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92"/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68776" autoAdjust="0"/>
  </p:normalViewPr>
  <p:slideViewPr>
    <p:cSldViewPr snapToGrid="0">
      <p:cViewPr varScale="1">
        <p:scale>
          <a:sx n="86" d="100"/>
          <a:sy n="86" d="100"/>
        </p:scale>
        <p:origin x="1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89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047232" y="1466850"/>
            <a:ext cx="2807970" cy="1962150"/>
          </a:xfrm>
          <a:prstGeom prst="roundRect">
            <a:avLst/>
          </a:prstGeom>
          <a:noFill/>
          <a:ln w="127000">
            <a:solidFill>
              <a:srgbClr val="00B4C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055038" y="2564225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31302" y="2486206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outbound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09191" y="1731223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957795" y="1621536"/>
            <a:ext cx="2164899" cy="121920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779740" y="1621536"/>
            <a:ext cx="2164899" cy="121920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244220" y="1466850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0074402" y="1466850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07080" y="1405890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upstream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63598" y="1405890"/>
            <a:ext cx="159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downstream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277865" y="2083719"/>
            <a:ext cx="614195" cy="345572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9010373" y="2083719"/>
            <a:ext cx="614195" cy="345572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3384" y="1661734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inbound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14695" y="1766072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Training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14695" y="2238011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Policy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14695" y="2709949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Process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15322B3-B7B0-7F23-0770-4146B08D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3" y="290370"/>
            <a:ext cx="2525247" cy="2644570"/>
          </a:xfrm>
          <a:prstGeom prst="rect">
            <a:avLst/>
          </a:prstGeom>
        </p:spPr>
      </p:pic>
      <p:sp>
        <p:nvSpPr>
          <p:cNvPr id="28" name="Google Shape;181;p21">
            <a:extLst>
              <a:ext uri="{FF2B5EF4-FFF2-40B4-BE49-F238E27FC236}">
                <a16:creationId xmlns:a16="http://schemas.microsoft.com/office/drawing/2014/main" id="{1AAF5E14-75BB-424A-5E0F-22E8D7E6414E}"/>
              </a:ext>
            </a:extLst>
          </p:cNvPr>
          <p:cNvSpPr txBox="1">
            <a:spLocks/>
          </p:cNvSpPr>
          <p:nvPr/>
        </p:nvSpPr>
        <p:spPr>
          <a:xfrm>
            <a:off x="3317884" y="331599"/>
            <a:ext cx="8340330" cy="59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ISO/IEC 5230:2020 defines the key requirements of a quality open source compliance program.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It is a simple, effective standard for organizations of all sizes in all markets. It is openly developed and freely available to all.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supports this standard with extensive reference material, free self-certification and a vibrant community.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Learn more: </a:t>
            </a:r>
            <a:r>
              <a:rPr lang="en-US" sz="24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Coughlan Shane</cp:lastModifiedBy>
  <cp:revision>14</cp:revision>
  <dcterms:created xsi:type="dcterms:W3CDTF">2019-03-08T07:08:56Z</dcterms:created>
  <dcterms:modified xsi:type="dcterms:W3CDTF">2023-03-10T07:05:52Z</dcterms:modified>
</cp:coreProperties>
</file>