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4"/>
  </p:notesMasterIdLst>
  <p:sldIdLst>
    <p:sldId id="257" r:id="rId2"/>
    <p:sldId id="269" r:id="rId3"/>
    <p:sldId id="270" r:id="rId4"/>
    <p:sldId id="261" r:id="rId5"/>
    <p:sldId id="263" r:id="rId6"/>
    <p:sldId id="271" r:id="rId7"/>
    <p:sldId id="280" r:id="rId8"/>
    <p:sldId id="272" r:id="rId9"/>
    <p:sldId id="281" r:id="rId10"/>
    <p:sldId id="273" r:id="rId11"/>
    <p:sldId id="282" r:id="rId12"/>
    <p:sldId id="274" r:id="rId13"/>
    <p:sldId id="283" r:id="rId14"/>
    <p:sldId id="275" r:id="rId15"/>
    <p:sldId id="284" r:id="rId16"/>
    <p:sldId id="276" r:id="rId17"/>
    <p:sldId id="285" r:id="rId18"/>
    <p:sldId id="277" r:id="rId19"/>
    <p:sldId id="286" r:id="rId20"/>
    <p:sldId id="278" r:id="rId21"/>
    <p:sldId id="279" r:id="rId22"/>
    <p:sldId id="267" r:id="rId23"/>
  </p:sldIdLst>
  <p:sldSz cx="9144000" cy="5143500" type="screen16x9"/>
  <p:notesSz cx="6858000" cy="9144000"/>
  <p:embeddedFontLst>
    <p:embeddedFont>
      <p:font typeface="Open Sans Medium" panose="020B03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Slab Light" panose="020F0302020204030204"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72"/>
  </p:normalViewPr>
  <p:slideViewPr>
    <p:cSldViewPr snapToGrid="0">
      <p:cViewPr varScale="1">
        <p:scale>
          <a:sx n="178" d="100"/>
          <a:sy n="178"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24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9490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DATE in ISO format: 2023-04-19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668571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79932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15496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16242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Work to support other projects</a:t>
            </a:r>
            <a:endParaRPr dirty="0"/>
          </a:p>
        </p:txBody>
      </p:sp>
    </p:spTree>
    <p:extLst>
      <p:ext uri="{BB962C8B-B14F-4D97-AF65-F5344CB8AC3E}">
        <p14:creationId xmlns:p14="http://schemas.microsoft.com/office/powerpoint/2010/main" val="183556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307218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Work to support other projects</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5669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extLst>
      <p:ext uri="{BB962C8B-B14F-4D97-AF65-F5344CB8AC3E}">
        <p14:creationId xmlns:p14="http://schemas.microsoft.com/office/powerpoint/2010/main" val="43059579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237</Words>
  <Application>Microsoft Macintosh PowerPoint</Application>
  <PresentationFormat>On-screen Show (16:9)</PresentationFormat>
  <Paragraphs>24</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 Slab Light</vt:lpstr>
      <vt:lpstr>Roboto</vt:lpstr>
      <vt:lpstr>Open Sans Medium</vt:lpstr>
      <vt:lpstr>Arial</vt:lpstr>
      <vt:lpstr>Linux Foundation EU Theme 2023</vt:lpstr>
      <vt:lpstr>OpenChain Monthly Meeting</vt:lpstr>
      <vt:lpstr>Anti-Trust Policy Notice</vt:lpstr>
      <vt:lpstr>Regular Agenda</vt:lpstr>
      <vt:lpstr>Introductions</vt:lpstr>
      <vt:lpstr>PowerPoint Presentation</vt:lpstr>
      <vt:lpstr>Specification news</vt:lpstr>
      <vt:lpstr>PowerPoint Presentation</vt:lpstr>
      <vt:lpstr>SBOM news</vt:lpstr>
      <vt:lpstr>PowerPoint Presentation</vt:lpstr>
      <vt:lpstr>OSPO news</vt:lpstr>
      <vt:lpstr>PowerPoint Presentation</vt:lpstr>
      <vt:lpstr>Automation news</vt:lpstr>
      <vt:lpstr>PowerPoint Presentation</vt:lpstr>
      <vt:lpstr>Work on standards and core material</vt:lpstr>
      <vt:lpstr>PowerPoint Presentation</vt:lpstr>
      <vt:lpstr>Work on reference and supporting material</vt:lpstr>
      <vt:lpstr>PowerPoint Presentation</vt:lpstr>
      <vt:lpstr>Work to support other projects</vt:lpstr>
      <vt:lpstr>PowerPoint Presentation</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4</cp:revision>
  <dcterms:modified xsi:type="dcterms:W3CDTF">2023-04-12T15:38:49Z</dcterms:modified>
</cp:coreProperties>
</file>