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9" r:id="rId5"/>
    <p:sldId id="259" r:id="rId6"/>
    <p:sldId id="273" r:id="rId7"/>
    <p:sldId id="279" r:id="rId8"/>
    <p:sldId id="280" r:id="rId9"/>
    <p:sldId id="276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75C6-9096-4FE8-9BB1-EE43B2F9EA0E}" v="104" dt="2023-10-24T07:55:25.160"/>
    <p1510:client id="{092EE34C-973F-40CA-88AE-E041B3F57E64}" v="27" dt="2023-10-23T14:14:4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Yagi" userId="2e856021-3628-4be1-8f2a-46005d2874d2" providerId="ADAL" clId="{092EE34C-973F-40CA-88AE-E041B3F57E64}"/>
    <pc:docChg chg="undo custSel addSld modSld sldOrd">
      <pc:chgData name="Martin Yagi" userId="2e856021-3628-4be1-8f2a-46005d2874d2" providerId="ADAL" clId="{092EE34C-973F-40CA-88AE-E041B3F57E64}" dt="2023-10-23T14:14:43.096" v="206"/>
      <pc:docMkLst>
        <pc:docMk/>
      </pc:docMkLst>
      <pc:sldChg chg="modTransition">
        <pc:chgData name="Martin Yagi" userId="2e856021-3628-4be1-8f2a-46005d2874d2" providerId="ADAL" clId="{092EE34C-973F-40CA-88AE-E041B3F57E64}" dt="2023-10-23T14:14:43.096" v="206"/>
        <pc:sldMkLst>
          <pc:docMk/>
          <pc:sldMk cId="1786081246" sldId="258"/>
        </pc:sldMkLst>
      </pc:sldChg>
      <pc:sldChg chg="addSp delSp modSp add mod or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2985223717" sldId="259"/>
        </pc:sldMkLst>
        <pc:spChg chg="del">
          <ac:chgData name="Martin Yagi" userId="2e856021-3628-4be1-8f2a-46005d2874d2" providerId="ADAL" clId="{092EE34C-973F-40CA-88AE-E041B3F57E64}" dt="2023-10-23T10:02:52.121" v="5" actId="478"/>
          <ac:spMkLst>
            <pc:docMk/>
            <pc:sldMk cId="2985223717" sldId="259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3:56:24.851" v="188" actId="1038"/>
          <ac:spMkLst>
            <pc:docMk/>
            <pc:sldMk cId="2985223717" sldId="259"/>
            <ac:spMk id="5" creationId="{77012187-C5F8-859A-BFE0-4F0376E50CE6}"/>
          </ac:spMkLst>
        </pc:spChg>
        <pc:spChg chg="del">
          <ac:chgData name="Martin Yagi" userId="2e856021-3628-4be1-8f2a-46005d2874d2" providerId="ADAL" clId="{092EE34C-973F-40CA-88AE-E041B3F57E64}" dt="2023-10-23T10:02:54.365" v="6" actId="478"/>
          <ac:spMkLst>
            <pc:docMk/>
            <pc:sldMk cId="2985223717" sldId="259"/>
            <ac:spMk id="7" creationId="{0F63E0B5-4797-CEE0-A1EC-65A4B91063B1}"/>
          </ac:spMkLst>
        </pc:spChg>
        <pc:spChg chg="del">
          <ac:chgData name="Martin Yagi" userId="2e856021-3628-4be1-8f2a-46005d2874d2" providerId="ADAL" clId="{092EE34C-973F-40CA-88AE-E041B3F57E64}" dt="2023-10-23T10:02:57.705" v="8" actId="478"/>
          <ac:spMkLst>
            <pc:docMk/>
            <pc:sldMk cId="2985223717" sldId="259"/>
            <ac:spMk id="8" creationId="{8FE3D533-90A6-96B1-A921-169042B77A7B}"/>
          </ac:spMkLst>
        </pc:spChg>
        <pc:spChg chg="del">
          <ac:chgData name="Martin Yagi" userId="2e856021-3628-4be1-8f2a-46005d2874d2" providerId="ADAL" clId="{092EE34C-973F-40CA-88AE-E041B3F57E64}" dt="2023-10-23T10:02:59.310" v="9" actId="478"/>
          <ac:spMkLst>
            <pc:docMk/>
            <pc:sldMk cId="2985223717" sldId="259"/>
            <ac:spMk id="9" creationId="{A240C191-406D-D4DD-0898-76B417683092}"/>
          </ac:spMkLst>
        </pc:spChg>
        <pc:spChg chg="del">
          <ac:chgData name="Martin Yagi" userId="2e856021-3628-4be1-8f2a-46005d2874d2" providerId="ADAL" clId="{092EE34C-973F-40CA-88AE-E041B3F57E64}" dt="2023-10-23T10:02:55.581" v="7" actId="478"/>
          <ac:spMkLst>
            <pc:docMk/>
            <pc:sldMk cId="2985223717" sldId="259"/>
            <ac:spMk id="10" creationId="{88346973-4F23-261B-D825-B17847B691ED}"/>
          </ac:spMkLst>
        </pc:spChg>
        <pc:spChg chg="del">
          <ac:chgData name="Martin Yagi" userId="2e856021-3628-4be1-8f2a-46005d2874d2" providerId="ADAL" clId="{092EE34C-973F-40CA-88AE-E041B3F57E64}" dt="2023-10-23T10:03:01.163" v="10" actId="478"/>
          <ac:spMkLst>
            <pc:docMk/>
            <pc:sldMk cId="2985223717" sldId="259"/>
            <ac:spMk id="11" creationId="{D75390F0-7B44-E7B8-CC41-B86AA340541D}"/>
          </ac:spMkLst>
        </pc:spChg>
        <pc:spChg chg="del">
          <ac:chgData name="Martin Yagi" userId="2e856021-3628-4be1-8f2a-46005d2874d2" providerId="ADAL" clId="{092EE34C-973F-40CA-88AE-E041B3F57E64}" dt="2023-10-23T10:03:07.523" v="13" actId="478"/>
          <ac:spMkLst>
            <pc:docMk/>
            <pc:sldMk cId="2985223717" sldId="259"/>
            <ac:spMk id="12" creationId="{133F6D6E-97D7-4A32-E61F-402C80907323}"/>
          </ac:spMkLst>
        </pc:spChg>
        <pc:spChg chg="del">
          <ac:chgData name="Martin Yagi" userId="2e856021-3628-4be1-8f2a-46005d2874d2" providerId="ADAL" clId="{092EE34C-973F-40CA-88AE-E041B3F57E64}" dt="2023-10-23T10:03:10.402" v="14" actId="478"/>
          <ac:spMkLst>
            <pc:docMk/>
            <pc:sldMk cId="2985223717" sldId="259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18.128" v="15" actId="478"/>
          <ac:spMkLst>
            <pc:docMk/>
            <pc:sldMk cId="2985223717" sldId="259"/>
            <ac:spMk id="16" creationId="{ABC0B4CF-5BEC-6FEB-D8C2-EAFE70934B17}"/>
          </ac:spMkLst>
        </pc:spChg>
        <pc:grpChg chg="mod">
          <ac:chgData name="Martin Yagi" userId="2e856021-3628-4be1-8f2a-46005d2874d2" providerId="ADAL" clId="{092EE34C-973F-40CA-88AE-E041B3F57E64}" dt="2023-10-23T13:56:24.851" v="188" actId="1038"/>
          <ac:grpSpMkLst>
            <pc:docMk/>
            <pc:sldMk cId="2985223717" sldId="259"/>
            <ac:grpSpMk id="14" creationId="{E0C88A2F-3F6B-9895-1599-5BD276E43D58}"/>
          </ac:grpSpMkLst>
        </pc:grpChg>
        <pc:picChg chg="add del mod ord">
          <ac:chgData name="Martin Yagi" userId="2e856021-3628-4be1-8f2a-46005d2874d2" providerId="ADAL" clId="{092EE34C-973F-40CA-88AE-E041B3F57E64}" dt="2023-10-23T10:03:05.009" v="12" actId="478"/>
          <ac:picMkLst>
            <pc:docMk/>
            <pc:sldMk cId="2985223717" sldId="259"/>
            <ac:picMk id="6" creationId="{F4F4F721-D468-118C-D89C-E374A2018E91}"/>
          </ac:picMkLst>
        </pc:picChg>
      </pc:sldChg>
      <pc:sldChg chg="addSp delSp modSp mo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3762799165" sldId="260"/>
        </pc:sldMkLst>
        <pc:spChg chg="del">
          <ac:chgData name="Martin Yagi" userId="2e856021-3628-4be1-8f2a-46005d2874d2" providerId="ADAL" clId="{092EE34C-973F-40CA-88AE-E041B3F57E64}" dt="2023-10-23T10:03:48.389" v="18" actId="478"/>
          <ac:spMkLst>
            <pc:docMk/>
            <pc:sldMk cId="3762799165" sldId="260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0:03:53.870" v="20" actId="20577"/>
          <ac:spMkLst>
            <pc:docMk/>
            <pc:sldMk cId="3762799165" sldId="260"/>
            <ac:spMk id="3" creationId="{ED33CD3B-6C58-981B-3017-75922B70E8E3}"/>
          </ac:spMkLst>
        </pc:spChg>
        <pc:spChg chg="del">
          <ac:chgData name="Martin Yagi" userId="2e856021-3628-4be1-8f2a-46005d2874d2" providerId="ADAL" clId="{092EE34C-973F-40CA-88AE-E041B3F57E64}" dt="2023-10-23T10:04:07.867" v="22" actId="478"/>
          <ac:spMkLst>
            <pc:docMk/>
            <pc:sldMk cId="3762799165" sldId="260"/>
            <ac:spMk id="5" creationId="{77012187-C5F8-859A-BFE0-4F0376E50CE6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51.613" v="19" actId="478"/>
          <ac:spMkLst>
            <pc:docMk/>
            <pc:sldMk cId="3762799165" sldId="260"/>
            <ac:spMk id="16" creationId="{05A2E57A-C4B5-7789-1919-1E710E62AB0B}"/>
          </ac:spMkLst>
        </pc:spChg>
        <pc:grpChg chg="del">
          <ac:chgData name="Martin Yagi" userId="2e856021-3628-4be1-8f2a-46005d2874d2" providerId="ADAL" clId="{092EE34C-973F-40CA-88AE-E041B3F57E64}" dt="2023-10-23T10:04:05.068" v="21" actId="478"/>
          <ac:grpSpMkLst>
            <pc:docMk/>
            <pc:sldMk cId="3762799165" sldId="260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092EE34C-973F-40CA-88AE-E041B3F57E64}" dt="2023-10-23T10:03:45.182" v="17" actId="167"/>
          <ac:picMkLst>
            <pc:docMk/>
            <pc:sldMk cId="3762799165" sldId="260"/>
            <ac:picMk id="6" creationId="{08651DA6-D530-F8A8-618A-5FED0E5D7B7C}"/>
          </ac:picMkLst>
        </pc:picChg>
      </pc:sldChg>
      <pc:sldChg chg="addSp modSp new modTransition">
        <pc:chgData name="Martin Yagi" userId="2e856021-3628-4be1-8f2a-46005d2874d2" providerId="ADAL" clId="{092EE34C-973F-40CA-88AE-E041B3F57E64}" dt="2023-10-23T14:14:43.096" v="206"/>
        <pc:sldMkLst>
          <pc:docMk/>
          <pc:sldMk cId="1264395358" sldId="261"/>
        </pc:sldMkLst>
        <pc:picChg chg="add mod">
          <ac:chgData name="Martin Yagi" userId="2e856021-3628-4be1-8f2a-46005d2874d2" providerId="ADAL" clId="{092EE34C-973F-40CA-88AE-E041B3F57E64}" dt="2023-10-23T10:07:27.675" v="56"/>
          <ac:picMkLst>
            <pc:docMk/>
            <pc:sldMk cId="1264395358" sldId="261"/>
            <ac:picMk id="4" creationId="{185958C1-1854-6C24-EF2A-D181DB114EEA}"/>
          </ac:picMkLst>
        </pc:picChg>
      </pc:sldChg>
    </pc:docChg>
  </pc:docChgLst>
  <pc:docChgLst>
    <pc:chgData name="Martin Yagi" userId="2e856021-3628-4be1-8f2a-46005d2874d2" providerId="ADAL" clId="{B6A83CF5-A080-46DA-A15F-7E5914CDCD72}"/>
    <pc:docChg chg="undo custSel modSld">
      <pc:chgData name="Martin Yagi" userId="2e856021-3628-4be1-8f2a-46005d2874d2" providerId="ADAL" clId="{B6A83CF5-A080-46DA-A15F-7E5914CDCD72}" dt="2023-08-10T11:06:02.642" v="422"/>
      <pc:docMkLst>
        <pc:docMk/>
      </pc:docMkLst>
      <pc:sldChg chg="addSp modSp mod modTransition modAnim">
        <pc:chgData name="Martin Yagi" userId="2e856021-3628-4be1-8f2a-46005d2874d2" providerId="ADAL" clId="{B6A83CF5-A080-46DA-A15F-7E5914CDCD72}" dt="2023-08-10T11:06:02.642" v="422"/>
        <pc:sldMkLst>
          <pc:docMk/>
          <pc:sldMk cId="1786081246" sldId="258"/>
        </pc:sldMkLst>
        <pc:spChg chg="mod">
          <ac:chgData name="Martin Yagi" userId="2e856021-3628-4be1-8f2a-46005d2874d2" providerId="ADAL" clId="{B6A83CF5-A080-46DA-A15F-7E5914CDCD72}" dt="2023-08-10T09:49:48.764" v="16" actId="20577"/>
          <ac:spMkLst>
            <pc:docMk/>
            <pc:sldMk cId="1786081246" sldId="258"/>
            <ac:spMk id="2" creationId="{E6816268-2A8B-1ED0-EBBA-05457A8048C3}"/>
          </ac:spMkLst>
        </pc:spChg>
        <pc:spChg chg="add mod">
          <ac:chgData name="Martin Yagi" userId="2e856021-3628-4be1-8f2a-46005d2874d2" providerId="ADAL" clId="{B6A83CF5-A080-46DA-A15F-7E5914CDCD72}" dt="2023-08-10T09:51:06.458" v="96" actId="20577"/>
          <ac:spMkLst>
            <pc:docMk/>
            <pc:sldMk cId="1786081246" sldId="258"/>
            <ac:spMk id="3" creationId="{B65334E5-B219-31E9-2FAA-047804CFE4C6}"/>
          </ac:spMkLst>
        </pc:spChg>
        <pc:spChg chg="mod">
          <ac:chgData name="Martin Yagi" userId="2e856021-3628-4be1-8f2a-46005d2874d2" providerId="ADAL" clId="{B6A83CF5-A080-46DA-A15F-7E5914CDCD72}" dt="2023-08-10T09:50:02.889" v="30" actId="20577"/>
          <ac:spMkLst>
            <pc:docMk/>
            <pc:sldMk cId="1786081246" sldId="258"/>
            <ac:spMk id="16" creationId="{9D3A2E4C-740C-111B-082A-033473784DDD}"/>
          </ac:spMkLst>
        </pc:spChg>
        <pc:spChg chg="mod">
          <ac:chgData name="Martin Yagi" userId="2e856021-3628-4be1-8f2a-46005d2874d2" providerId="ADAL" clId="{B6A83CF5-A080-46DA-A15F-7E5914CDCD72}" dt="2023-08-10T09:50:25.066" v="63" actId="20577"/>
          <ac:spMkLst>
            <pc:docMk/>
            <pc:sldMk cId="1786081246" sldId="258"/>
            <ac:spMk id="17" creationId="{7B26DA02-3C2D-D49D-4860-290861BE410F}"/>
          </ac:spMkLst>
        </pc:spChg>
        <pc:picChg chg="add mod">
          <ac:chgData name="Martin Yagi" userId="2e856021-3628-4be1-8f2a-46005d2874d2" providerId="ADAL" clId="{B6A83CF5-A080-46DA-A15F-7E5914CDCD72}" dt="2023-08-10T10:55:57.795" v="97"/>
          <ac:picMkLst>
            <pc:docMk/>
            <pc:sldMk cId="1786081246" sldId="258"/>
            <ac:picMk id="4" creationId="{D800A5A0-7EA7-A6B5-E15B-088DD1BEAC79}"/>
          </ac:picMkLst>
        </pc:picChg>
        <pc:picChg chg="mod">
          <ac:chgData name="Martin Yagi" userId="2e856021-3628-4be1-8f2a-46005d2874d2" providerId="ADAL" clId="{B6A83CF5-A080-46DA-A15F-7E5914CDCD72}" dt="2023-08-10T09:50:38.089" v="68" actId="1076"/>
          <ac:picMkLst>
            <pc:docMk/>
            <pc:sldMk cId="1786081246" sldId="258"/>
            <ac:picMk id="19" creationId="{7E879EAB-8E88-C689-4463-D43567481F88}"/>
          </ac:picMkLst>
        </pc:picChg>
      </pc:sldChg>
    </pc:docChg>
  </pc:docChgLst>
  <pc:docChgLst>
    <pc:chgData name="Martin Yagi" userId="2e856021-3628-4be1-8f2a-46005d2874d2" providerId="ADAL" clId="{A5ECB5DD-9647-4278-8D3C-C1FA1998EEA0}"/>
    <pc:docChg chg="delSld">
      <pc:chgData name="Martin Yagi" userId="2e856021-3628-4be1-8f2a-46005d2874d2" providerId="ADAL" clId="{A5ECB5DD-9647-4278-8D3C-C1FA1998EEA0}" dt="2023-03-17T15:19:55.019" v="0" actId="2696"/>
      <pc:docMkLst>
        <pc:docMk/>
      </pc:docMkLst>
      <pc:sldChg chg="del">
        <pc:chgData name="Martin Yagi" userId="2e856021-3628-4be1-8f2a-46005d2874d2" providerId="ADAL" clId="{A5ECB5DD-9647-4278-8D3C-C1FA1998EEA0}" dt="2023-03-17T15:19:55.019" v="0" actId="2696"/>
        <pc:sldMkLst>
          <pc:docMk/>
          <pc:sldMk cId="9463913" sldId="259"/>
        </pc:sldMkLst>
      </pc:sldChg>
    </pc:docChg>
  </pc:docChgLst>
  <pc:docChgLst>
    <pc:chgData name="Martin Yagi" userId="2e856021-3628-4be1-8f2a-46005d2874d2" providerId="ADAL" clId="{040175C6-9096-4FE8-9BB1-EE43B2F9EA0E}"/>
    <pc:docChg chg="modSld">
      <pc:chgData name="Martin Yagi" userId="2e856021-3628-4be1-8f2a-46005d2874d2" providerId="ADAL" clId="{040175C6-9096-4FE8-9BB1-EE43B2F9EA0E}" dt="2023-10-24T07:55:25.160" v="114"/>
      <pc:docMkLst>
        <pc:docMk/>
      </pc:docMkLst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786081246" sldId="258"/>
        </pc:sldMkLst>
      </pc:sldChg>
      <pc:sldChg chg="addSp modSp mod modTransition modAnim">
        <pc:chgData name="Martin Yagi" userId="2e856021-3628-4be1-8f2a-46005d2874d2" providerId="ADAL" clId="{040175C6-9096-4FE8-9BB1-EE43B2F9EA0E}" dt="2023-10-24T07:55:25.160" v="114"/>
        <pc:sldMkLst>
          <pc:docMk/>
          <pc:sldMk cId="2985223717" sldId="259"/>
        </pc:sldMkLst>
        <pc:spChg chg="add mod">
          <ac:chgData name="Martin Yagi" userId="2e856021-3628-4be1-8f2a-46005d2874d2" providerId="ADAL" clId="{040175C6-9096-4FE8-9BB1-EE43B2F9EA0E}" dt="2023-10-24T07:33:46.420" v="9" actId="14100"/>
          <ac:spMkLst>
            <pc:docMk/>
            <pc:sldMk cId="2985223717" sldId="259"/>
            <ac:spMk id="2" creationId="{8B5963A9-99A3-70E9-A740-3B6D2AC77E60}"/>
          </ac:spMkLst>
        </pc:spChg>
      </pc:sldChg>
      <pc:sldChg chg="modSp mod modTransition">
        <pc:chgData name="Martin Yagi" userId="2e856021-3628-4be1-8f2a-46005d2874d2" providerId="ADAL" clId="{040175C6-9096-4FE8-9BB1-EE43B2F9EA0E}" dt="2023-10-24T07:55:25.160" v="114"/>
        <pc:sldMkLst>
          <pc:docMk/>
          <pc:sldMk cId="3762799165" sldId="260"/>
        </pc:sldMkLst>
        <pc:spChg chg="mod">
          <ac:chgData name="Martin Yagi" userId="2e856021-3628-4be1-8f2a-46005d2874d2" providerId="ADAL" clId="{040175C6-9096-4FE8-9BB1-EE43B2F9EA0E}" dt="2023-10-24T07:34:43.519" v="23" actId="20577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40175C6-9096-4FE8-9BB1-EE43B2F9EA0E}" dt="2023-10-24T07:35:02.417" v="41" actId="14100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40175C6-9096-4FE8-9BB1-EE43B2F9EA0E}" dt="2023-10-24T07:35:32.644" v="70" actId="20577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40175C6-9096-4FE8-9BB1-EE43B2F9EA0E}" dt="2023-10-24T07:35:46.087" v="83" actId="20577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40175C6-9096-4FE8-9BB1-EE43B2F9EA0E}" dt="2023-10-24T07:36:11.157" v="113" actId="1076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40175C6-9096-4FE8-9BB1-EE43B2F9EA0E}" dt="2023-10-24T07:35:26.937" v="61" actId="20577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40175C6-9096-4FE8-9BB1-EE43B2F9EA0E}" dt="2023-10-24T07:35:12.693" v="48" actId="20577"/>
          <ac:spMkLst>
            <pc:docMk/>
            <pc:sldMk cId="3762799165" sldId="260"/>
            <ac:spMk id="13" creationId="{3C98CBD3-876D-77C3-9D9A-9CE71BC3B50F}"/>
          </ac:spMkLst>
        </pc:spChg>
      </pc:sldChg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264395358" sldId="261"/>
        </pc:sldMkLst>
      </pc:sldChg>
    </pc:docChg>
  </pc:docChgLst>
  <pc:docChgLst>
    <pc:chgData name="Martin Yagi" userId="2e856021-3628-4be1-8f2a-46005d2874d2" providerId="ADAL" clId="{CA6C9246-76E9-4001-9D57-32CDA61FF5A8}"/>
    <pc:docChg chg="undo custSel delSld modSld">
      <pc:chgData name="Martin Yagi" userId="2e856021-3628-4be1-8f2a-46005d2874d2" providerId="ADAL" clId="{CA6C9246-76E9-4001-9D57-32CDA61FF5A8}" dt="2023-08-10T09:07:35.833" v="151" actId="20577"/>
      <pc:docMkLst>
        <pc:docMk/>
      </pc:docMkLst>
      <pc:sldChg chg="addSp delSp modSp mod modTransition delAnim modAnim">
        <pc:chgData name="Martin Yagi" userId="2e856021-3628-4be1-8f2a-46005d2874d2" providerId="ADAL" clId="{CA6C9246-76E9-4001-9D57-32CDA61FF5A8}" dt="2023-08-10T09:07:35.833" v="151" actId="20577"/>
        <pc:sldMkLst>
          <pc:docMk/>
          <pc:sldMk cId="1786081246" sldId="258"/>
        </pc:sldMkLst>
        <pc:spChg chg="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2" creationId="{E6816268-2A8B-1ED0-EBBA-05457A8048C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5" creationId="{77012187-C5F8-859A-BFE0-4F0376E50CE6}"/>
          </ac:spMkLst>
        </pc:spChg>
        <pc:spChg chg="del">
          <ac:chgData name="Martin Yagi" userId="2e856021-3628-4be1-8f2a-46005d2874d2" providerId="ADAL" clId="{CA6C9246-76E9-4001-9D57-32CDA61FF5A8}" dt="2023-08-10T08:24:10.046" v="7" actId="478"/>
          <ac:spMkLst>
            <pc:docMk/>
            <pc:sldMk cId="1786081246" sldId="258"/>
            <ac:spMk id="7" creationId="{0F63E0B5-4797-CEE0-A1EC-65A4B91063B1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8" creationId="{8FE3D533-90A6-96B1-A921-169042B77A7B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9" creationId="{A240C191-406D-D4DD-0898-76B417683092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0" creationId="{88346973-4F23-261B-D825-B17847B691E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1" creationId="{D75390F0-7B44-E7B8-CC41-B86AA340541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2" creationId="{133F6D6E-97D7-4A32-E61F-402C8090732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CA6C9246-76E9-4001-9D57-32CDA61FF5A8}" dt="2023-08-10T08:24:46.121" v="15" actId="478"/>
          <ac:spMkLst>
            <pc:docMk/>
            <pc:sldMk cId="1786081246" sldId="258"/>
            <ac:spMk id="15" creationId="{2A01D87F-1CDB-569D-DEDE-2B78AE253C0D}"/>
          </ac:spMkLst>
        </pc:spChg>
        <pc:spChg chg="add 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16" creationId="{9D3A2E4C-740C-111B-082A-033473784DDD}"/>
          </ac:spMkLst>
        </pc:spChg>
        <pc:spChg chg="add mod">
          <ac:chgData name="Martin Yagi" userId="2e856021-3628-4be1-8f2a-46005d2874d2" providerId="ADAL" clId="{CA6C9246-76E9-4001-9D57-32CDA61FF5A8}" dt="2023-08-10T09:07:35.833" v="151" actId="20577"/>
          <ac:spMkLst>
            <pc:docMk/>
            <pc:sldMk cId="1786081246" sldId="258"/>
            <ac:spMk id="17" creationId="{7B26DA02-3C2D-D49D-4860-290861BE410F}"/>
          </ac:spMkLst>
        </pc:spChg>
        <pc:grpChg chg="del">
          <ac:chgData name="Martin Yagi" userId="2e856021-3628-4be1-8f2a-46005d2874d2" providerId="ADAL" clId="{CA6C9246-76E9-4001-9D57-32CDA61FF5A8}" dt="2023-08-10T08:23:19.529" v="1" actId="478"/>
          <ac:grpSpMkLst>
            <pc:docMk/>
            <pc:sldMk cId="1786081246" sldId="258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CA6C9246-76E9-4001-9D57-32CDA61FF5A8}" dt="2023-08-10T08:46:49.793" v="38" actId="1076"/>
          <ac:picMkLst>
            <pc:docMk/>
            <pc:sldMk cId="1786081246" sldId="258"/>
            <ac:picMk id="19" creationId="{7E879EAB-8E88-C689-4463-D43567481F88}"/>
          </ac:picMkLst>
        </pc:picChg>
      </pc:sldChg>
      <pc:sldChg chg="del">
        <pc:chgData name="Martin Yagi" userId="2e856021-3628-4be1-8f2a-46005d2874d2" providerId="ADAL" clId="{CA6C9246-76E9-4001-9D57-32CDA61FF5A8}" dt="2023-08-10T08:22:32.161" v="0" actId="2696"/>
        <pc:sldMkLst>
          <pc:docMk/>
          <pc:sldMk cId="4029081743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BFD-419A-4393-BBA0-3558D7EEEE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E60A-820B-4D3C-BE12-008A4371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EDD0-C057-FEEB-4B4C-39AD4DDF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655A-3166-2FC3-088D-72372F58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D49D-17F3-64FE-9048-0B747D2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783-140F-F0FC-3174-73AE8CA1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5AD2-1EE1-3959-A81C-1164913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396-64C0-3633-74EC-16EE435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C6F3-1102-DBB0-8FBD-26D81CBA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A1CB-967A-104B-B836-E91A0487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F53E-F702-A27D-66E2-5DA8361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CF3-949D-7F1E-E062-D4B4175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03D0-5BFA-4D1C-4371-97901CBE3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4EEF-E2D6-E064-B9F5-5FE646B5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341D-AFDD-D0AD-E4C4-49A4609C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1239-3515-DC06-A795-F60A09A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A7E1-6EE9-0413-C929-1CC7EDC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C5CF-0C96-8884-35CB-2D303A2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B1D3-098B-6D34-7A19-62AEF89E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E11F-0679-0D80-A3BB-E4CE21D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1AFD-BBF6-0235-518A-4E331DB4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D9FE-DFCA-B13E-D167-3DB18AB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079-5642-9157-0EF9-A9FC6F2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1C3D-53D9-CDE5-E9B0-3B44D974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AE7-456C-A760-194D-8506254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C778-B510-7FD5-B316-064CDABB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ABE0-835D-DF2F-C342-A5743E4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A99-BB7A-FB61-B81C-AD32D06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3BD1-99DD-A77C-5252-9F07EAE93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09CC-E0B1-4271-B813-9C3BE900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89D8-28AA-C44B-1D9A-D5B7B5BD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70F4-80B4-BACE-BDED-64616DE1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52E5-0779-BBA0-CFEF-C0D1938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6F9E-2523-A9B7-9FB9-B3ED5AB8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D960-3FD3-1A45-72CD-FE45439A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605B-6248-D65E-91EF-F6414BD7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8C4B8-406D-641E-DE7E-FBB24976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1BF44-B2C4-5512-1074-3618B938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9F0A-5998-3E66-AD1F-4E91B2F4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86F3-C78C-7B38-030A-C5C96EBD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61230-28EF-7C6A-119A-4CB0B09E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6827-30FA-B7EF-7187-03C5E471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93CAC-2D7F-B1EA-A219-DE7E8812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34165-4F9D-6B8A-94C2-011B783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7009-284C-C218-9381-CDC7C331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592F5-9614-AFDC-2AF4-074A6E6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FC9FF-8D94-FCB7-BF2E-230363D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F163-386B-AD47-B3B4-BA709BF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4A8-C407-3107-1073-CDF8AE0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5E47-0D46-1D9B-83B0-BB391D54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B41A-6B88-6CF0-9364-A749A842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F327-A468-B28E-986C-A5D08C6F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C0B9-848D-9B69-CBBC-6A848008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796A-D23E-88CA-AD42-6B704BF2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DE96-D6ED-7517-D003-D20A582D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97FB5-4355-D7B3-0EE8-7C4402340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850F-B5D5-B323-888E-E24D4E72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E707-01EA-E630-65CE-44EDAB04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23ED-44B9-686D-D39E-FC6355EE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0584-5B4B-1558-BA12-D8399F65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645F-556C-22DB-93B8-29E8DD1C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37BD-F464-FD32-EBBE-2D64DA13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5669-324A-D067-8A47-0F523A029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324B-04B0-B567-ADE5-5BF6C1D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307A-D85B-3BEF-DCD2-5A1C92C89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64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9"/>
    </mc:Choice>
    <mc:Fallback xmlns="">
      <p:transition spd="slow" advTm="39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88A2F-3F6B-9895-1599-5BD276E43D58}"/>
              </a:ext>
            </a:extLst>
          </p:cNvPr>
          <p:cNvGrpSpPr/>
          <p:nvPr/>
        </p:nvGrpSpPr>
        <p:grpSpPr>
          <a:xfrm>
            <a:off x="4543721" y="2077250"/>
            <a:ext cx="4173810" cy="3618470"/>
            <a:chOff x="1820800" y="2077250"/>
            <a:chExt cx="5086776" cy="3618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EDE6F7-A2ED-FA41-06FA-7ABCE819061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33CD3B-6C58-981B-3017-75922B70E8E3}"/>
                </a:ext>
              </a:extLst>
            </p:cNvPr>
            <p:cNvSpPr txBox="1"/>
            <p:nvPr/>
          </p:nvSpPr>
          <p:spPr>
            <a:xfrm>
              <a:off x="1898019" y="2159123"/>
              <a:ext cx="14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Product Code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012187-C5F8-859A-BFE0-4F0376E50CE6}"/>
              </a:ext>
            </a:extLst>
          </p:cNvPr>
          <p:cNvSpPr/>
          <p:nvPr/>
        </p:nvSpPr>
        <p:spPr>
          <a:xfrm>
            <a:off x="9343960" y="3277415"/>
            <a:ext cx="1396750" cy="11457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Source</a:t>
            </a:r>
            <a:br>
              <a:rPr lang="en-GB" dirty="0"/>
            </a:br>
            <a:r>
              <a:rPr lang="en-GB" dirty="0"/>
              <a:t>Code / Component</a:t>
            </a:r>
            <a:endParaRPr lang="en-US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8B5963A9-99A3-70E9-A740-3B6D2AC77E60}"/>
              </a:ext>
            </a:extLst>
          </p:cNvPr>
          <p:cNvSpPr/>
          <p:nvPr/>
        </p:nvSpPr>
        <p:spPr>
          <a:xfrm>
            <a:off x="8378463" y="3604442"/>
            <a:ext cx="691111" cy="57099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5 -2.59259E-6 L -0.0513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A068-7762-D241-A843-A68560A4F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04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8"/>
    </mc:Choice>
    <mc:Fallback xmlns="">
      <p:transition spd="slow" advTm="16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137E2-B3E8-C78D-9477-316914E0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06B5D1-7979-09D3-CA3F-E7D444CB566B}"/>
              </a:ext>
            </a:extLst>
          </p:cNvPr>
          <p:cNvGrpSpPr/>
          <p:nvPr/>
        </p:nvGrpSpPr>
        <p:grpSpPr>
          <a:xfrm>
            <a:off x="4543721" y="2077250"/>
            <a:ext cx="4173810" cy="3618470"/>
            <a:chOff x="1820800" y="2077250"/>
            <a:chExt cx="5086776" cy="3618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710187-0C01-2709-0DAD-062CABCCEF7E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F1328B-74C2-92F5-489A-A3BB8E8E03EF}"/>
                </a:ext>
              </a:extLst>
            </p:cNvPr>
            <p:cNvSpPr txBox="1"/>
            <p:nvPr/>
          </p:nvSpPr>
          <p:spPr>
            <a:xfrm>
              <a:off x="1898019" y="2159123"/>
              <a:ext cx="14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Product Code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1871379-D372-6522-4EB7-915765332F60}"/>
              </a:ext>
            </a:extLst>
          </p:cNvPr>
          <p:cNvSpPr/>
          <p:nvPr/>
        </p:nvSpPr>
        <p:spPr>
          <a:xfrm>
            <a:off x="8738170" y="3277415"/>
            <a:ext cx="1396750" cy="11457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Source</a:t>
            </a:r>
            <a:br>
              <a:rPr lang="en-GB" dirty="0"/>
            </a:br>
            <a:r>
              <a:rPr lang="en-GB" dirty="0"/>
              <a:t>Code / Component</a:t>
            </a:r>
            <a:endParaRPr lang="en-US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23FA4739-5C68-EEC7-EF56-2634DD2BEDF0}"/>
              </a:ext>
            </a:extLst>
          </p:cNvPr>
          <p:cNvSpPr/>
          <p:nvPr/>
        </p:nvSpPr>
        <p:spPr>
          <a:xfrm>
            <a:off x="8378463" y="3604442"/>
            <a:ext cx="691111" cy="57099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63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2"/>
    </mc:Choice>
    <mc:Fallback xmlns="">
      <p:transition spd="slow" advTm="88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3E95-B6C6-CACC-8508-35157B658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3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8"/>
    </mc:Choice>
    <mc:Fallback xmlns="">
      <p:transition spd="slow" advTm="162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7FE5C-1AE1-0D38-4371-26435BF94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3F389E7-AB4B-C099-ABB2-76D5D053A6C8}"/>
              </a:ext>
            </a:extLst>
          </p:cNvPr>
          <p:cNvGrpSpPr/>
          <p:nvPr/>
        </p:nvGrpSpPr>
        <p:grpSpPr>
          <a:xfrm>
            <a:off x="164384" y="1892316"/>
            <a:ext cx="2633746" cy="2693264"/>
            <a:chOff x="1820800" y="2077250"/>
            <a:chExt cx="5086776" cy="3618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F5C0B0-A5CB-EAF5-8250-DC8A70BE552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FA66B0-8600-3690-BD0D-515B7CA89B02}"/>
                </a:ext>
              </a:extLst>
            </p:cNvPr>
            <p:cNvSpPr txBox="1"/>
            <p:nvPr/>
          </p:nvSpPr>
          <p:spPr>
            <a:xfrm>
              <a:off x="1898019" y="2159123"/>
              <a:ext cx="14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Product Code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4046BD4-5C06-FB13-7B9B-8E9CAA0A1BC4}"/>
              </a:ext>
            </a:extLst>
          </p:cNvPr>
          <p:cNvSpPr/>
          <p:nvPr/>
        </p:nvSpPr>
        <p:spPr>
          <a:xfrm>
            <a:off x="3433775" y="3092480"/>
            <a:ext cx="881373" cy="852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Source</a:t>
            </a:r>
            <a:endParaRPr lang="en-US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BB94909F-FFC2-9E3A-95E3-562DC65B661E}"/>
              </a:ext>
            </a:extLst>
          </p:cNvPr>
          <p:cNvSpPr/>
          <p:nvPr/>
        </p:nvSpPr>
        <p:spPr>
          <a:xfrm>
            <a:off x="2560750" y="3326260"/>
            <a:ext cx="459857" cy="41550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1F7CB-C45C-473B-FDC3-69ECE2D3B6FA}"/>
              </a:ext>
            </a:extLst>
          </p:cNvPr>
          <p:cNvSpPr txBox="1"/>
          <p:nvPr/>
        </p:nvSpPr>
        <p:spPr>
          <a:xfrm>
            <a:off x="6216442" y="1377588"/>
            <a:ext cx="2423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Static linking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7FB08-811E-5D0F-3F1B-BBCCCB13B344}"/>
              </a:ext>
            </a:extLst>
          </p:cNvPr>
          <p:cNvSpPr txBox="1"/>
          <p:nvPr/>
        </p:nvSpPr>
        <p:spPr>
          <a:xfrm>
            <a:off x="7066071" y="2646080"/>
            <a:ext cx="2681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Dynamic linking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F3E0A-11C2-2203-E4B2-E6FEEDDE29A7}"/>
              </a:ext>
            </a:extLst>
          </p:cNvPr>
          <p:cNvSpPr txBox="1"/>
          <p:nvPr/>
        </p:nvSpPr>
        <p:spPr>
          <a:xfrm>
            <a:off x="5134335" y="3021283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Utilizing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C023B-1504-A5E3-4119-F64E818F791C}"/>
              </a:ext>
            </a:extLst>
          </p:cNvPr>
          <p:cNvSpPr txBox="1"/>
          <p:nvPr/>
        </p:nvSpPr>
        <p:spPr>
          <a:xfrm>
            <a:off x="5142710" y="2241486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Packaging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6816D-EB24-E895-06B8-5AA57B1237B2}"/>
              </a:ext>
            </a:extLst>
          </p:cNvPr>
          <p:cNvSpPr txBox="1"/>
          <p:nvPr/>
        </p:nvSpPr>
        <p:spPr>
          <a:xfrm>
            <a:off x="5684447" y="4256825"/>
            <a:ext cx="405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Creating interdependency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B94B9-0ECD-B1FF-4E23-C02ECF01532C}"/>
              </a:ext>
            </a:extLst>
          </p:cNvPr>
          <p:cNvSpPr txBox="1"/>
          <p:nvPr/>
        </p:nvSpPr>
        <p:spPr>
          <a:xfrm>
            <a:off x="7428297" y="3637078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Combining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A4A5C-0FB1-ED43-33DF-C8F2B7B69D64}"/>
              </a:ext>
            </a:extLst>
          </p:cNvPr>
          <p:cNvSpPr txBox="1"/>
          <p:nvPr/>
        </p:nvSpPr>
        <p:spPr>
          <a:xfrm>
            <a:off x="6950854" y="5036622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Pairing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736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52"/>
    </mc:Choice>
    <mc:Fallback xmlns="">
      <p:transition spd="slow" advTm="19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5 -2.96296E-6 L -0.0513 0.0009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2945-69B2-FCCE-18FB-04FD15B7A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4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"/>
    </mc:Choice>
    <mc:Fallback xmlns="">
      <p:transition spd="slow" advTm="14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AD204-AA3B-2E4F-3ACF-39C681EC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52BEBF0-4007-AF23-9491-75ED5BD5CDDC}"/>
              </a:ext>
            </a:extLst>
          </p:cNvPr>
          <p:cNvGrpSpPr/>
          <p:nvPr/>
        </p:nvGrpSpPr>
        <p:grpSpPr>
          <a:xfrm>
            <a:off x="164384" y="1892316"/>
            <a:ext cx="2633746" cy="2693264"/>
            <a:chOff x="1820800" y="2077250"/>
            <a:chExt cx="5086776" cy="36184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B4F123-52F8-8AE8-499A-B6DA743ED089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9A24F5-61C2-C698-D004-46B129491E95}"/>
                </a:ext>
              </a:extLst>
            </p:cNvPr>
            <p:cNvSpPr txBox="1"/>
            <p:nvPr/>
          </p:nvSpPr>
          <p:spPr>
            <a:xfrm>
              <a:off x="1898019" y="2159123"/>
              <a:ext cx="14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Product Code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69AB6EC-E75D-C368-8325-DAF4E46AEA2C}"/>
              </a:ext>
            </a:extLst>
          </p:cNvPr>
          <p:cNvSpPr/>
          <p:nvPr/>
        </p:nvSpPr>
        <p:spPr>
          <a:xfrm>
            <a:off x="2816555" y="3092480"/>
            <a:ext cx="881373" cy="8527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Open Source</a:t>
            </a:r>
            <a:endParaRPr lang="en-US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A884DA-1EBE-4BED-1BBA-E24EB10C8655}"/>
              </a:ext>
            </a:extLst>
          </p:cNvPr>
          <p:cNvSpPr/>
          <p:nvPr/>
        </p:nvSpPr>
        <p:spPr>
          <a:xfrm>
            <a:off x="2560750" y="3326260"/>
            <a:ext cx="459857" cy="41550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4FAFC-D6D2-9787-FEEC-0058F491E982}"/>
              </a:ext>
            </a:extLst>
          </p:cNvPr>
          <p:cNvSpPr txBox="1"/>
          <p:nvPr/>
        </p:nvSpPr>
        <p:spPr>
          <a:xfrm>
            <a:off x="6216442" y="1377588"/>
            <a:ext cx="2423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Static linking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4D3C0-82CA-6C38-F529-564FCDE08184}"/>
              </a:ext>
            </a:extLst>
          </p:cNvPr>
          <p:cNvSpPr txBox="1"/>
          <p:nvPr/>
        </p:nvSpPr>
        <p:spPr>
          <a:xfrm>
            <a:off x="7066071" y="2646080"/>
            <a:ext cx="2681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Dynamic linking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5E939-0C54-652B-0F9B-D1900EA6C025}"/>
              </a:ext>
            </a:extLst>
          </p:cNvPr>
          <p:cNvSpPr txBox="1"/>
          <p:nvPr/>
        </p:nvSpPr>
        <p:spPr>
          <a:xfrm>
            <a:off x="5134335" y="3021283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Utilizing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49D20F-7E60-A19F-B990-8F8247404D11}"/>
              </a:ext>
            </a:extLst>
          </p:cNvPr>
          <p:cNvSpPr txBox="1"/>
          <p:nvPr/>
        </p:nvSpPr>
        <p:spPr>
          <a:xfrm>
            <a:off x="5142710" y="2241486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Packaging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071D1-312A-00F8-8D34-05228E1BEC33}"/>
              </a:ext>
            </a:extLst>
          </p:cNvPr>
          <p:cNvSpPr txBox="1"/>
          <p:nvPr/>
        </p:nvSpPr>
        <p:spPr>
          <a:xfrm>
            <a:off x="5684447" y="4256825"/>
            <a:ext cx="4059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Creating interdependency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EBFF7-1AA5-05F2-ADC9-043DBDF94F8B}"/>
              </a:ext>
            </a:extLst>
          </p:cNvPr>
          <p:cNvSpPr txBox="1"/>
          <p:nvPr/>
        </p:nvSpPr>
        <p:spPr>
          <a:xfrm>
            <a:off x="7428297" y="3637078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Combining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F54C7-88B9-5F6E-E423-04528CA42C57}"/>
              </a:ext>
            </a:extLst>
          </p:cNvPr>
          <p:cNvSpPr txBox="1"/>
          <p:nvPr/>
        </p:nvSpPr>
        <p:spPr>
          <a:xfrm>
            <a:off x="6950854" y="5036622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Pairing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30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2"/>
    </mc:Choice>
    <mc:Fallback xmlns="">
      <p:transition spd="slow" advTm="16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6E34D-7C6D-AE47-7772-D8D92967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2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2"/>
    </mc:Choice>
    <mc:Fallback xmlns="">
      <p:transition spd="slow" advTm="11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1.2|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1.2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9|2.2|1|1.4|1.3|1.4|1.4|1.3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2|0.8|2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04790D7AC2B4DBC3EF7342C2896D8" ma:contentTypeVersion="19" ma:contentTypeDescription="Create a new document." ma:contentTypeScope="" ma:versionID="cc674540dec462369264b47f9d405079">
  <xsd:schema xmlns:xsd="http://www.w3.org/2001/XMLSchema" xmlns:xs="http://www.w3.org/2001/XMLSchema" xmlns:p="http://schemas.microsoft.com/office/2006/metadata/properties" xmlns:ns1="http://schemas.microsoft.com/sharepoint/v3" xmlns:ns2="3551ca62-1976-4866-b110-8337e269826d" xmlns:ns3="baffb684-b333-47c4-b32a-a8a73139a729" targetNamespace="http://schemas.microsoft.com/office/2006/metadata/properties" ma:root="true" ma:fieldsID="f097cc86cb14946ff7f0b07849f019b1" ns1:_="" ns2:_="" ns3:_="">
    <xsd:import namespace="http://schemas.microsoft.com/sharepoint/v3"/>
    <xsd:import namespace="3551ca62-1976-4866-b110-8337e269826d"/>
    <xsd:import namespace="baffb684-b333-47c4-b32a-a8a73139a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ca62-1976-4866-b110-8337e2698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d0cf7d5-d371-4448-ade6-7dbfaef3b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fb684-b333-47c4-b32a-a8a73139a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62e84d80-a6ed-461c-86bc-f895da151bcf}" ma:internalName="TaxCatchAll" ma:showField="CatchAllData" ma:web="baffb684-b333-47c4-b32a-a8a73139a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baffb684-b333-47c4-b32a-a8a73139a729" xsi:nil="true"/>
    <_ip_UnifiedCompliancePolicyProperties xmlns="http://schemas.microsoft.com/sharepoint/v3" xsi:nil="true"/>
    <lcf76f155ced4ddcb4097134ff3c332f xmlns="3551ca62-1976-4866-b110-8337e26982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A34951-66AC-4B19-838E-54A52D982A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A7D740-AC47-451B-A3A0-8B931CAC49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551ca62-1976-4866-b110-8337e269826d"/>
    <ds:schemaRef ds:uri="baffb684-b333-47c4-b32a-a8a73139a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E58D23-4A8E-4823-B7A4-2CB2FB56CED7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purl.org/dc/terms/"/>
    <ds:schemaRef ds:uri="http://purl.org/dc/elements/1.1/"/>
    <ds:schemaRef ds:uri="baffb684-b333-47c4-b32a-a8a73139a729"/>
    <ds:schemaRef ds:uri="3551ca62-1976-4866-b110-8337e269826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44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for Code Building and Distribution</dc:title>
  <dc:creator>Martin Yagi</dc:creator>
  <cp:lastModifiedBy>Martin Yagi</cp:lastModifiedBy>
  <cp:revision>8</cp:revision>
  <dcterms:created xsi:type="dcterms:W3CDTF">2023-03-17T13:38:05Z</dcterms:created>
  <dcterms:modified xsi:type="dcterms:W3CDTF">2025-09-30T08:41:26Z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0x0101003EB04790D7AC2B4DBC3EF7342C2896D8</vt:lpwstr>
  </property>
  <property fmtid="{D5CDD505-2E9C-101B-9397-08002B2CF9AE}" pid="3" name="MediaServiceImageTags">
    <vt:lpwstr/>
  </property>
</Properties>
</file>