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1" r:id="rId5"/>
    <p:sldId id="259" r:id="rId6"/>
    <p:sldId id="269" r:id="rId7"/>
    <p:sldId id="268" r:id="rId8"/>
    <p:sldId id="264" r:id="rId9"/>
    <p:sldId id="270" r:id="rId10"/>
    <p:sldId id="267" r:id="rId11"/>
    <p:sldId id="26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0175C6-9096-4FE8-9BB1-EE43B2F9EA0E}" v="104" dt="2023-10-24T07:55:25.160"/>
    <p1510:client id="{092EE34C-973F-40CA-88AE-E041B3F57E64}" v="27" dt="2023-10-23T14:14:43.096"/>
    <p1510:client id="{3A5A1A35-C1DE-44A5-B085-472BED0C1E4A}" v="92" dt="2023-10-24T12:37:02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Yagi" userId="2e856021-3628-4be1-8f2a-46005d2874d2" providerId="ADAL" clId="{092EE34C-973F-40CA-88AE-E041B3F57E64}"/>
    <pc:docChg chg="undo custSel addSld modSld sldOrd">
      <pc:chgData name="Martin Yagi" userId="2e856021-3628-4be1-8f2a-46005d2874d2" providerId="ADAL" clId="{092EE34C-973F-40CA-88AE-E041B3F57E64}" dt="2023-10-23T14:14:43.096" v="206"/>
      <pc:docMkLst>
        <pc:docMk/>
      </pc:docMkLst>
      <pc:sldChg chg="modTransition">
        <pc:chgData name="Martin Yagi" userId="2e856021-3628-4be1-8f2a-46005d2874d2" providerId="ADAL" clId="{092EE34C-973F-40CA-88AE-E041B3F57E64}" dt="2023-10-23T14:14:43.096" v="206"/>
        <pc:sldMkLst>
          <pc:docMk/>
          <pc:sldMk cId="1786081246" sldId="258"/>
        </pc:sldMkLst>
      </pc:sldChg>
      <pc:sldChg chg="addSp delSp modSp add mod ord modTransition delAnim modAnim">
        <pc:chgData name="Martin Yagi" userId="2e856021-3628-4be1-8f2a-46005d2874d2" providerId="ADAL" clId="{092EE34C-973F-40CA-88AE-E041B3F57E64}" dt="2023-10-23T14:14:43.096" v="206"/>
        <pc:sldMkLst>
          <pc:docMk/>
          <pc:sldMk cId="2985223717" sldId="259"/>
        </pc:sldMkLst>
        <pc:spChg chg="del">
          <ac:chgData name="Martin Yagi" userId="2e856021-3628-4be1-8f2a-46005d2874d2" providerId="ADAL" clId="{092EE34C-973F-40CA-88AE-E041B3F57E64}" dt="2023-10-23T10:02:52.121" v="5" actId="478"/>
          <ac:spMkLst>
            <pc:docMk/>
            <pc:sldMk cId="2985223717" sldId="259"/>
            <ac:spMk id="2" creationId="{E6816268-2A8B-1ED0-EBBA-05457A8048C3}"/>
          </ac:spMkLst>
        </pc:spChg>
        <pc:spChg chg="mod">
          <ac:chgData name="Martin Yagi" userId="2e856021-3628-4be1-8f2a-46005d2874d2" providerId="ADAL" clId="{092EE34C-973F-40CA-88AE-E041B3F57E64}" dt="2023-10-23T13:56:24.851" v="188" actId="1038"/>
          <ac:spMkLst>
            <pc:docMk/>
            <pc:sldMk cId="2985223717" sldId="259"/>
            <ac:spMk id="5" creationId="{77012187-C5F8-859A-BFE0-4F0376E50CE6}"/>
          </ac:spMkLst>
        </pc:spChg>
        <pc:spChg chg="del">
          <ac:chgData name="Martin Yagi" userId="2e856021-3628-4be1-8f2a-46005d2874d2" providerId="ADAL" clId="{092EE34C-973F-40CA-88AE-E041B3F57E64}" dt="2023-10-23T10:02:54.365" v="6" actId="478"/>
          <ac:spMkLst>
            <pc:docMk/>
            <pc:sldMk cId="2985223717" sldId="259"/>
            <ac:spMk id="7" creationId="{0F63E0B5-4797-CEE0-A1EC-65A4B91063B1}"/>
          </ac:spMkLst>
        </pc:spChg>
        <pc:spChg chg="del">
          <ac:chgData name="Martin Yagi" userId="2e856021-3628-4be1-8f2a-46005d2874d2" providerId="ADAL" clId="{092EE34C-973F-40CA-88AE-E041B3F57E64}" dt="2023-10-23T10:02:57.705" v="8" actId="478"/>
          <ac:spMkLst>
            <pc:docMk/>
            <pc:sldMk cId="2985223717" sldId="259"/>
            <ac:spMk id="8" creationId="{8FE3D533-90A6-96B1-A921-169042B77A7B}"/>
          </ac:spMkLst>
        </pc:spChg>
        <pc:spChg chg="del">
          <ac:chgData name="Martin Yagi" userId="2e856021-3628-4be1-8f2a-46005d2874d2" providerId="ADAL" clId="{092EE34C-973F-40CA-88AE-E041B3F57E64}" dt="2023-10-23T10:02:59.310" v="9" actId="478"/>
          <ac:spMkLst>
            <pc:docMk/>
            <pc:sldMk cId="2985223717" sldId="259"/>
            <ac:spMk id="9" creationId="{A240C191-406D-D4DD-0898-76B417683092}"/>
          </ac:spMkLst>
        </pc:spChg>
        <pc:spChg chg="del">
          <ac:chgData name="Martin Yagi" userId="2e856021-3628-4be1-8f2a-46005d2874d2" providerId="ADAL" clId="{092EE34C-973F-40CA-88AE-E041B3F57E64}" dt="2023-10-23T10:02:55.581" v="7" actId="478"/>
          <ac:spMkLst>
            <pc:docMk/>
            <pc:sldMk cId="2985223717" sldId="259"/>
            <ac:spMk id="10" creationId="{88346973-4F23-261B-D825-B17847B691ED}"/>
          </ac:spMkLst>
        </pc:spChg>
        <pc:spChg chg="del">
          <ac:chgData name="Martin Yagi" userId="2e856021-3628-4be1-8f2a-46005d2874d2" providerId="ADAL" clId="{092EE34C-973F-40CA-88AE-E041B3F57E64}" dt="2023-10-23T10:03:01.163" v="10" actId="478"/>
          <ac:spMkLst>
            <pc:docMk/>
            <pc:sldMk cId="2985223717" sldId="259"/>
            <ac:spMk id="11" creationId="{D75390F0-7B44-E7B8-CC41-B86AA340541D}"/>
          </ac:spMkLst>
        </pc:spChg>
        <pc:spChg chg="del">
          <ac:chgData name="Martin Yagi" userId="2e856021-3628-4be1-8f2a-46005d2874d2" providerId="ADAL" clId="{092EE34C-973F-40CA-88AE-E041B3F57E64}" dt="2023-10-23T10:03:07.523" v="13" actId="478"/>
          <ac:spMkLst>
            <pc:docMk/>
            <pc:sldMk cId="2985223717" sldId="259"/>
            <ac:spMk id="12" creationId="{133F6D6E-97D7-4A32-E61F-402C80907323}"/>
          </ac:spMkLst>
        </pc:spChg>
        <pc:spChg chg="del">
          <ac:chgData name="Martin Yagi" userId="2e856021-3628-4be1-8f2a-46005d2874d2" providerId="ADAL" clId="{092EE34C-973F-40CA-88AE-E041B3F57E64}" dt="2023-10-23T10:03:10.402" v="14" actId="478"/>
          <ac:spMkLst>
            <pc:docMk/>
            <pc:sldMk cId="2985223717" sldId="259"/>
            <ac:spMk id="13" creationId="{3C98CBD3-876D-77C3-9D9A-9CE71BC3B50F}"/>
          </ac:spMkLst>
        </pc:spChg>
        <pc:spChg chg="add del mod">
          <ac:chgData name="Martin Yagi" userId="2e856021-3628-4be1-8f2a-46005d2874d2" providerId="ADAL" clId="{092EE34C-973F-40CA-88AE-E041B3F57E64}" dt="2023-10-23T10:03:18.128" v="15" actId="478"/>
          <ac:spMkLst>
            <pc:docMk/>
            <pc:sldMk cId="2985223717" sldId="259"/>
            <ac:spMk id="16" creationId="{ABC0B4CF-5BEC-6FEB-D8C2-EAFE70934B17}"/>
          </ac:spMkLst>
        </pc:spChg>
        <pc:grpChg chg="mod">
          <ac:chgData name="Martin Yagi" userId="2e856021-3628-4be1-8f2a-46005d2874d2" providerId="ADAL" clId="{092EE34C-973F-40CA-88AE-E041B3F57E64}" dt="2023-10-23T13:56:24.851" v="188" actId="1038"/>
          <ac:grpSpMkLst>
            <pc:docMk/>
            <pc:sldMk cId="2985223717" sldId="259"/>
            <ac:grpSpMk id="14" creationId="{E0C88A2F-3F6B-9895-1599-5BD276E43D58}"/>
          </ac:grpSpMkLst>
        </pc:grpChg>
        <pc:picChg chg="add del mod ord">
          <ac:chgData name="Martin Yagi" userId="2e856021-3628-4be1-8f2a-46005d2874d2" providerId="ADAL" clId="{092EE34C-973F-40CA-88AE-E041B3F57E64}" dt="2023-10-23T10:03:05.009" v="12" actId="478"/>
          <ac:picMkLst>
            <pc:docMk/>
            <pc:sldMk cId="2985223717" sldId="259"/>
            <ac:picMk id="6" creationId="{F4F4F721-D468-118C-D89C-E374A2018E91}"/>
          </ac:picMkLst>
        </pc:picChg>
      </pc:sldChg>
      <pc:sldChg chg="addSp delSp modSp mod modTransition delAnim modAnim">
        <pc:chgData name="Martin Yagi" userId="2e856021-3628-4be1-8f2a-46005d2874d2" providerId="ADAL" clId="{092EE34C-973F-40CA-88AE-E041B3F57E64}" dt="2023-10-23T14:14:43.096" v="206"/>
        <pc:sldMkLst>
          <pc:docMk/>
          <pc:sldMk cId="3762799165" sldId="260"/>
        </pc:sldMkLst>
        <pc:spChg chg="del">
          <ac:chgData name="Martin Yagi" userId="2e856021-3628-4be1-8f2a-46005d2874d2" providerId="ADAL" clId="{092EE34C-973F-40CA-88AE-E041B3F57E64}" dt="2023-10-23T10:03:48.389" v="18" actId="478"/>
          <ac:spMkLst>
            <pc:docMk/>
            <pc:sldMk cId="3762799165" sldId="260"/>
            <ac:spMk id="2" creationId="{E6816268-2A8B-1ED0-EBBA-05457A8048C3}"/>
          </ac:spMkLst>
        </pc:spChg>
        <pc:spChg chg="mod">
          <ac:chgData name="Martin Yagi" userId="2e856021-3628-4be1-8f2a-46005d2874d2" providerId="ADAL" clId="{092EE34C-973F-40CA-88AE-E041B3F57E64}" dt="2023-10-23T10:03:53.870" v="20" actId="20577"/>
          <ac:spMkLst>
            <pc:docMk/>
            <pc:sldMk cId="3762799165" sldId="260"/>
            <ac:spMk id="3" creationId="{ED33CD3B-6C58-981B-3017-75922B70E8E3}"/>
          </ac:spMkLst>
        </pc:spChg>
        <pc:spChg chg="del">
          <ac:chgData name="Martin Yagi" userId="2e856021-3628-4be1-8f2a-46005d2874d2" providerId="ADAL" clId="{092EE34C-973F-40CA-88AE-E041B3F57E64}" dt="2023-10-23T10:04:07.867" v="22" actId="478"/>
          <ac:spMkLst>
            <pc:docMk/>
            <pc:sldMk cId="3762799165" sldId="260"/>
            <ac:spMk id="5" creationId="{77012187-C5F8-859A-BFE0-4F0376E50CE6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7" creationId="{0F63E0B5-4797-CEE0-A1EC-65A4B91063B1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8" creationId="{8FE3D533-90A6-96B1-A921-169042B77A7B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9" creationId="{A240C191-406D-D4DD-0898-76B417683092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0" creationId="{88346973-4F23-261B-D825-B17847B691ED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1" creationId="{D75390F0-7B44-E7B8-CC41-B86AA340541D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2" creationId="{133F6D6E-97D7-4A32-E61F-402C80907323}"/>
          </ac:spMkLst>
        </pc:spChg>
        <pc:spChg chg="mod">
          <ac:chgData name="Martin Yagi" userId="2e856021-3628-4be1-8f2a-46005d2874d2" providerId="ADAL" clId="{092EE34C-973F-40CA-88AE-E041B3F57E64}" dt="2023-10-23T13:36:04.606" v="155" actId="1038"/>
          <ac:spMkLst>
            <pc:docMk/>
            <pc:sldMk cId="3762799165" sldId="260"/>
            <ac:spMk id="13" creationId="{3C98CBD3-876D-77C3-9D9A-9CE71BC3B50F}"/>
          </ac:spMkLst>
        </pc:spChg>
        <pc:spChg chg="add del mod">
          <ac:chgData name="Martin Yagi" userId="2e856021-3628-4be1-8f2a-46005d2874d2" providerId="ADAL" clId="{092EE34C-973F-40CA-88AE-E041B3F57E64}" dt="2023-10-23T10:03:51.613" v="19" actId="478"/>
          <ac:spMkLst>
            <pc:docMk/>
            <pc:sldMk cId="3762799165" sldId="260"/>
            <ac:spMk id="16" creationId="{05A2E57A-C4B5-7789-1919-1E710E62AB0B}"/>
          </ac:spMkLst>
        </pc:spChg>
        <pc:grpChg chg="del">
          <ac:chgData name="Martin Yagi" userId="2e856021-3628-4be1-8f2a-46005d2874d2" providerId="ADAL" clId="{092EE34C-973F-40CA-88AE-E041B3F57E64}" dt="2023-10-23T10:04:05.068" v="21" actId="478"/>
          <ac:grpSpMkLst>
            <pc:docMk/>
            <pc:sldMk cId="3762799165" sldId="260"/>
            <ac:grpSpMk id="14" creationId="{E0C88A2F-3F6B-9895-1599-5BD276E43D58}"/>
          </ac:grpSpMkLst>
        </pc:grpChg>
        <pc:picChg chg="add mod ord">
          <ac:chgData name="Martin Yagi" userId="2e856021-3628-4be1-8f2a-46005d2874d2" providerId="ADAL" clId="{092EE34C-973F-40CA-88AE-E041B3F57E64}" dt="2023-10-23T10:03:45.182" v="17" actId="167"/>
          <ac:picMkLst>
            <pc:docMk/>
            <pc:sldMk cId="3762799165" sldId="260"/>
            <ac:picMk id="6" creationId="{08651DA6-D530-F8A8-618A-5FED0E5D7B7C}"/>
          </ac:picMkLst>
        </pc:picChg>
      </pc:sldChg>
      <pc:sldChg chg="addSp modSp new modTransition">
        <pc:chgData name="Martin Yagi" userId="2e856021-3628-4be1-8f2a-46005d2874d2" providerId="ADAL" clId="{092EE34C-973F-40CA-88AE-E041B3F57E64}" dt="2023-10-23T14:14:43.096" v="206"/>
        <pc:sldMkLst>
          <pc:docMk/>
          <pc:sldMk cId="1264395358" sldId="261"/>
        </pc:sldMkLst>
        <pc:picChg chg="add mod">
          <ac:chgData name="Martin Yagi" userId="2e856021-3628-4be1-8f2a-46005d2874d2" providerId="ADAL" clId="{092EE34C-973F-40CA-88AE-E041B3F57E64}" dt="2023-10-23T10:07:27.675" v="56"/>
          <ac:picMkLst>
            <pc:docMk/>
            <pc:sldMk cId="1264395358" sldId="261"/>
            <ac:picMk id="4" creationId="{185958C1-1854-6C24-EF2A-D181DB114EEA}"/>
          </ac:picMkLst>
        </pc:picChg>
      </pc:sldChg>
    </pc:docChg>
  </pc:docChgLst>
  <pc:docChgLst>
    <pc:chgData name="Martin Yagi" userId="2e856021-3628-4be1-8f2a-46005d2874d2" providerId="ADAL" clId="{B6A83CF5-A080-46DA-A15F-7E5914CDCD72}"/>
    <pc:docChg chg="undo custSel modSld">
      <pc:chgData name="Martin Yagi" userId="2e856021-3628-4be1-8f2a-46005d2874d2" providerId="ADAL" clId="{B6A83CF5-A080-46DA-A15F-7E5914CDCD72}" dt="2023-08-10T11:06:02.642" v="422"/>
      <pc:docMkLst>
        <pc:docMk/>
      </pc:docMkLst>
      <pc:sldChg chg="addSp modSp mod modTransition modAnim">
        <pc:chgData name="Martin Yagi" userId="2e856021-3628-4be1-8f2a-46005d2874d2" providerId="ADAL" clId="{B6A83CF5-A080-46DA-A15F-7E5914CDCD72}" dt="2023-08-10T11:06:02.642" v="422"/>
        <pc:sldMkLst>
          <pc:docMk/>
          <pc:sldMk cId="1786081246" sldId="258"/>
        </pc:sldMkLst>
        <pc:spChg chg="mod">
          <ac:chgData name="Martin Yagi" userId="2e856021-3628-4be1-8f2a-46005d2874d2" providerId="ADAL" clId="{B6A83CF5-A080-46DA-A15F-7E5914CDCD72}" dt="2023-08-10T09:49:48.764" v="16" actId="20577"/>
          <ac:spMkLst>
            <pc:docMk/>
            <pc:sldMk cId="1786081246" sldId="258"/>
            <ac:spMk id="2" creationId="{E6816268-2A8B-1ED0-EBBA-05457A8048C3}"/>
          </ac:spMkLst>
        </pc:spChg>
        <pc:spChg chg="add mod">
          <ac:chgData name="Martin Yagi" userId="2e856021-3628-4be1-8f2a-46005d2874d2" providerId="ADAL" clId="{B6A83CF5-A080-46DA-A15F-7E5914CDCD72}" dt="2023-08-10T09:51:06.458" v="96" actId="20577"/>
          <ac:spMkLst>
            <pc:docMk/>
            <pc:sldMk cId="1786081246" sldId="258"/>
            <ac:spMk id="3" creationId="{B65334E5-B219-31E9-2FAA-047804CFE4C6}"/>
          </ac:spMkLst>
        </pc:spChg>
        <pc:spChg chg="mod">
          <ac:chgData name="Martin Yagi" userId="2e856021-3628-4be1-8f2a-46005d2874d2" providerId="ADAL" clId="{B6A83CF5-A080-46DA-A15F-7E5914CDCD72}" dt="2023-08-10T09:50:02.889" v="30" actId="20577"/>
          <ac:spMkLst>
            <pc:docMk/>
            <pc:sldMk cId="1786081246" sldId="258"/>
            <ac:spMk id="16" creationId="{9D3A2E4C-740C-111B-082A-033473784DDD}"/>
          </ac:spMkLst>
        </pc:spChg>
        <pc:spChg chg="mod">
          <ac:chgData name="Martin Yagi" userId="2e856021-3628-4be1-8f2a-46005d2874d2" providerId="ADAL" clId="{B6A83CF5-A080-46DA-A15F-7E5914CDCD72}" dt="2023-08-10T09:50:25.066" v="63" actId="20577"/>
          <ac:spMkLst>
            <pc:docMk/>
            <pc:sldMk cId="1786081246" sldId="258"/>
            <ac:spMk id="17" creationId="{7B26DA02-3C2D-D49D-4860-290861BE410F}"/>
          </ac:spMkLst>
        </pc:spChg>
        <pc:picChg chg="add mod">
          <ac:chgData name="Martin Yagi" userId="2e856021-3628-4be1-8f2a-46005d2874d2" providerId="ADAL" clId="{B6A83CF5-A080-46DA-A15F-7E5914CDCD72}" dt="2023-08-10T10:55:57.795" v="97"/>
          <ac:picMkLst>
            <pc:docMk/>
            <pc:sldMk cId="1786081246" sldId="258"/>
            <ac:picMk id="4" creationId="{D800A5A0-7EA7-A6B5-E15B-088DD1BEAC79}"/>
          </ac:picMkLst>
        </pc:picChg>
        <pc:picChg chg="mod">
          <ac:chgData name="Martin Yagi" userId="2e856021-3628-4be1-8f2a-46005d2874d2" providerId="ADAL" clId="{B6A83CF5-A080-46DA-A15F-7E5914CDCD72}" dt="2023-08-10T09:50:38.089" v="68" actId="1076"/>
          <ac:picMkLst>
            <pc:docMk/>
            <pc:sldMk cId="1786081246" sldId="258"/>
            <ac:picMk id="19" creationId="{7E879EAB-8E88-C689-4463-D43567481F88}"/>
          </ac:picMkLst>
        </pc:picChg>
      </pc:sldChg>
    </pc:docChg>
  </pc:docChgLst>
  <pc:docChgLst>
    <pc:chgData name="Martin Yagi" userId="2e856021-3628-4be1-8f2a-46005d2874d2" providerId="ADAL" clId="{A5ECB5DD-9647-4278-8D3C-C1FA1998EEA0}"/>
    <pc:docChg chg="delSld">
      <pc:chgData name="Martin Yagi" userId="2e856021-3628-4be1-8f2a-46005d2874d2" providerId="ADAL" clId="{A5ECB5DD-9647-4278-8D3C-C1FA1998EEA0}" dt="2023-03-17T15:19:55.019" v="0" actId="2696"/>
      <pc:docMkLst>
        <pc:docMk/>
      </pc:docMkLst>
      <pc:sldChg chg="del">
        <pc:chgData name="Martin Yagi" userId="2e856021-3628-4be1-8f2a-46005d2874d2" providerId="ADAL" clId="{A5ECB5DD-9647-4278-8D3C-C1FA1998EEA0}" dt="2023-03-17T15:19:55.019" v="0" actId="2696"/>
        <pc:sldMkLst>
          <pc:docMk/>
          <pc:sldMk cId="9463913" sldId="259"/>
        </pc:sldMkLst>
      </pc:sldChg>
    </pc:docChg>
  </pc:docChgLst>
  <pc:docChgLst>
    <pc:chgData name="Martin Yagi" userId="2e856021-3628-4be1-8f2a-46005d2874d2" providerId="ADAL" clId="{040175C6-9096-4FE8-9BB1-EE43B2F9EA0E}"/>
    <pc:docChg chg="modSld">
      <pc:chgData name="Martin Yagi" userId="2e856021-3628-4be1-8f2a-46005d2874d2" providerId="ADAL" clId="{040175C6-9096-4FE8-9BB1-EE43B2F9EA0E}" dt="2023-10-24T07:55:25.160" v="114"/>
      <pc:docMkLst>
        <pc:docMk/>
      </pc:docMkLst>
      <pc:sldChg chg="modTransition">
        <pc:chgData name="Martin Yagi" userId="2e856021-3628-4be1-8f2a-46005d2874d2" providerId="ADAL" clId="{040175C6-9096-4FE8-9BB1-EE43B2F9EA0E}" dt="2023-10-24T07:55:25.160" v="114"/>
        <pc:sldMkLst>
          <pc:docMk/>
          <pc:sldMk cId="1786081246" sldId="258"/>
        </pc:sldMkLst>
      </pc:sldChg>
      <pc:sldChg chg="addSp modSp mod modTransition modAnim">
        <pc:chgData name="Martin Yagi" userId="2e856021-3628-4be1-8f2a-46005d2874d2" providerId="ADAL" clId="{040175C6-9096-4FE8-9BB1-EE43B2F9EA0E}" dt="2023-10-24T07:55:25.160" v="114"/>
        <pc:sldMkLst>
          <pc:docMk/>
          <pc:sldMk cId="2985223717" sldId="259"/>
        </pc:sldMkLst>
        <pc:spChg chg="add mod">
          <ac:chgData name="Martin Yagi" userId="2e856021-3628-4be1-8f2a-46005d2874d2" providerId="ADAL" clId="{040175C6-9096-4FE8-9BB1-EE43B2F9EA0E}" dt="2023-10-24T07:33:46.420" v="9" actId="14100"/>
          <ac:spMkLst>
            <pc:docMk/>
            <pc:sldMk cId="2985223717" sldId="259"/>
            <ac:spMk id="2" creationId="{8B5963A9-99A3-70E9-A740-3B6D2AC77E60}"/>
          </ac:spMkLst>
        </pc:spChg>
      </pc:sldChg>
      <pc:sldChg chg="modSp mod modTransition">
        <pc:chgData name="Martin Yagi" userId="2e856021-3628-4be1-8f2a-46005d2874d2" providerId="ADAL" clId="{040175C6-9096-4FE8-9BB1-EE43B2F9EA0E}" dt="2023-10-24T07:55:25.160" v="114"/>
        <pc:sldMkLst>
          <pc:docMk/>
          <pc:sldMk cId="3762799165" sldId="260"/>
        </pc:sldMkLst>
        <pc:spChg chg="mod">
          <ac:chgData name="Martin Yagi" userId="2e856021-3628-4be1-8f2a-46005d2874d2" providerId="ADAL" clId="{040175C6-9096-4FE8-9BB1-EE43B2F9EA0E}" dt="2023-10-24T07:34:43.519" v="23" actId="20577"/>
          <ac:spMkLst>
            <pc:docMk/>
            <pc:sldMk cId="3762799165" sldId="260"/>
            <ac:spMk id="7" creationId="{0F63E0B5-4797-CEE0-A1EC-65A4B91063B1}"/>
          </ac:spMkLst>
        </pc:spChg>
        <pc:spChg chg="mod">
          <ac:chgData name="Martin Yagi" userId="2e856021-3628-4be1-8f2a-46005d2874d2" providerId="ADAL" clId="{040175C6-9096-4FE8-9BB1-EE43B2F9EA0E}" dt="2023-10-24T07:35:02.417" v="41" actId="14100"/>
          <ac:spMkLst>
            <pc:docMk/>
            <pc:sldMk cId="3762799165" sldId="260"/>
            <ac:spMk id="8" creationId="{8FE3D533-90A6-96B1-A921-169042B77A7B}"/>
          </ac:spMkLst>
        </pc:spChg>
        <pc:spChg chg="mod">
          <ac:chgData name="Martin Yagi" userId="2e856021-3628-4be1-8f2a-46005d2874d2" providerId="ADAL" clId="{040175C6-9096-4FE8-9BB1-EE43B2F9EA0E}" dt="2023-10-24T07:35:32.644" v="70" actId="20577"/>
          <ac:spMkLst>
            <pc:docMk/>
            <pc:sldMk cId="3762799165" sldId="260"/>
            <ac:spMk id="9" creationId="{A240C191-406D-D4DD-0898-76B417683092}"/>
          </ac:spMkLst>
        </pc:spChg>
        <pc:spChg chg="mod">
          <ac:chgData name="Martin Yagi" userId="2e856021-3628-4be1-8f2a-46005d2874d2" providerId="ADAL" clId="{040175C6-9096-4FE8-9BB1-EE43B2F9EA0E}" dt="2023-10-24T07:35:46.087" v="83" actId="20577"/>
          <ac:spMkLst>
            <pc:docMk/>
            <pc:sldMk cId="3762799165" sldId="260"/>
            <ac:spMk id="10" creationId="{88346973-4F23-261B-D825-B17847B691ED}"/>
          </ac:spMkLst>
        </pc:spChg>
        <pc:spChg chg="mod">
          <ac:chgData name="Martin Yagi" userId="2e856021-3628-4be1-8f2a-46005d2874d2" providerId="ADAL" clId="{040175C6-9096-4FE8-9BB1-EE43B2F9EA0E}" dt="2023-10-24T07:36:11.157" v="113" actId="1076"/>
          <ac:spMkLst>
            <pc:docMk/>
            <pc:sldMk cId="3762799165" sldId="260"/>
            <ac:spMk id="11" creationId="{D75390F0-7B44-E7B8-CC41-B86AA340541D}"/>
          </ac:spMkLst>
        </pc:spChg>
        <pc:spChg chg="mod">
          <ac:chgData name="Martin Yagi" userId="2e856021-3628-4be1-8f2a-46005d2874d2" providerId="ADAL" clId="{040175C6-9096-4FE8-9BB1-EE43B2F9EA0E}" dt="2023-10-24T07:35:26.937" v="61" actId="20577"/>
          <ac:spMkLst>
            <pc:docMk/>
            <pc:sldMk cId="3762799165" sldId="260"/>
            <ac:spMk id="12" creationId="{133F6D6E-97D7-4A32-E61F-402C80907323}"/>
          </ac:spMkLst>
        </pc:spChg>
        <pc:spChg chg="mod">
          <ac:chgData name="Martin Yagi" userId="2e856021-3628-4be1-8f2a-46005d2874d2" providerId="ADAL" clId="{040175C6-9096-4FE8-9BB1-EE43B2F9EA0E}" dt="2023-10-24T07:35:12.693" v="48" actId="20577"/>
          <ac:spMkLst>
            <pc:docMk/>
            <pc:sldMk cId="3762799165" sldId="260"/>
            <ac:spMk id="13" creationId="{3C98CBD3-876D-77C3-9D9A-9CE71BC3B50F}"/>
          </ac:spMkLst>
        </pc:spChg>
      </pc:sldChg>
      <pc:sldChg chg="modTransition">
        <pc:chgData name="Martin Yagi" userId="2e856021-3628-4be1-8f2a-46005d2874d2" providerId="ADAL" clId="{040175C6-9096-4FE8-9BB1-EE43B2F9EA0E}" dt="2023-10-24T07:55:25.160" v="114"/>
        <pc:sldMkLst>
          <pc:docMk/>
          <pc:sldMk cId="1264395358" sldId="261"/>
        </pc:sldMkLst>
      </pc:sldChg>
    </pc:docChg>
  </pc:docChgLst>
  <pc:docChgLst>
    <pc:chgData name="Martin Yagi" userId="2e856021-3628-4be1-8f2a-46005d2874d2" providerId="ADAL" clId="{CA6C9246-76E9-4001-9D57-32CDA61FF5A8}"/>
    <pc:docChg chg="undo custSel delSld modSld">
      <pc:chgData name="Martin Yagi" userId="2e856021-3628-4be1-8f2a-46005d2874d2" providerId="ADAL" clId="{CA6C9246-76E9-4001-9D57-32CDA61FF5A8}" dt="2023-08-10T09:07:35.833" v="151" actId="20577"/>
      <pc:docMkLst>
        <pc:docMk/>
      </pc:docMkLst>
      <pc:sldChg chg="addSp delSp modSp mod modTransition delAnim modAnim">
        <pc:chgData name="Martin Yagi" userId="2e856021-3628-4be1-8f2a-46005d2874d2" providerId="ADAL" clId="{CA6C9246-76E9-4001-9D57-32CDA61FF5A8}" dt="2023-08-10T09:07:35.833" v="151" actId="20577"/>
        <pc:sldMkLst>
          <pc:docMk/>
          <pc:sldMk cId="1786081246" sldId="258"/>
        </pc:sldMkLst>
        <pc:spChg chg="mod">
          <ac:chgData name="Martin Yagi" userId="2e856021-3628-4be1-8f2a-46005d2874d2" providerId="ADAL" clId="{CA6C9246-76E9-4001-9D57-32CDA61FF5A8}" dt="2023-08-10T09:05:42.471" v="148" actId="1038"/>
          <ac:spMkLst>
            <pc:docMk/>
            <pc:sldMk cId="1786081246" sldId="258"/>
            <ac:spMk id="2" creationId="{E6816268-2A8B-1ED0-EBBA-05457A8048C3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5" creationId="{77012187-C5F8-859A-BFE0-4F0376E50CE6}"/>
          </ac:spMkLst>
        </pc:spChg>
        <pc:spChg chg="del">
          <ac:chgData name="Martin Yagi" userId="2e856021-3628-4be1-8f2a-46005d2874d2" providerId="ADAL" clId="{CA6C9246-76E9-4001-9D57-32CDA61FF5A8}" dt="2023-08-10T08:24:10.046" v="7" actId="478"/>
          <ac:spMkLst>
            <pc:docMk/>
            <pc:sldMk cId="1786081246" sldId="258"/>
            <ac:spMk id="7" creationId="{0F63E0B5-4797-CEE0-A1EC-65A4B91063B1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8" creationId="{8FE3D533-90A6-96B1-A921-169042B77A7B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9" creationId="{A240C191-406D-D4DD-0898-76B417683092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0" creationId="{88346973-4F23-261B-D825-B17847B691ED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1" creationId="{D75390F0-7B44-E7B8-CC41-B86AA340541D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2" creationId="{133F6D6E-97D7-4A32-E61F-402C80907323}"/>
          </ac:spMkLst>
        </pc:spChg>
        <pc:spChg chg="del">
          <ac:chgData name="Martin Yagi" userId="2e856021-3628-4be1-8f2a-46005d2874d2" providerId="ADAL" clId="{CA6C9246-76E9-4001-9D57-32CDA61FF5A8}" dt="2023-08-10T08:23:19.529" v="1" actId="478"/>
          <ac:spMkLst>
            <pc:docMk/>
            <pc:sldMk cId="1786081246" sldId="258"/>
            <ac:spMk id="13" creationId="{3C98CBD3-876D-77C3-9D9A-9CE71BC3B50F}"/>
          </ac:spMkLst>
        </pc:spChg>
        <pc:spChg chg="add del mod">
          <ac:chgData name="Martin Yagi" userId="2e856021-3628-4be1-8f2a-46005d2874d2" providerId="ADAL" clId="{CA6C9246-76E9-4001-9D57-32CDA61FF5A8}" dt="2023-08-10T08:24:46.121" v="15" actId="478"/>
          <ac:spMkLst>
            <pc:docMk/>
            <pc:sldMk cId="1786081246" sldId="258"/>
            <ac:spMk id="15" creationId="{2A01D87F-1CDB-569D-DEDE-2B78AE253C0D}"/>
          </ac:spMkLst>
        </pc:spChg>
        <pc:spChg chg="add mod">
          <ac:chgData name="Martin Yagi" userId="2e856021-3628-4be1-8f2a-46005d2874d2" providerId="ADAL" clId="{CA6C9246-76E9-4001-9D57-32CDA61FF5A8}" dt="2023-08-10T09:05:42.471" v="148" actId="1038"/>
          <ac:spMkLst>
            <pc:docMk/>
            <pc:sldMk cId="1786081246" sldId="258"/>
            <ac:spMk id="16" creationId="{9D3A2E4C-740C-111B-082A-033473784DDD}"/>
          </ac:spMkLst>
        </pc:spChg>
        <pc:spChg chg="add mod">
          <ac:chgData name="Martin Yagi" userId="2e856021-3628-4be1-8f2a-46005d2874d2" providerId="ADAL" clId="{CA6C9246-76E9-4001-9D57-32CDA61FF5A8}" dt="2023-08-10T09:07:35.833" v="151" actId="20577"/>
          <ac:spMkLst>
            <pc:docMk/>
            <pc:sldMk cId="1786081246" sldId="258"/>
            <ac:spMk id="17" creationId="{7B26DA02-3C2D-D49D-4860-290861BE410F}"/>
          </ac:spMkLst>
        </pc:spChg>
        <pc:grpChg chg="del">
          <ac:chgData name="Martin Yagi" userId="2e856021-3628-4be1-8f2a-46005d2874d2" providerId="ADAL" clId="{CA6C9246-76E9-4001-9D57-32CDA61FF5A8}" dt="2023-08-10T08:23:19.529" v="1" actId="478"/>
          <ac:grpSpMkLst>
            <pc:docMk/>
            <pc:sldMk cId="1786081246" sldId="258"/>
            <ac:grpSpMk id="14" creationId="{E0C88A2F-3F6B-9895-1599-5BD276E43D58}"/>
          </ac:grpSpMkLst>
        </pc:grpChg>
        <pc:picChg chg="add mod ord">
          <ac:chgData name="Martin Yagi" userId="2e856021-3628-4be1-8f2a-46005d2874d2" providerId="ADAL" clId="{CA6C9246-76E9-4001-9D57-32CDA61FF5A8}" dt="2023-08-10T08:46:49.793" v="38" actId="1076"/>
          <ac:picMkLst>
            <pc:docMk/>
            <pc:sldMk cId="1786081246" sldId="258"/>
            <ac:picMk id="19" creationId="{7E879EAB-8E88-C689-4463-D43567481F88}"/>
          </ac:picMkLst>
        </pc:picChg>
      </pc:sldChg>
      <pc:sldChg chg="del">
        <pc:chgData name="Martin Yagi" userId="2e856021-3628-4be1-8f2a-46005d2874d2" providerId="ADAL" clId="{CA6C9246-76E9-4001-9D57-32CDA61FF5A8}" dt="2023-08-10T08:22:32.161" v="0" actId="2696"/>
        <pc:sldMkLst>
          <pc:docMk/>
          <pc:sldMk cId="4029081743" sldId="260"/>
        </pc:sldMkLst>
      </pc:sldChg>
    </pc:docChg>
  </pc:docChgLst>
  <pc:docChgLst>
    <pc:chgData name="Martin Yagi" userId="2e856021-3628-4be1-8f2a-46005d2874d2" providerId="ADAL" clId="{3A5A1A35-C1DE-44A5-B085-472BED0C1E4A}"/>
    <pc:docChg chg="undo custSel modSld">
      <pc:chgData name="Martin Yagi" userId="2e856021-3628-4be1-8f2a-46005d2874d2" providerId="ADAL" clId="{3A5A1A35-C1DE-44A5-B085-472BED0C1E4A}" dt="2023-10-24T12:37:02.651" v="234"/>
      <pc:docMkLst>
        <pc:docMk/>
      </pc:docMkLst>
      <pc:sldChg chg="modTransition">
        <pc:chgData name="Martin Yagi" userId="2e856021-3628-4be1-8f2a-46005d2874d2" providerId="ADAL" clId="{3A5A1A35-C1DE-44A5-B085-472BED0C1E4A}" dt="2023-10-24T12:37:02.651" v="234"/>
        <pc:sldMkLst>
          <pc:docMk/>
          <pc:sldMk cId="1786081246" sldId="258"/>
        </pc:sldMkLst>
      </pc:sldChg>
      <pc:sldChg chg="addSp delSp modSp mod modTransition delAnim modAnim">
        <pc:chgData name="Martin Yagi" userId="2e856021-3628-4be1-8f2a-46005d2874d2" providerId="ADAL" clId="{3A5A1A35-C1DE-44A5-B085-472BED0C1E4A}" dt="2023-10-24T12:37:02.651" v="234"/>
        <pc:sldMkLst>
          <pc:docMk/>
          <pc:sldMk cId="2985223717" sldId="259"/>
        </pc:sldMkLst>
        <pc:spChg chg="add mod">
          <ac:chgData name="Martin Yagi" userId="2e856021-3628-4be1-8f2a-46005d2874d2" providerId="ADAL" clId="{3A5A1A35-C1DE-44A5-B085-472BED0C1E4A}" dt="2023-10-24T12:35:49.625" v="233" actId="1076"/>
          <ac:spMkLst>
            <pc:docMk/>
            <pc:sldMk cId="2985223717" sldId="259"/>
            <ac:spMk id="2" creationId="{5A3D4627-044E-BDA0-BB8B-1684385BBF42}"/>
          </ac:spMkLst>
        </pc:spChg>
        <pc:spChg chg="del">
          <ac:chgData name="Martin Yagi" userId="2e856021-3628-4be1-8f2a-46005d2874d2" providerId="ADAL" clId="{3A5A1A35-C1DE-44A5-B085-472BED0C1E4A}" dt="2023-10-24T10:05:24.509" v="42" actId="478"/>
          <ac:spMkLst>
            <pc:docMk/>
            <pc:sldMk cId="2985223717" sldId="259"/>
            <ac:spMk id="2" creationId="{8B5963A9-99A3-70E9-A740-3B6D2AC77E60}"/>
          </ac:spMkLst>
        </pc:spChg>
        <pc:spChg chg="mod">
          <ac:chgData name="Martin Yagi" userId="2e856021-3628-4be1-8f2a-46005d2874d2" providerId="ADAL" clId="{3A5A1A35-C1DE-44A5-B085-472BED0C1E4A}" dt="2023-10-24T10:23:12.552" v="126" actId="20577"/>
          <ac:spMkLst>
            <pc:docMk/>
            <pc:sldMk cId="2985223717" sldId="259"/>
            <ac:spMk id="3" creationId="{ED33CD3B-6C58-981B-3017-75922B70E8E3}"/>
          </ac:spMkLst>
        </pc:spChg>
        <pc:spChg chg="mod">
          <ac:chgData name="Martin Yagi" userId="2e856021-3628-4be1-8f2a-46005d2874d2" providerId="ADAL" clId="{3A5A1A35-C1DE-44A5-B085-472BED0C1E4A}" dt="2023-10-24T10:05:21.170" v="41" actId="207"/>
          <ac:spMkLst>
            <pc:docMk/>
            <pc:sldMk cId="2985223717" sldId="259"/>
            <ac:spMk id="4" creationId="{8AEDE6F7-A2ED-FA41-06FA-7ABCE8190614}"/>
          </ac:spMkLst>
        </pc:spChg>
        <pc:spChg chg="mod ord">
          <ac:chgData name="Martin Yagi" userId="2e856021-3628-4be1-8f2a-46005d2874d2" providerId="ADAL" clId="{3A5A1A35-C1DE-44A5-B085-472BED0C1E4A}" dt="2023-10-24T10:16:11.916" v="122" actId="14100"/>
          <ac:spMkLst>
            <pc:docMk/>
            <pc:sldMk cId="2985223717" sldId="259"/>
            <ac:spMk id="5" creationId="{77012187-C5F8-859A-BFE0-4F0376E50CE6}"/>
          </ac:spMkLst>
        </pc:spChg>
        <pc:spChg chg="mod ord topLvl">
          <ac:chgData name="Martin Yagi" userId="2e856021-3628-4be1-8f2a-46005d2874d2" providerId="ADAL" clId="{3A5A1A35-C1DE-44A5-B085-472BED0C1E4A}" dt="2023-10-24T10:12:02.876" v="108" actId="1076"/>
          <ac:spMkLst>
            <pc:docMk/>
            <pc:sldMk cId="2985223717" sldId="259"/>
            <ac:spMk id="8" creationId="{560C0FE6-6E9D-B9E8-08FD-FFF8C7937EFE}"/>
          </ac:spMkLst>
        </pc:spChg>
        <pc:spChg chg="del mod topLvl">
          <ac:chgData name="Martin Yagi" userId="2e856021-3628-4be1-8f2a-46005d2874d2" providerId="ADAL" clId="{3A5A1A35-C1DE-44A5-B085-472BED0C1E4A}" dt="2023-10-24T10:09:48.461" v="80" actId="21"/>
          <ac:spMkLst>
            <pc:docMk/>
            <pc:sldMk cId="2985223717" sldId="259"/>
            <ac:spMk id="9" creationId="{7092B5BD-B82E-2F72-DAB6-EF7B454B1929}"/>
          </ac:spMkLst>
        </pc:spChg>
        <pc:spChg chg="add mod">
          <ac:chgData name="Martin Yagi" userId="2e856021-3628-4be1-8f2a-46005d2874d2" providerId="ADAL" clId="{3A5A1A35-C1DE-44A5-B085-472BED0C1E4A}" dt="2023-10-24T10:11:14.793" v="101" actId="1076"/>
          <ac:spMkLst>
            <pc:docMk/>
            <pc:sldMk cId="2985223717" sldId="259"/>
            <ac:spMk id="10" creationId="{46DA36FD-9A96-481A-C8AC-1CB326668CB8}"/>
          </ac:spMkLst>
        </pc:spChg>
        <pc:grpChg chg="add del mod">
          <ac:chgData name="Martin Yagi" userId="2e856021-3628-4be1-8f2a-46005d2874d2" providerId="ADAL" clId="{3A5A1A35-C1DE-44A5-B085-472BED0C1E4A}" dt="2023-10-24T10:09:40.881" v="79" actId="165"/>
          <ac:grpSpMkLst>
            <pc:docMk/>
            <pc:sldMk cId="2985223717" sldId="259"/>
            <ac:grpSpMk id="7" creationId="{9F9665C8-7C05-EBFC-E631-D1B752B2840F}"/>
          </ac:grpSpMkLst>
        </pc:grpChg>
        <pc:grpChg chg="mod">
          <ac:chgData name="Martin Yagi" userId="2e856021-3628-4be1-8f2a-46005d2874d2" providerId="ADAL" clId="{3A5A1A35-C1DE-44A5-B085-472BED0C1E4A}" dt="2023-10-24T10:05:21.170" v="41" actId="207"/>
          <ac:grpSpMkLst>
            <pc:docMk/>
            <pc:sldMk cId="2985223717" sldId="259"/>
            <ac:grpSpMk id="14" creationId="{E0C88A2F-3F6B-9895-1599-5BD276E43D58}"/>
          </ac:grpSpMkLst>
        </pc:grpChg>
        <pc:picChg chg="mod">
          <ac:chgData name="Martin Yagi" userId="2e856021-3628-4be1-8f2a-46005d2874d2" providerId="ADAL" clId="{3A5A1A35-C1DE-44A5-B085-472BED0C1E4A}" dt="2023-10-24T10:13:30.708" v="114" actId="1076"/>
          <ac:picMkLst>
            <pc:docMk/>
            <pc:sldMk cId="2985223717" sldId="259"/>
            <ac:picMk id="6" creationId="{F4F4F721-D468-118C-D89C-E374A2018E91}"/>
          </ac:picMkLst>
        </pc:picChg>
      </pc:sldChg>
      <pc:sldChg chg="addSp delSp modSp mod modTransition addAnim delAnim modAnim">
        <pc:chgData name="Martin Yagi" userId="2e856021-3628-4be1-8f2a-46005d2874d2" providerId="ADAL" clId="{3A5A1A35-C1DE-44A5-B085-472BED0C1E4A}" dt="2023-10-24T12:37:02.651" v="234"/>
        <pc:sldMkLst>
          <pc:docMk/>
          <pc:sldMk cId="3762799165" sldId="260"/>
        </pc:sldMkLst>
        <pc:spChg chg="mod">
          <ac:chgData name="Martin Yagi" userId="2e856021-3628-4be1-8f2a-46005d2874d2" providerId="ADAL" clId="{3A5A1A35-C1DE-44A5-B085-472BED0C1E4A}" dt="2023-10-24T10:24:18.320" v="135" actId="20577"/>
          <ac:spMkLst>
            <pc:docMk/>
            <pc:sldMk cId="3762799165" sldId="260"/>
            <ac:spMk id="7" creationId="{0F63E0B5-4797-CEE0-A1EC-65A4B91063B1}"/>
          </ac:spMkLst>
        </pc:spChg>
        <pc:spChg chg="mod">
          <ac:chgData name="Martin Yagi" userId="2e856021-3628-4be1-8f2a-46005d2874d2" providerId="ADAL" clId="{3A5A1A35-C1DE-44A5-B085-472BED0C1E4A}" dt="2023-10-24T10:29:49.600" v="194" actId="1076"/>
          <ac:spMkLst>
            <pc:docMk/>
            <pc:sldMk cId="3762799165" sldId="260"/>
            <ac:spMk id="8" creationId="{8FE3D533-90A6-96B1-A921-169042B77A7B}"/>
          </ac:spMkLst>
        </pc:spChg>
        <pc:spChg chg="add del mod">
          <ac:chgData name="Martin Yagi" userId="2e856021-3628-4be1-8f2a-46005d2874d2" providerId="ADAL" clId="{3A5A1A35-C1DE-44A5-B085-472BED0C1E4A}" dt="2023-10-24T10:30:29.536" v="212" actId="1076"/>
          <ac:spMkLst>
            <pc:docMk/>
            <pc:sldMk cId="3762799165" sldId="260"/>
            <ac:spMk id="9" creationId="{A240C191-406D-D4DD-0898-76B417683092}"/>
          </ac:spMkLst>
        </pc:spChg>
        <pc:spChg chg="del">
          <ac:chgData name="Martin Yagi" userId="2e856021-3628-4be1-8f2a-46005d2874d2" providerId="ADAL" clId="{3A5A1A35-C1DE-44A5-B085-472BED0C1E4A}" dt="2023-10-24T10:25:41.858" v="187" actId="21"/>
          <ac:spMkLst>
            <pc:docMk/>
            <pc:sldMk cId="3762799165" sldId="260"/>
            <ac:spMk id="10" creationId="{88346973-4F23-261B-D825-B17847B691ED}"/>
          </ac:spMkLst>
        </pc:spChg>
        <pc:spChg chg="del mod">
          <ac:chgData name="Martin Yagi" userId="2e856021-3628-4be1-8f2a-46005d2874d2" providerId="ADAL" clId="{3A5A1A35-C1DE-44A5-B085-472BED0C1E4A}" dt="2023-10-24T10:24:47.036" v="148" actId="478"/>
          <ac:spMkLst>
            <pc:docMk/>
            <pc:sldMk cId="3762799165" sldId="260"/>
            <ac:spMk id="11" creationId="{D75390F0-7B44-E7B8-CC41-B86AA340541D}"/>
          </ac:spMkLst>
        </pc:spChg>
        <pc:spChg chg="mod">
          <ac:chgData name="Martin Yagi" userId="2e856021-3628-4be1-8f2a-46005d2874d2" providerId="ADAL" clId="{3A5A1A35-C1DE-44A5-B085-472BED0C1E4A}" dt="2023-10-24T10:29:51.507" v="196" actId="1076"/>
          <ac:spMkLst>
            <pc:docMk/>
            <pc:sldMk cId="3762799165" sldId="260"/>
            <ac:spMk id="12" creationId="{133F6D6E-97D7-4A32-E61F-402C80907323}"/>
          </ac:spMkLst>
        </pc:spChg>
        <pc:spChg chg="mod">
          <ac:chgData name="Martin Yagi" userId="2e856021-3628-4be1-8f2a-46005d2874d2" providerId="ADAL" clId="{3A5A1A35-C1DE-44A5-B085-472BED0C1E4A}" dt="2023-10-24T10:29:48.913" v="193" actId="1076"/>
          <ac:spMkLst>
            <pc:docMk/>
            <pc:sldMk cId="3762799165" sldId="260"/>
            <ac:spMk id="13" creationId="{3C98CBD3-876D-77C3-9D9A-9CE71BC3B50F}"/>
          </ac:spMkLst>
        </pc:spChg>
      </pc:sldChg>
      <pc:sldChg chg="modTransition">
        <pc:chgData name="Martin Yagi" userId="2e856021-3628-4be1-8f2a-46005d2874d2" providerId="ADAL" clId="{3A5A1A35-C1DE-44A5-B085-472BED0C1E4A}" dt="2023-10-24T12:37:02.651" v="234"/>
        <pc:sldMkLst>
          <pc:docMk/>
          <pc:sldMk cId="1264395358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79BFD-419A-4393-BBA0-3558D7EEEE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39E60A-820B-4D3C-BE12-008A4371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9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EDD0-C057-FEEB-4B4C-39AD4DDFA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3655A-3166-2FC3-088D-72372F580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FD49D-17F3-64FE-9048-0B747D23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1A783-140F-F0FC-3174-73AE8CA1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5AD2-1EE1-3959-A81C-1164913E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9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1396-64C0-3633-74EC-16EE435B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8C6F3-1102-DBB0-8FBD-26D81CBA8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4A1CB-967A-104B-B836-E91A04874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1F53E-F702-A27D-66E2-5DA8361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ECF3-949D-7F1E-E062-D4B4175B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2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703D0-5BFA-4D1C-4371-97901CBE3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2A4EEF-E2D6-E064-B9F5-5FE646B5F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341D-AFDD-D0AD-E4C4-49A4609C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71239-3515-DC06-A795-F60A09AF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8A7E1-6EE9-0413-C929-1CC7EDC1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7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C5CF-0C96-8884-35CB-2D303A27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7B1D3-098B-6D34-7A19-62AEF89E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2E11F-0679-0D80-A3BB-E4CE21D1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1AFD-BBF6-0235-518A-4E331DB4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DD9FE-DFCA-B13E-D167-3DB18AB6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9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8079-5642-9157-0EF9-A9FC6F291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31C3D-53D9-CDE5-E9B0-3B44D9746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EFAE7-456C-A760-194D-8506254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5C778-B510-7FD5-B316-064CDABB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ABE0-835D-DF2F-C342-A5743E4A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87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2A99-BB7A-FB61-B81C-AD32D06C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B3BD1-99DD-A77C-5252-9F07EAE93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609CC-E0B1-4271-B813-9C3BE9007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089D8-28AA-C44B-1D9A-D5B7B5BD7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C70F4-80B4-BACE-BDED-64616DE1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B52E5-0779-BBA0-CFEF-C0D19380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2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6F9E-2523-A9B7-9FB9-B3ED5AB84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D960-3FD3-1A45-72CD-FE45439A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605B-6248-D65E-91EF-F6414BD7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8C4B8-406D-641E-DE7E-FBB24976B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1BF44-B2C4-5512-1074-3618B938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A09F0A-5998-3E66-AD1F-4E91B2F4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386F3-C78C-7B38-030A-C5C96EBD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61230-28EF-7C6A-119A-4CB0B09E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9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6827-30FA-B7EF-7187-03C5E471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93CAC-2D7F-B1EA-A219-DE7E8812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34165-4F9D-6B8A-94C2-011B7830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517009-284C-C218-9381-CDC7C331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5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592F5-9614-AFDC-2AF4-074A6E620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FC9FF-8D94-FCB7-BF2E-230363D7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6F163-386B-AD47-B3B4-BA709BFF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4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A4A8-C407-3107-1073-CDF8AE01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5E47-0D46-1D9B-83B0-BB391D541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DB41A-6B88-6CF0-9364-A749A842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3F327-A468-B28E-986C-A5D08C6F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DC0B9-848D-9B69-CBBC-6A848008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2796A-D23E-88CA-AD42-6B704BF2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56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DE96-D6ED-7517-D003-D20A582D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97FB5-4355-D7B3-0EE8-7C4402340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4850F-B5D5-B323-888E-E24D4E72D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BE707-01EA-E630-65CE-44EDAB04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323ED-44B9-686D-D39E-FC6355EE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30584-5B4B-1558-BA12-D8399F65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7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2645F-556C-22DB-93B8-29E8DD1C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37BD-F464-FD32-EBBE-2D64DA13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B5669-324A-D067-8A47-0F523A029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00D9-AD03-40D5-8D00-70D7F194126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8324B-04B0-B567-ADE5-5BF6C1DFF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6307A-D85B-3BEF-DCD2-5A1C92C89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8E4D5-8C48-448F-95D7-A66634362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39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0"/>
    </mc:Choice>
    <mc:Fallback xmlns="">
      <p:transition spd="slow" advTm="196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88A2F-3F6B-9895-1599-5BD276E43D58}"/>
              </a:ext>
            </a:extLst>
          </p:cNvPr>
          <p:cNvGrpSpPr/>
          <p:nvPr/>
        </p:nvGrpSpPr>
        <p:grpSpPr>
          <a:xfrm>
            <a:off x="2994766" y="2083324"/>
            <a:ext cx="4173810" cy="2809187"/>
            <a:chOff x="1820800" y="2077250"/>
            <a:chExt cx="5086776" cy="3618470"/>
          </a:xfrm>
          <a:solidFill>
            <a:srgbClr val="00B05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EDE6F7-A2ED-FA41-06FA-7ABCE8190614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D33CD3B-6C58-981B-3017-75922B70E8E3}"/>
                </a:ext>
              </a:extLst>
            </p:cNvPr>
            <p:cNvSpPr txBox="1"/>
            <p:nvPr/>
          </p:nvSpPr>
          <p:spPr>
            <a:xfrm>
              <a:off x="1898019" y="2159123"/>
              <a:ext cx="3105817" cy="4757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Open Source Component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6DA36FD-9A96-481A-C8AC-1CB326668CB8}"/>
              </a:ext>
            </a:extLst>
          </p:cNvPr>
          <p:cNvSpPr/>
          <p:nvPr/>
        </p:nvSpPr>
        <p:spPr>
          <a:xfrm>
            <a:off x="5472299" y="2787693"/>
            <a:ext cx="1143786" cy="554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0C0FE6-6E9D-B9E8-08FD-FFF8C7937EFE}"/>
              </a:ext>
            </a:extLst>
          </p:cNvPr>
          <p:cNvSpPr/>
          <p:nvPr/>
        </p:nvSpPr>
        <p:spPr>
          <a:xfrm>
            <a:off x="8400480" y="3653239"/>
            <a:ext cx="1143786" cy="554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012187-C5F8-859A-BFE0-4F0376E50CE6}"/>
              </a:ext>
            </a:extLst>
          </p:cNvPr>
          <p:cNvSpPr/>
          <p:nvPr/>
        </p:nvSpPr>
        <p:spPr>
          <a:xfrm>
            <a:off x="8400480" y="2516218"/>
            <a:ext cx="1160282" cy="38018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3D4627-044E-BDA0-BB8B-1684385BBF42}"/>
              </a:ext>
            </a:extLst>
          </p:cNvPr>
          <p:cNvSpPr/>
          <p:nvPr/>
        </p:nvSpPr>
        <p:spPr>
          <a:xfrm rot="19062278">
            <a:off x="6849350" y="3426114"/>
            <a:ext cx="19972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delete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62CC17-8E40-1A9D-AEFC-AB09F48F970C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6616085" y="2706311"/>
            <a:ext cx="1784395" cy="35842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245CF2-CAD3-7F63-B790-3FA35C577EB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668202" y="3064737"/>
            <a:ext cx="1732278" cy="865546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61FF2C-2331-06E9-24A6-BA669B894C44}"/>
              </a:ext>
            </a:extLst>
          </p:cNvPr>
          <p:cNvSpPr/>
          <p:nvPr/>
        </p:nvSpPr>
        <p:spPr>
          <a:xfrm rot="19062278">
            <a:off x="6812051" y="2526082"/>
            <a:ext cx="19972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insert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522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0"/>
    </mc:Choice>
    <mc:Fallback xmlns="">
      <p:transition spd="slow" advTm="18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B7055-23C9-74B6-17B5-A4ECC2A94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95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3"/>
    </mc:Choice>
    <mc:Fallback xmlns="">
      <p:transition spd="slow" advTm="123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26910-35ED-A0AE-5F57-0EDB26EB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6DADE0C-DCCB-A6F4-F9A7-19C9A5292562}"/>
              </a:ext>
            </a:extLst>
          </p:cNvPr>
          <p:cNvGrpSpPr/>
          <p:nvPr/>
        </p:nvGrpSpPr>
        <p:grpSpPr>
          <a:xfrm>
            <a:off x="3783436" y="2083324"/>
            <a:ext cx="4173810" cy="2809187"/>
            <a:chOff x="1820800" y="2077250"/>
            <a:chExt cx="5086776" cy="3618470"/>
          </a:xfrm>
          <a:solidFill>
            <a:srgbClr val="00B05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F6C8AA-4673-2E0A-164E-2F6B68FCCE18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10867E5-046C-C02C-69D0-904DCB40396A}"/>
                </a:ext>
              </a:extLst>
            </p:cNvPr>
            <p:cNvSpPr txBox="1"/>
            <p:nvPr/>
          </p:nvSpPr>
          <p:spPr>
            <a:xfrm>
              <a:off x="1898019" y="2159123"/>
              <a:ext cx="3105817" cy="4757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Open Source Component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9F13EDF-0429-18DD-9A18-4602407DD74C}"/>
              </a:ext>
            </a:extLst>
          </p:cNvPr>
          <p:cNvSpPr/>
          <p:nvPr/>
        </p:nvSpPr>
        <p:spPr>
          <a:xfrm>
            <a:off x="6260969" y="2787693"/>
            <a:ext cx="1143786" cy="5540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C5F50-A8B3-C1DD-6FA9-C130D285A766}"/>
              </a:ext>
            </a:extLst>
          </p:cNvPr>
          <p:cNvSpPr/>
          <p:nvPr/>
        </p:nvSpPr>
        <p:spPr>
          <a:xfrm>
            <a:off x="6260969" y="2787694"/>
            <a:ext cx="1143786" cy="55408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FB11F-B87F-05E6-C69F-9D4D3EA29FDC}"/>
              </a:ext>
            </a:extLst>
          </p:cNvPr>
          <p:cNvSpPr/>
          <p:nvPr/>
        </p:nvSpPr>
        <p:spPr>
          <a:xfrm>
            <a:off x="8400480" y="2516218"/>
            <a:ext cx="1160282" cy="38018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7FC28E-0602-5BBF-C1AC-1304FE6E6BE4}"/>
              </a:ext>
            </a:extLst>
          </p:cNvPr>
          <p:cNvSpPr/>
          <p:nvPr/>
        </p:nvSpPr>
        <p:spPr>
          <a:xfrm rot="19062278">
            <a:off x="8120167" y="3668673"/>
            <a:ext cx="19972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delete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7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25"/>
    </mc:Choice>
    <mc:Fallback xmlns="">
      <p:transition spd="slow" advTm="140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0.17669 0.1092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28" y="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17618 0.052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0" y="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  <p:bldP spid="5" grpId="0" animBg="1"/>
      <p:bldP spid="5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F76A5-6211-935C-4DC7-FED698D9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95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"/>
    </mc:Choice>
    <mc:Fallback xmlns="">
      <p:transition spd="slow" advTm="84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711F-F092-3739-51D6-1B4EAF140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5FB36A8-AFFB-A7BF-20EB-A3FD3193227E}"/>
              </a:ext>
            </a:extLst>
          </p:cNvPr>
          <p:cNvGrpSpPr/>
          <p:nvPr/>
        </p:nvGrpSpPr>
        <p:grpSpPr>
          <a:xfrm>
            <a:off x="78035" y="2083324"/>
            <a:ext cx="3483872" cy="2658797"/>
            <a:chOff x="1820800" y="2077250"/>
            <a:chExt cx="5086776" cy="3618470"/>
          </a:xfrm>
          <a:solidFill>
            <a:srgbClr val="00B05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29677E-252D-C714-4D50-D33F457B314B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4FF59A5-A74C-52F3-C6ED-54322A31DBC3}"/>
                </a:ext>
              </a:extLst>
            </p:cNvPr>
            <p:cNvSpPr txBox="1"/>
            <p:nvPr/>
          </p:nvSpPr>
          <p:spPr>
            <a:xfrm>
              <a:off x="1898019" y="2159123"/>
              <a:ext cx="3105817" cy="4757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Open Source Component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C0CEA-1A30-B8D0-58B8-D58F160EF95D}"/>
              </a:ext>
            </a:extLst>
          </p:cNvPr>
          <p:cNvSpPr/>
          <p:nvPr/>
        </p:nvSpPr>
        <p:spPr>
          <a:xfrm>
            <a:off x="2417341" y="2787694"/>
            <a:ext cx="954716" cy="524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64C31-5F1C-F1D4-F605-3B6CBD61C480}"/>
              </a:ext>
            </a:extLst>
          </p:cNvPr>
          <p:cNvSpPr/>
          <p:nvPr/>
        </p:nvSpPr>
        <p:spPr>
          <a:xfrm>
            <a:off x="2417343" y="2787694"/>
            <a:ext cx="954716" cy="5244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CBA0B-DCE5-1E3E-7C00-AA992D5231A2}"/>
              </a:ext>
            </a:extLst>
          </p:cNvPr>
          <p:cNvSpPr/>
          <p:nvPr/>
        </p:nvSpPr>
        <p:spPr>
          <a:xfrm>
            <a:off x="3918903" y="2516219"/>
            <a:ext cx="968485" cy="3598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88EC53-F49D-528C-B794-CBB051DB4BB5}"/>
              </a:ext>
            </a:extLst>
          </p:cNvPr>
          <p:cNvSpPr/>
          <p:nvPr/>
        </p:nvSpPr>
        <p:spPr>
          <a:xfrm rot="19062278">
            <a:off x="3520970" y="3726055"/>
            <a:ext cx="16671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delete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7D0CA-83B0-3A01-3B66-48C0BAAE1704}"/>
              </a:ext>
            </a:extLst>
          </p:cNvPr>
          <p:cNvSpPr txBox="1"/>
          <p:nvPr/>
        </p:nvSpPr>
        <p:spPr>
          <a:xfrm>
            <a:off x="6524662" y="1377588"/>
            <a:ext cx="2423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Improving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59CD-681D-BECC-C209-07B0787CAD8E}"/>
              </a:ext>
            </a:extLst>
          </p:cNvPr>
          <p:cNvSpPr txBox="1"/>
          <p:nvPr/>
        </p:nvSpPr>
        <p:spPr>
          <a:xfrm>
            <a:off x="7374291" y="2646080"/>
            <a:ext cx="2681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Bug fixing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BDC0F-37F0-B47A-B6B0-CAE6DA8E0E9E}"/>
              </a:ext>
            </a:extLst>
          </p:cNvPr>
          <p:cNvSpPr txBox="1"/>
          <p:nvPr/>
        </p:nvSpPr>
        <p:spPr>
          <a:xfrm>
            <a:off x="5183698" y="3010008"/>
            <a:ext cx="2190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Optimization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83EE76-06DD-9521-9500-B23636903E60}"/>
              </a:ext>
            </a:extLst>
          </p:cNvPr>
          <p:cNvSpPr txBox="1"/>
          <p:nvPr/>
        </p:nvSpPr>
        <p:spPr>
          <a:xfrm>
            <a:off x="7736517" y="3637078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Deletion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AB410E-1132-760E-6BFB-E274FA3F2F06}"/>
              </a:ext>
            </a:extLst>
          </p:cNvPr>
          <p:cNvSpPr txBox="1"/>
          <p:nvPr/>
        </p:nvSpPr>
        <p:spPr>
          <a:xfrm>
            <a:off x="5744399" y="4433973"/>
            <a:ext cx="3894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Removing technical debt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464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35"/>
    </mc:Choice>
    <mc:Fallback xmlns="">
      <p:transition spd="slow" advTm="207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07407E-6 L 0.11667 0.1358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234 -0.00047 L -0.12383 0.051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15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8" grpId="1" animBg="1"/>
      <p:bldP spid="5" grpId="0" animBg="1"/>
      <p:bldP spid="5" grpId="1" animBg="1"/>
      <p:bldP spid="2" grpId="0"/>
      <p:bldP spid="13" grpId="0"/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7DF41-218F-C9C4-495E-D7AA60D2F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5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9"/>
    </mc:Choice>
    <mc:Fallback xmlns="">
      <p:transition spd="slow" advTm="138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82845-C8AB-DF44-95E9-34BC6C023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CDAA2B4-5BD3-2CD1-76E8-8E6C34919412}"/>
              </a:ext>
            </a:extLst>
          </p:cNvPr>
          <p:cNvGrpSpPr/>
          <p:nvPr/>
        </p:nvGrpSpPr>
        <p:grpSpPr>
          <a:xfrm>
            <a:off x="78035" y="2083324"/>
            <a:ext cx="3483872" cy="2658797"/>
            <a:chOff x="1820800" y="2077250"/>
            <a:chExt cx="5086776" cy="3618470"/>
          </a:xfrm>
          <a:solidFill>
            <a:srgbClr val="00B050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79795E-557C-7DE9-AD9C-C996907C5C13}"/>
                </a:ext>
              </a:extLst>
            </p:cNvPr>
            <p:cNvSpPr/>
            <p:nvPr/>
          </p:nvSpPr>
          <p:spPr>
            <a:xfrm>
              <a:off x="1820800" y="2077250"/>
              <a:ext cx="5086776" cy="3618470"/>
            </a:xfrm>
            <a:prstGeom prst="rect">
              <a:avLst/>
            </a:pr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14FB9C-6440-0B3C-AEEE-8EED8BC1777B}"/>
                </a:ext>
              </a:extLst>
            </p:cNvPr>
            <p:cNvSpPr txBox="1"/>
            <p:nvPr/>
          </p:nvSpPr>
          <p:spPr>
            <a:xfrm>
              <a:off x="1898019" y="2159123"/>
              <a:ext cx="3105817" cy="4757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Open Source Component</a:t>
              </a:r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8A609C-1979-69CD-7995-A0BA07B16AE7}"/>
              </a:ext>
            </a:extLst>
          </p:cNvPr>
          <p:cNvSpPr/>
          <p:nvPr/>
        </p:nvSpPr>
        <p:spPr>
          <a:xfrm>
            <a:off x="2417341" y="2787694"/>
            <a:ext cx="954716" cy="524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3B4C4C-A5FB-3F08-987A-784D2038EAF4}"/>
              </a:ext>
            </a:extLst>
          </p:cNvPr>
          <p:cNvSpPr/>
          <p:nvPr/>
        </p:nvSpPr>
        <p:spPr>
          <a:xfrm>
            <a:off x="4001095" y="3763722"/>
            <a:ext cx="954716" cy="52442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38FD04-166F-BCDA-26EF-91529B1DFDFE}"/>
              </a:ext>
            </a:extLst>
          </p:cNvPr>
          <p:cNvSpPr/>
          <p:nvPr/>
        </p:nvSpPr>
        <p:spPr>
          <a:xfrm>
            <a:off x="4052465" y="2516219"/>
            <a:ext cx="968485" cy="359832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Code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832B1-245D-B005-FEC9-C6FB6A23B6D4}"/>
              </a:ext>
            </a:extLst>
          </p:cNvPr>
          <p:cNvSpPr/>
          <p:nvPr/>
        </p:nvSpPr>
        <p:spPr>
          <a:xfrm rot="17818454">
            <a:off x="2853015" y="3421245"/>
            <a:ext cx="166712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delete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76869-54D6-4AE6-4C36-1391B8BB4394}"/>
              </a:ext>
            </a:extLst>
          </p:cNvPr>
          <p:cNvSpPr txBox="1"/>
          <p:nvPr/>
        </p:nvSpPr>
        <p:spPr>
          <a:xfrm>
            <a:off x="6945901" y="1377588"/>
            <a:ext cx="2423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Improving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98DB5-6CDB-6845-3539-E43F3CB8C622}"/>
              </a:ext>
            </a:extLst>
          </p:cNvPr>
          <p:cNvSpPr txBox="1"/>
          <p:nvPr/>
        </p:nvSpPr>
        <p:spPr>
          <a:xfrm>
            <a:off x="7795530" y="2646080"/>
            <a:ext cx="2681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Bug fixing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A1EDB7-1DF9-49CE-90CA-65187DA2A87B}"/>
              </a:ext>
            </a:extLst>
          </p:cNvPr>
          <p:cNvSpPr txBox="1"/>
          <p:nvPr/>
        </p:nvSpPr>
        <p:spPr>
          <a:xfrm>
            <a:off x="5604937" y="3010008"/>
            <a:ext cx="21905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accent1">
                    <a:lumMod val="50000"/>
                  </a:schemeClr>
                </a:solidFill>
              </a:rPr>
              <a:t>Optimization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E61F5D-9593-EBF9-C0AB-3E9AD8C9EE58}"/>
              </a:ext>
            </a:extLst>
          </p:cNvPr>
          <p:cNvSpPr txBox="1"/>
          <p:nvPr/>
        </p:nvSpPr>
        <p:spPr>
          <a:xfrm>
            <a:off x="8157756" y="3637078"/>
            <a:ext cx="19027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Deletion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06FD05-189E-BA1A-EE09-60946E7A6659}"/>
              </a:ext>
            </a:extLst>
          </p:cNvPr>
          <p:cNvSpPr txBox="1"/>
          <p:nvPr/>
        </p:nvSpPr>
        <p:spPr>
          <a:xfrm>
            <a:off x="6165638" y="4433973"/>
            <a:ext cx="3894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Removing technical debt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CBC30F-E5CE-0095-EDBB-2B65CF36C3F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3372057" y="3049907"/>
            <a:ext cx="629038" cy="976028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2BCD6-2184-196D-C61C-28A5247C2E4E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3372057" y="2696135"/>
            <a:ext cx="680408" cy="3537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2B38B9A-73F3-4345-DD8D-A7498F7F27D7}"/>
              </a:ext>
            </a:extLst>
          </p:cNvPr>
          <p:cNvSpPr/>
          <p:nvPr/>
        </p:nvSpPr>
        <p:spPr>
          <a:xfrm rot="17333202">
            <a:off x="2774273" y="2520436"/>
            <a:ext cx="199727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insert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232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0"/>
    </mc:Choice>
    <mc:Fallback xmlns="">
      <p:transition spd="slow" advTm="168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43BC2-0F41-BB0D-DC2E-FF7C62EA6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20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"/>
    </mc:Choice>
    <mc:Fallback xmlns="">
      <p:transition spd="slow" advTm="102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7|1.1|1.2|2|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|1.6|1.3|2.4|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4|1.1|2.3|1|0.9|2.2|1.3|1.6|1.5|1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7|1.1|1.2|2|2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baffb684-b333-47c4-b32a-a8a73139a729" xsi:nil="true"/>
    <_ip_UnifiedCompliancePolicyProperties xmlns="http://schemas.microsoft.com/sharepoint/v3" xsi:nil="true"/>
    <lcf76f155ced4ddcb4097134ff3c332f xmlns="3551ca62-1976-4866-b110-8337e269826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B04790D7AC2B4DBC3EF7342C2896D8" ma:contentTypeVersion="19" ma:contentTypeDescription="Create a new document." ma:contentTypeScope="" ma:versionID="cc674540dec462369264b47f9d405079">
  <xsd:schema xmlns:xsd="http://www.w3.org/2001/XMLSchema" xmlns:xs="http://www.w3.org/2001/XMLSchema" xmlns:p="http://schemas.microsoft.com/office/2006/metadata/properties" xmlns:ns1="http://schemas.microsoft.com/sharepoint/v3" xmlns:ns2="3551ca62-1976-4866-b110-8337e269826d" xmlns:ns3="baffb684-b333-47c4-b32a-a8a73139a729" targetNamespace="http://schemas.microsoft.com/office/2006/metadata/properties" ma:root="true" ma:fieldsID="f097cc86cb14946ff7f0b07849f019b1" ns1:_="" ns2:_="" ns3:_="">
    <xsd:import namespace="http://schemas.microsoft.com/sharepoint/v3"/>
    <xsd:import namespace="3551ca62-1976-4866-b110-8337e269826d"/>
    <xsd:import namespace="baffb684-b333-47c4-b32a-a8a73139a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ca62-1976-4866-b110-8337e269826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3d0cf7d5-d371-4448-ade6-7dbfaef3b4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ffb684-b333-47c4-b32a-a8a73139a72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62e84d80-a6ed-461c-86bc-f895da151bcf}" ma:internalName="TaxCatchAll" ma:showField="CatchAllData" ma:web="baffb684-b333-47c4-b32a-a8a73139a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E58D23-4A8E-4823-B7A4-2CB2FB56CED7}">
  <ds:schemaRefs>
    <ds:schemaRef ds:uri="http://purl.org/dc/dcmitype/"/>
    <ds:schemaRef ds:uri="http://purl.org/dc/elements/1.1/"/>
    <ds:schemaRef ds:uri="3551ca62-1976-4866-b110-8337e269826d"/>
    <ds:schemaRef ds:uri="http://www.w3.org/XML/1998/namespace"/>
    <ds:schemaRef ds:uri="http://schemas.microsoft.com/office/2006/documentManagement/types"/>
    <ds:schemaRef ds:uri="baffb684-b333-47c4-b32a-a8a73139a729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8A34951-66AC-4B19-838E-54A52D982A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A7D740-AC47-451B-A3A0-8B931CAC49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551ca62-1976-4866-b110-8337e269826d"/>
    <ds:schemaRef ds:uri="baffb684-b333-47c4-b32a-a8a73139a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42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Concepts for Code Building and Distribution</dc:title>
  <dc:creator>Martin Yagi</dc:creator>
  <cp:lastModifiedBy>Martin Yagi</cp:lastModifiedBy>
  <cp:revision>11</cp:revision>
  <dcterms:created xsi:type="dcterms:W3CDTF">2023-03-17T13:38:05Z</dcterms:created>
  <dcterms:modified xsi:type="dcterms:W3CDTF">2025-09-30T09:27:50Z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0x0101003EB04790D7AC2B4DBC3EF7342C2896D8</vt:lpwstr>
  </property>
  <property fmtid="{D5CDD505-2E9C-101B-9397-08002B2CF9AE}" pid="3" name="MediaServiceImageTags">
    <vt:lpwstr/>
  </property>
</Properties>
</file>