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4"/>
  </p:notesMasterIdLst>
  <p:sldIdLst>
    <p:sldId id="257" r:id="rId2"/>
    <p:sldId id="269" r:id="rId3"/>
    <p:sldId id="270" r:id="rId4"/>
    <p:sldId id="261" r:id="rId5"/>
    <p:sldId id="263" r:id="rId6"/>
    <p:sldId id="271" r:id="rId7"/>
    <p:sldId id="280" r:id="rId8"/>
    <p:sldId id="272" r:id="rId9"/>
    <p:sldId id="281" r:id="rId10"/>
    <p:sldId id="273" r:id="rId11"/>
    <p:sldId id="282" r:id="rId12"/>
    <p:sldId id="274" r:id="rId13"/>
    <p:sldId id="283" r:id="rId14"/>
    <p:sldId id="275" r:id="rId15"/>
    <p:sldId id="284" r:id="rId16"/>
    <p:sldId id="276" r:id="rId17"/>
    <p:sldId id="285" r:id="rId18"/>
    <p:sldId id="277" r:id="rId19"/>
    <p:sldId id="286" r:id="rId20"/>
    <p:sldId id="278" r:id="rId21"/>
    <p:sldId id="279" r:id="rId22"/>
    <p:sldId id="267" r:id="rId23"/>
  </p:sldIdLst>
  <p:sldSz cx="9144000" cy="5143500" type="screen16x9"/>
  <p:notesSz cx="6858000" cy="9144000"/>
  <p:embeddedFontLst>
    <p:embeddedFont>
      <p:font typeface="Open Sans Medium"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Slab Light" pitchFamily="2"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24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0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49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2022-10-18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66857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78313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79932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15496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16242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Work to support other projects</a:t>
            </a:r>
            <a:endParaRPr dirty="0"/>
          </a:p>
        </p:txBody>
      </p:sp>
    </p:spTree>
    <p:extLst>
      <p:ext uri="{BB962C8B-B14F-4D97-AF65-F5344CB8AC3E}">
        <p14:creationId xmlns:p14="http://schemas.microsoft.com/office/powerpoint/2010/main" val="183556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07218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buSzPct val="100000"/>
              <a:buFont typeface="Arial" panose="020B0604020202020204" pitchFamily="34" charset="0"/>
              <a:buChar char="•"/>
            </a:pPr>
            <a:r>
              <a:rPr lang="en-US" dirty="0"/>
              <a:t>Introductions </a:t>
            </a:r>
          </a:p>
          <a:p>
            <a:pPr marL="285750" indent="-285750">
              <a:spcAft>
                <a:spcPts val="1200"/>
              </a:spcAft>
              <a:buSzPct val="100000"/>
              <a:buFont typeface="Arial" panose="020B0604020202020204" pitchFamily="34" charset="0"/>
              <a:buChar char="•"/>
            </a:pPr>
            <a:r>
              <a:rPr lang="en-US" dirty="0"/>
              <a:t>Specification news </a:t>
            </a:r>
          </a:p>
          <a:p>
            <a:pPr marL="285750" indent="-285750">
              <a:spcAft>
                <a:spcPts val="1200"/>
              </a:spcAft>
              <a:buSzPct val="100000"/>
              <a:buFont typeface="Arial" panose="020B0604020202020204" pitchFamily="34" charset="0"/>
              <a:buChar char="•"/>
            </a:pPr>
            <a:r>
              <a:rPr lang="en-US" dirty="0"/>
              <a:t>SBOM news</a:t>
            </a:r>
          </a:p>
          <a:p>
            <a:pPr marL="285750" indent="-285750">
              <a:spcAft>
                <a:spcPts val="1200"/>
              </a:spcAft>
              <a:buSzPct val="100000"/>
              <a:buFont typeface="Arial" panose="020B0604020202020204" pitchFamily="34" charset="0"/>
              <a:buChar char="•"/>
            </a:pPr>
            <a:r>
              <a:rPr lang="en-US" dirty="0"/>
              <a:t>OSPO news</a:t>
            </a:r>
          </a:p>
          <a:p>
            <a:pPr marL="285750" indent="-285750">
              <a:spcAft>
                <a:spcPts val="1200"/>
              </a:spcAft>
              <a:buSzPct val="100000"/>
              <a:buFont typeface="Arial" panose="020B0604020202020204" pitchFamily="34" charset="0"/>
              <a:buChar char="•"/>
            </a:pPr>
            <a:r>
              <a:rPr lang="en-US" dirty="0"/>
              <a:t>Automation 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Work to support other projects</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5669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43059579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239</Words>
  <Application>Microsoft Macintosh PowerPoint</Application>
  <PresentationFormat>On-screen Show (16:9)</PresentationFormat>
  <Paragraphs>27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Open Sans Medium</vt:lpstr>
      <vt:lpstr>Roboto</vt:lpstr>
      <vt:lpstr>Arial</vt:lpstr>
      <vt:lpstr>Roboto Slab Light</vt:lpstr>
      <vt:lpstr>Linux Foundation EU Theme 2023</vt:lpstr>
      <vt:lpstr>OpenChain Monthly Meeting</vt:lpstr>
      <vt:lpstr>Anti-Trust Policy Notice</vt:lpstr>
      <vt:lpstr>Regular Agenda</vt:lpstr>
      <vt:lpstr>Introductions</vt:lpstr>
      <vt:lpstr>PowerPoint Presentation</vt:lpstr>
      <vt:lpstr>Specification news</vt:lpstr>
      <vt:lpstr>PowerPoint Presentation</vt:lpstr>
      <vt:lpstr>SBOM news</vt:lpstr>
      <vt:lpstr>PowerPoint Presentation</vt:lpstr>
      <vt:lpstr>OSPO news</vt:lpstr>
      <vt:lpstr>PowerPoint Presentation</vt:lpstr>
      <vt:lpstr>Automation news</vt:lpstr>
      <vt:lpstr>PowerPoint Presentation</vt:lpstr>
      <vt:lpstr>Work on standards and core material</vt:lpstr>
      <vt:lpstr>PowerPoint Presentation</vt:lpstr>
      <vt:lpstr>Work on reference and supporting material</vt:lpstr>
      <vt:lpstr>PowerPoint Presentation</vt:lpstr>
      <vt:lpstr>Work to support other projects</vt:lpstr>
      <vt:lpstr>PowerPoint Presentation</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3</cp:revision>
  <dcterms:modified xsi:type="dcterms:W3CDTF">2022-10-18T00:20:45Z</dcterms:modified>
</cp:coreProperties>
</file>