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7"/>
  </p:notesMasterIdLst>
  <p:sldIdLst>
    <p:sldId id="403"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p:restoredTop sz="94717"/>
  </p:normalViewPr>
  <p:slideViewPr>
    <p:cSldViewPr snapToGrid="0" snapToObjects="1">
      <p:cViewPr varScale="1">
        <p:scale>
          <a:sx n="135" d="100"/>
          <a:sy n="135" d="100"/>
        </p:scale>
        <p:origin x="456" y="16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7388" y="1143000"/>
            <a:ext cx="5483225" cy="3084513"/>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endParaRPr lang="en-US" sz="1200" b="0" strike="noStrike" spc="-1" dirty="0">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EFE10DD9-B2DE-4A44-A2DE-D777DD55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71" y="897204"/>
            <a:ext cx="2582070" cy="1437396"/>
          </a:xfrm>
          <a:prstGeom prst="rect">
            <a:avLst/>
          </a:prstGeom>
        </p:spPr>
      </p:pic>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dirty="0">
                <a:solidFill>
                  <a:srgbClr val="E56B45"/>
                </a:solidFill>
                <a:latin typeface="Roboto"/>
                <a:ea typeface="Roboto"/>
              </a:rPr>
              <a:t>Reference Training Slides</a:t>
            </a:r>
            <a:endParaRPr lang="en-US" sz="5400" b="0" strike="noStrike" spc="-1" dirty="0">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dirty="0">
                <a:solidFill>
                  <a:srgbClr val="292934"/>
                </a:solidFill>
                <a:latin typeface="Roboto"/>
                <a:ea typeface="Roboto"/>
              </a:rPr>
              <a:t>Open Source Training for DIS 5230 (ISO Number Pending)</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endParaRPr lang="en-US" sz="1400" b="0" strike="noStrike" spc="-1" dirty="0">
              <a:latin typeface="Arial"/>
            </a:endParaRPr>
          </a:p>
        </p:txBody>
      </p:sp>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a:t>
            </a:r>
            <a:r>
              <a:rPr lang="en-US" sz="2400" spc="-1" dirty="0">
                <a:solidFill>
                  <a:srgbClr val="292934"/>
                </a:solidFill>
                <a:latin typeface="Roboto"/>
                <a:ea typeface="Roboto"/>
              </a:rPr>
              <a:t>defines the key requirements of a quality open source compliance program.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requirements </a:t>
            </a:r>
            <a:r>
              <a:rPr lang="en-US" sz="2400" spc="-1" dirty="0">
                <a:solidFill>
                  <a:srgbClr val="292934"/>
                </a:solidFill>
                <a:latin typeface="Roboto"/>
                <a:ea typeface="Roboto"/>
              </a:rPr>
              <a:t>are described in the International Standard for open source compliance: DIS 5230 (ISO Number Pending).</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reference training slides help companies meet the requirements of the International Standard.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2.0.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dirty="0">
                <a:solidFill>
                  <a:srgbClr val="292934"/>
                </a:solidFill>
                <a:latin typeface="Roboto"/>
                <a:ea typeface="Roboto"/>
              </a:rPr>
              <a:t>End to End Compliance Management</a:t>
            </a:r>
            <a:br>
              <a:rPr dirty="0"/>
            </a:br>
            <a:r>
              <a:rPr lang="en-US" sz="2800" b="0" strike="noStrike" spc="-1" dirty="0">
                <a:solidFill>
                  <a:srgbClr val="292934"/>
                </a:solidFill>
                <a:latin typeface="Roboto"/>
                <a:ea typeface="Roboto"/>
              </a:rPr>
              <a:t>(Example Process)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Avoiding Compliance Pitfalls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Developer Guidelines</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TotalTime>
  <Words>12430</Words>
  <Application>Microsoft Macintosh PowerPoint</Application>
  <PresentationFormat>Widescreen</PresentationFormat>
  <Paragraphs>1225</Paragraphs>
  <Slides>82</Slides>
  <Notes>82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82</vt:i4>
      </vt:variant>
    </vt:vector>
  </HeadingPairs>
  <TitlesOfParts>
    <vt:vector size="95" baseType="lpstr">
      <vt:lpstr>Roboto</vt:lpstr>
      <vt:lpstr>Roboto Condensed</vt:lpstr>
      <vt:lpstr>Roboto Medium</vt:lpstr>
      <vt:lpstr>Roboto Mono</vt:lpstr>
      <vt:lpstr>StarSymbol</vt:lpstr>
      <vt:lpstr>Arial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21</cp:revision>
  <dcterms:modified xsi:type="dcterms:W3CDTF">2020-11-04T14:18:17Z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