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pic>
        <p:nvPicPr>
          <p:cNvPr id="2" name="Picture 1" descr="OpenChain_Logo_Panton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Compiled machine language can contain characteristic elements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example used string variables (=text)</a:t>
            </a:r>
            <a:br/>
            <a:r>
              <a:rPr lang="en-US" sz="2400" b="0" strike="noStrike" spc="-1">
                <a:solidFill>
                  <a:srgbClr val="000000"/>
                </a:solidFill>
                <a:latin typeface="Arial"/>
                <a:ea typeface="Arial"/>
              </a:rPr>
              <a:t>or other content compiled into the binary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Simpler method: capturing file names,</a:t>
            </a:r>
            <a:br/>
            <a:r>
              <a:rPr lang="en-US" sz="2400" b="0" strike="noStrike" spc="-1">
                <a:solidFill>
                  <a:srgbClr val="000000"/>
                </a:solidFill>
                <a:latin typeface="Arial"/>
                <a:ea typeface="Arial"/>
              </a:rPr>
              <a:t>or for run-time code (e.g. Java): method and field names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mapping</a:t>
            </a:r>
            <a:br/>
            <a:r>
              <a:rPr lang="en-US" sz="2400" b="0" strike="noStrike" spc="-1">
                <a:solidFill>
                  <a:srgbClr val="000000"/>
                </a:solidFill>
                <a:latin typeface="Arial"/>
                <a:ea typeface="Arial"/>
              </a:rPr>
              <a:t>from source code to resulting artefacts in binary</a:t>
            </a:r>
            <a:endParaRPr lang="en-US" sz="2400" b="0" strike="noStrike" spc="-1">
              <a:latin typeface="Arial"/>
            </a:endParaRPr>
          </a:p>
          <a:p>
            <a:pPr>
              <a:lnSpc>
                <a:spcPct val="115000"/>
              </a:lnSpc>
            </a:pPr>
            <a:endParaRPr lang="en-US" sz="2400" b="0" strike="noStrike" spc="-1">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OpenChain </a:t>
            </a:r>
            <a:r>
              <a:rPr lang="en-US" sz="2400" b="1" strike="noStrike" spc="-1" dirty="0">
                <a:solidFill>
                  <a:srgbClr val="292934"/>
                </a:solidFill>
                <a:latin typeface="Roboto"/>
                <a:ea typeface="Roboto"/>
              </a:rPr>
              <a:t>Reference Slides</a:t>
            </a:r>
            <a:r>
              <a:rPr lang="en-US" sz="2400" b="0" strike="noStrike" spc="-1" dirty="0">
                <a:solidFill>
                  <a:srgbClr val="292934"/>
                </a:solidFill>
                <a:latin typeface="Roboto"/>
                <a:ea typeface="Roboto"/>
              </a:rPr>
              <a:t> support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a:t>
            </a:r>
            <a:r>
              <a:rPr lang="en-US" sz="2400" b="0" strike="noStrike" spc="-1">
                <a:solidFill>
                  <a:srgbClr val="292934"/>
                </a:solidFill>
                <a:latin typeface="Roboto"/>
                <a:ea typeface="Roboto"/>
              </a:rPr>
              <a:t>Section 2.0. </a:t>
            </a:r>
            <a:r>
              <a:rPr lang="en-US" sz="2400" b="0" strike="noStrike" spc="-1" dirty="0">
                <a:solidFill>
                  <a:srgbClr val="292934"/>
                </a:solidFill>
                <a:latin typeface="Roboto"/>
                <a:ea typeface="Roboto"/>
              </a:rPr>
              <a:t>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16014</Words>
  <Application>Microsoft Macintosh PowerPoint</Application>
  <PresentationFormat>Widescreen</PresentationFormat>
  <Paragraphs>1740</Paragraphs>
  <Slides>146</Slides>
  <Notes>84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146</vt:i4>
      </vt:variant>
    </vt:vector>
  </HeadingPairs>
  <TitlesOfParts>
    <vt:vector size="162" baseType="lpstr">
      <vt:lpstr>Open Sans</vt:lpstr>
      <vt:lpstr>Roboto</vt:lpstr>
      <vt:lpstr>Roboto Condensed</vt:lpstr>
      <vt:lpstr>Roboto Medium</vt:lpstr>
      <vt:lpstr>Roboto Mono</vt:lpstr>
      <vt:lpstr>StarSymbol</vt:lpstr>
      <vt:lpstr>Arial</vt:lpstr>
      <vt:lpstr>Courier New</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18</cp:revision>
  <dcterms:modified xsi:type="dcterms:W3CDTF">2020-04-09T09:28:41Z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