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5143500" type="screen16x9"/>
  <p:notesSz cx="6858000" cy="9144000"/>
  <p:embeddedFontLst>
    <p:embeddedFont>
      <p:font typeface="Open Sans Medium" pitchFamily="2" charset="0"/>
      <p:regular r:id="rId14"/>
      <p:bold r:id="rId15"/>
      <p:italic r:id="rId16"/>
      <p:boldItalic r:id="rId17"/>
    </p:embeddedFont>
    <p:embeddedFont>
      <p:font typeface="Roboto" panose="02000000000000000000" pitchFamily="2" charset="0"/>
      <p:regular r:id="rId18"/>
      <p:bold r:id="rId19"/>
      <p:italic r:id="rId20"/>
      <p:boldItalic r:id="rId21"/>
    </p:embeddedFont>
    <p:embeddedFont>
      <p:font typeface="Roboto Slab Light" pitchFamily="2" charset="0"/>
      <p:regular r:id="rId22"/>
      <p:bold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1" d="100"/>
          <a:sy n="161" d="100"/>
        </p:scale>
        <p:origin x="784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4aaa0767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44aaa0767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44aaa0767c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144aaa0767c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44aaa0767c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44aaa0767c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44aaa0767c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44aaa0767c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4aaa0767c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44aaa0767c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6cbe31ecc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46cbe31ecc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46cbe31ecc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46cbe31ecc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4aaa0767c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44aaa0767c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46cbe31ecc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46cbe31ecc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44aaa0767c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44aaa0767c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44aaa0767c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44aaa0767c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Dark 1">
  <p:cSld name="TITLE_3">
    <p:bg>
      <p:bgPr>
        <a:gradFill>
          <a:gsLst>
            <a:gs pos="0">
              <a:srgbClr val="42B0FF"/>
            </a:gs>
            <a:gs pos="100000">
              <a:srgbClr val="076EB8"/>
            </a:gs>
          </a:gsLst>
          <a:lin ang="13500032" scaled="0"/>
        </a:gra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ctrTitle"/>
          </p:nvPr>
        </p:nvSpPr>
        <p:spPr>
          <a:xfrm>
            <a:off x="598100" y="1226378"/>
            <a:ext cx="5533500" cy="18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31" name="Google Shape;31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8312352" y="4301684"/>
            <a:ext cx="844843" cy="8388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8208900" y="0"/>
            <a:ext cx="935100" cy="935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" name="Google Shape;34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3800" y="3350"/>
            <a:ext cx="935100" cy="928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5588" y="4235030"/>
            <a:ext cx="1194674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537A803-49DD-9F6C-387C-2AF2628C619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284576" y="4122678"/>
            <a:ext cx="1080274" cy="6183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BC99040-D52B-5FAC-01DD-AA11C386147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572981" y="3566823"/>
            <a:ext cx="2641600" cy="14097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174C6D7-FF31-21CE-C315-79ECE561E0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72981" y="3566823"/>
            <a:ext cx="2641600" cy="14097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7" name="Google Shape;97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23025" y="-6"/>
            <a:ext cx="920975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335" y="4651200"/>
            <a:ext cx="970780" cy="31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F75B4D4-E878-6DF5-25BA-F9A39B633FE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315843" y="4618434"/>
            <a:ext cx="673323" cy="3853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238CB1-F8E6-F156-8915-1A35C64D23E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51200" y="1866900"/>
            <a:ext cx="2641600" cy="14097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gradFill>
          <a:gsLst>
            <a:gs pos="0">
              <a:srgbClr val="003778"/>
            </a:gs>
            <a:gs pos="100000">
              <a:srgbClr val="00183C"/>
            </a:gs>
          </a:gsLst>
          <a:lin ang="2700006" scaled="0"/>
        </a:gra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16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04" name="Google Shape;104;p16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6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6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6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" name="Google Shape;108;p16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1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60425" y="301096"/>
            <a:ext cx="286575" cy="42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3888DF8-45E6-36F6-DBB1-4D819BA05C7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7000" y="158374"/>
            <a:ext cx="1828048" cy="9755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5EA11A-2524-E462-0CB0-874BA7043C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72981" y="3566823"/>
            <a:ext cx="2641600" cy="14097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Dark 2">
  <p:cSld name="TITLE_2">
    <p:bg>
      <p:bgPr>
        <a:solidFill>
          <a:schemeClr val="accent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ctrTitle"/>
          </p:nvPr>
        </p:nvSpPr>
        <p:spPr>
          <a:xfrm>
            <a:off x="598100" y="1226378"/>
            <a:ext cx="5533500" cy="18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39" name="Google Shape;3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5400000">
            <a:off x="8312352" y="4301684"/>
            <a:ext cx="844843" cy="8388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8128803" y="-9"/>
            <a:ext cx="1015200" cy="1015200"/>
          </a:xfrm>
          <a:prstGeom prst="rect">
            <a:avLst/>
          </a:prstGeom>
          <a:solidFill>
            <a:srgbClr val="5B1DE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5"/>
          <p:cNvSpPr/>
          <p:nvPr/>
        </p:nvSpPr>
        <p:spPr>
          <a:xfrm rot="10800000">
            <a:off x="8128789" y="1015350"/>
            <a:ext cx="1015200" cy="10152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3" name="Google Shape;43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588" y="4235030"/>
            <a:ext cx="1194674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984444C-1954-8C2E-C357-BE163586EC2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284576" y="4122678"/>
            <a:ext cx="1080274" cy="6183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A17A11-26EB-D20F-D109-C50A8A29E37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5572981" y="3566823"/>
            <a:ext cx="2641600" cy="14097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Light">
  <p:cSld name="TITLE_1">
    <p:bg>
      <p:bgPr>
        <a:solidFill>
          <a:schemeClr val="l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/>
          <p:nvPr/>
        </p:nvSpPr>
        <p:spPr>
          <a:xfrm>
            <a:off x="8224223" y="-12"/>
            <a:ext cx="921900" cy="921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ctrTitle"/>
          </p:nvPr>
        </p:nvSpPr>
        <p:spPr>
          <a:xfrm>
            <a:off x="598100" y="1226378"/>
            <a:ext cx="5533500" cy="18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9" name="Google Shape;4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3825" y="4236350"/>
            <a:ext cx="1186599" cy="39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F398ED9-B304-4009-5835-E21B19AE7FC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35717" y="4137309"/>
            <a:ext cx="1029133" cy="5890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A904EE-B0F0-3228-BD7C-AF0DDC4F7B0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572981" y="3566823"/>
            <a:ext cx="2641600" cy="14097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0">
              <a:schemeClr val="accent2"/>
            </a:gs>
            <a:gs pos="100000">
              <a:schemeClr val="accent4"/>
            </a:gs>
          </a:gsLst>
          <a:lin ang="5400012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/>
          <p:nvPr/>
        </p:nvSpPr>
        <p:spPr>
          <a:xfrm rot="5400000" flipH="1">
            <a:off x="-12" y="4128307"/>
            <a:ext cx="1015200" cy="10152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28800" y="0"/>
            <a:ext cx="1015200" cy="10079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801B9BB-356F-0CEB-6136-9AA80883BF8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72981" y="3566823"/>
            <a:ext cx="2641600" cy="14097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bg>
      <p:bgPr>
        <a:solidFill>
          <a:srgbClr val="F6F7FA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/>
          <p:nvPr/>
        </p:nvSpPr>
        <p:spPr>
          <a:xfrm rot="5400000" flipH="1">
            <a:off x="-12" y="4128307"/>
            <a:ext cx="1015200" cy="10152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607150" y="21487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9" name="Google Shape;5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5621" y="-1"/>
            <a:ext cx="988375" cy="98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9FB06FC-60F4-8BF5-9616-2928D77A42A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572981" y="3566823"/>
            <a:ext cx="2641600" cy="14097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/>
          <p:nvPr/>
        </p:nvSpPr>
        <p:spPr>
          <a:xfrm>
            <a:off x="8432941" y="4431167"/>
            <a:ext cx="724200" cy="724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9"/>
          <p:cNvSpPr/>
          <p:nvPr/>
        </p:nvSpPr>
        <p:spPr>
          <a:xfrm rot="10800000">
            <a:off x="7701526" y="4431200"/>
            <a:ext cx="731400" cy="7305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9"/>
          <p:cNvSpPr/>
          <p:nvPr/>
        </p:nvSpPr>
        <p:spPr>
          <a:xfrm>
            <a:off x="8418600" y="0"/>
            <a:ext cx="725400" cy="72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body" idx="1"/>
          </p:nvPr>
        </p:nvSpPr>
        <p:spPr>
          <a:xfrm>
            <a:off x="280350" y="126645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pic>
        <p:nvPicPr>
          <p:cNvPr id="67" name="Google Shape;6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0335" y="4651200"/>
            <a:ext cx="970780" cy="31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035C707-BB64-8BEE-9847-BDAD06307F9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15843" y="4618434"/>
            <a:ext cx="673323" cy="3853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66141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73" name="Google Shape;73;p10"/>
          <p:cNvGrpSpPr/>
          <p:nvPr/>
        </p:nvGrpSpPr>
        <p:grpSpPr>
          <a:xfrm>
            <a:off x="6971838" y="-12"/>
            <a:ext cx="2174881" cy="1450030"/>
            <a:chOff x="6098378" y="5"/>
            <a:chExt cx="3045625" cy="2030570"/>
          </a:xfrm>
        </p:grpSpPr>
        <p:sp>
          <p:nvSpPr>
            <p:cNvPr id="74" name="Google Shape;74;p10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0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0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0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78" name="Google Shape;7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675950" y="0"/>
            <a:ext cx="470775" cy="470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335" y="4651200"/>
            <a:ext cx="970780" cy="31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C3F07AF-469B-D3CF-D9C7-4D2528542FA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315843" y="4618434"/>
            <a:ext cx="673323" cy="3853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3" name="Google Shape;83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0335" y="4651200"/>
            <a:ext cx="970780" cy="31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EDFAA16-DDC0-EFB3-C6D1-B3D5C8AEBE6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15843" y="4618434"/>
            <a:ext cx="673323" cy="38538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dk2"/>
                </a:solidFill>
              </a:defRPr>
            </a:lvl1pPr>
            <a:lvl2pPr lvl="1" rtl="0">
              <a:buNone/>
              <a:defRPr>
                <a:solidFill>
                  <a:schemeClr val="dk2"/>
                </a:solidFill>
              </a:defRPr>
            </a:lvl2pPr>
            <a:lvl3pPr lvl="2" rtl="0">
              <a:buNone/>
              <a:defRPr>
                <a:solidFill>
                  <a:schemeClr val="dk2"/>
                </a:solidFill>
              </a:defRPr>
            </a:lvl3pPr>
            <a:lvl4pPr lvl="3" rtl="0">
              <a:buNone/>
              <a:defRPr>
                <a:solidFill>
                  <a:schemeClr val="dk2"/>
                </a:solidFill>
              </a:defRPr>
            </a:lvl4pPr>
            <a:lvl5pPr lvl="4" rtl="0">
              <a:buNone/>
              <a:defRPr>
                <a:solidFill>
                  <a:schemeClr val="dk2"/>
                </a:solidFill>
              </a:defRPr>
            </a:lvl5pPr>
            <a:lvl6pPr lvl="5" rtl="0">
              <a:buNone/>
              <a:defRPr>
                <a:solidFill>
                  <a:schemeClr val="dk2"/>
                </a:solidFill>
              </a:defRPr>
            </a:lvl6pPr>
            <a:lvl7pPr lvl="6" rtl="0">
              <a:buNone/>
              <a:defRPr>
                <a:solidFill>
                  <a:schemeClr val="dk2"/>
                </a:solidFill>
              </a:defRPr>
            </a:lvl7pPr>
            <a:lvl8pPr lvl="7" rtl="0">
              <a:buNone/>
              <a:defRPr>
                <a:solidFill>
                  <a:schemeClr val="dk2"/>
                </a:solidFill>
              </a:defRPr>
            </a:lvl8pPr>
            <a:lvl9pPr lvl="8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" name="Google Shape;87;p12"/>
          <p:cNvSpPr/>
          <p:nvPr/>
        </p:nvSpPr>
        <p:spPr>
          <a:xfrm>
            <a:off x="8418600" y="0"/>
            <a:ext cx="725400" cy="725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8" name="Google Shape;8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90335" y="4651200"/>
            <a:ext cx="970780" cy="31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61A5555-1EA5-9B0F-AFC7-EDE40AE865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315843" y="4618434"/>
            <a:ext cx="673323" cy="385382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 Light"/>
              <a:buNone/>
              <a:defRPr sz="30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 Medium"/>
              <a:buChar char="●"/>
              <a:defRPr sz="1800"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○"/>
              <a:defRPr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■"/>
              <a:defRPr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●"/>
              <a:defRPr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○"/>
              <a:defRPr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■"/>
              <a:defRPr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●"/>
              <a:defRPr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○"/>
              <a:defRPr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■"/>
              <a:defRPr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ctrTitle"/>
          </p:nvPr>
        </p:nvSpPr>
        <p:spPr>
          <a:xfrm>
            <a:off x="598100" y="1226378"/>
            <a:ext cx="5533500" cy="18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9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>
            <a:spLocks noGrp="1"/>
          </p:cNvSpPr>
          <p:nvPr>
            <p:ph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8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ctrTitle"/>
          </p:nvPr>
        </p:nvSpPr>
        <p:spPr>
          <a:xfrm>
            <a:off x="598100" y="1226378"/>
            <a:ext cx="5533500" cy="18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0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>
            <a:spLocks noGrp="1"/>
          </p:cNvSpPr>
          <p:nvPr>
            <p:ph type="ctrTitle"/>
          </p:nvPr>
        </p:nvSpPr>
        <p:spPr>
          <a:xfrm>
            <a:off x="598100" y="1226378"/>
            <a:ext cx="5533500" cy="18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1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>
            <a:spLocks noGrp="1"/>
          </p:cNvSpPr>
          <p:nvPr>
            <p:ph type="title"/>
          </p:nvPr>
        </p:nvSpPr>
        <p:spPr>
          <a:xfrm>
            <a:off x="607150" y="21487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66141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4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52" name="Google Shape;152;p24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5"/>
          <p:cNvSpPr txBox="1">
            <a:spLocks noGrp="1"/>
          </p:cNvSpPr>
          <p:nvPr>
            <p:ph type="body" idx="1"/>
          </p:nvPr>
        </p:nvSpPr>
        <p:spPr>
          <a:xfrm>
            <a:off x="280350" y="1266450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70" name="Google Shape;170;p27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inux Foundation EU Theme 2023">
  <a:themeElements>
    <a:clrScheme name="Geometric">
      <a:dk1>
        <a:srgbClr val="222222"/>
      </a:dk1>
      <a:lt1>
        <a:srgbClr val="FFFFFF"/>
      </a:lt1>
      <a:dk2>
        <a:srgbClr val="434343"/>
      </a:dk2>
      <a:lt2>
        <a:srgbClr val="999999"/>
      </a:lt2>
      <a:accent1>
        <a:srgbClr val="003778"/>
      </a:accent1>
      <a:accent2>
        <a:srgbClr val="0094FF"/>
      </a:accent2>
      <a:accent3>
        <a:srgbClr val="5B1DE7"/>
      </a:accent3>
      <a:accent4>
        <a:srgbClr val="12E2E2"/>
      </a:accent4>
      <a:accent5>
        <a:srgbClr val="FF00AA"/>
      </a:accent5>
      <a:accent6>
        <a:srgbClr val="ACDE1F"/>
      </a:accent6>
      <a:hlink>
        <a:srgbClr val="0077CC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Open Sans Medium</vt:lpstr>
      <vt:lpstr>Roboto</vt:lpstr>
      <vt:lpstr>Arial</vt:lpstr>
      <vt:lpstr>Roboto Slab Light</vt:lpstr>
      <vt:lpstr>Linux Foundation EU Theme 2023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Coughlan Shane</cp:lastModifiedBy>
  <cp:revision>1</cp:revision>
  <dcterms:modified xsi:type="dcterms:W3CDTF">2022-10-17T23:30:37Z</dcterms:modified>
</cp:coreProperties>
</file>