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6"/>
  </p:notesMasterIdLst>
  <p:sldIdLst>
    <p:sldId id="257" r:id="rId2"/>
    <p:sldId id="269" r:id="rId3"/>
    <p:sldId id="263" r:id="rId4"/>
    <p:sldId id="267" r:id="rId5"/>
  </p:sldIdLst>
  <p:sldSz cx="9144000" cy="5143500" type="screen16x9"/>
  <p:notesSz cx="6858000" cy="9144000"/>
  <p:embeddedFontLst>
    <p:embeddedFont>
      <p:font typeface="Open Sans Medium" pitchFamily="2" charset="0"/>
      <p:regular r:id="rId7"/>
      <p:bold r:id="rId8"/>
      <p:italic r:id="rId9"/>
      <p:boldItalic r:id="rId10"/>
    </p:embeddedFont>
    <p:embeddedFont>
      <p:font typeface="Roboto" panose="02000000000000000000" pitchFamily="2" charset="0"/>
      <p:regular r:id="rId11"/>
      <p:bold r:id="rId12"/>
      <p:italic r:id="rId13"/>
      <p:boldItalic r:id="rId14"/>
    </p:embeddedFont>
    <p:embeddedFont>
      <p:font typeface="Roboto Slab Light" panose="020F0302020204030204" pitchFamily="34"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font" Target="fonts/font9.fntdata"/><Relationship Id="rId10" Type="http://schemas.openxmlformats.org/officeDocument/2006/relationships/font" Target="fonts/font4.fntdata"/><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5" r:id="rId2"/>
    <p:sldLayoutId id="2147483658" r:id="rId3"/>
    <p:sldLayoutId id="2147483659" r:id="rId4"/>
    <p:sldLayoutId id="2147483661" r:id="rId5"/>
    <p:sldLayoutId id="214748366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099" y="1226378"/>
            <a:ext cx="6359291"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Automation Work Group</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2023-09-06</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2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Agenda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News</a:t>
            </a:r>
          </a:p>
          <a:p>
            <a:pPr marL="0" lvl="0" indent="0" algn="l" rtl="0">
              <a:spcBef>
                <a:spcPts val="0"/>
              </a:spcBef>
              <a:spcAft>
                <a:spcPts val="1200"/>
              </a:spcAft>
              <a:buNone/>
            </a:pPr>
            <a:r>
              <a:rPr lang="en-US" dirty="0"/>
              <a:t>Tooling Overview</a:t>
            </a:r>
          </a:p>
          <a:p>
            <a:pPr marL="0" lvl="0" indent="0" algn="l" rtl="0">
              <a:spcBef>
                <a:spcPts val="0"/>
              </a:spcBef>
              <a:spcAft>
                <a:spcPts val="1200"/>
              </a:spcAft>
              <a:buNone/>
            </a:pPr>
            <a:r>
              <a:rPr lang="en-US" dirty="0"/>
              <a:t>Any Other Business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176</Words>
  <Application>Microsoft Macintosh PowerPoint</Application>
  <PresentationFormat>On-screen Show (16:9)</PresentationFormat>
  <Paragraphs>9</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Roboto Slab Light</vt:lpstr>
      <vt:lpstr>Roboto</vt:lpstr>
      <vt:lpstr>Arial</vt:lpstr>
      <vt:lpstr>Open Sans Medium</vt:lpstr>
      <vt:lpstr>Linux Foundation EU Theme 2023</vt:lpstr>
      <vt:lpstr>OpenChain Automation Work Group</vt:lpstr>
      <vt:lpstr>Anti-Trust Policy Notice</vt:lpstr>
      <vt:lpstr>Agenda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3</cp:revision>
  <dcterms:modified xsi:type="dcterms:W3CDTF">2023-09-06T07:54:36Z</dcterms:modified>
</cp:coreProperties>
</file>