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0"/>
  </p:notesMasterIdLst>
  <p:sldIdLst>
    <p:sldId id="257" r:id="rId2"/>
    <p:sldId id="269" r:id="rId3"/>
    <p:sldId id="263" r:id="rId4"/>
    <p:sldId id="264" r:id="rId5"/>
    <p:sldId id="270" r:id="rId6"/>
    <p:sldId id="271" r:id="rId7"/>
    <p:sldId id="267" r:id="rId8"/>
    <p:sldId id="272" r:id="rId9"/>
  </p:sldIdLst>
  <p:sldSz cx="9144000" cy="5143500" type="screen16x9"/>
  <p:notesSz cx="6858000" cy="9144000"/>
  <p:embeddedFontLst>
    <p:embeddedFont>
      <p:font typeface="Open Sans Medium" pitchFamily="2" charset="0"/>
      <p:regular r:id="rId11"/>
      <p:bold r:id="rId12"/>
      <p:italic r:id="rId13"/>
      <p:boldItalic r:id="rId14"/>
    </p:embeddedFont>
    <p:embeddedFont>
      <p:font typeface="Roboto" panose="02000000000000000000" pitchFamily="2" charset="0"/>
      <p:regular r:id="rId15"/>
      <p:bold r:id="rId16"/>
      <p:italic r:id="rId17"/>
      <p:boldItalic r:id="rId18"/>
    </p:embeddedFont>
    <p:embeddedFont>
      <p:font typeface="Roboto Slab" pitchFamily="2" charset="0"/>
      <p:regular r:id="rId19"/>
      <p:bold r:id="rId20"/>
    </p:embeddedFont>
    <p:embeddedFont>
      <p:font typeface="Roboto Slab Light" panose="020F0302020204030204"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2"/>
  </p:normalViewPr>
  <p:slideViewPr>
    <p:cSldViewPr snapToGrid="0">
      <p:cViewPr varScale="1">
        <p:scale>
          <a:sx n="178" d="100"/>
          <a:sy n="178" d="100"/>
        </p:scale>
        <p:origin x="26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44aaa0767c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44aaa0767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44aaa0767c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44aaa0767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290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44aaa0767c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44aaa0767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08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2" name="Google Shape;82;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1"/>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AEDFAA16-DDC0-EFB3-C6D1-B3D5C8AEBE6C}"/>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Automotive Work Group</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2023-08-29</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342900">
              <a:spcAft>
                <a:spcPts val="1200"/>
              </a:spcAft>
              <a:buFont typeface="+mj-lt"/>
              <a:buAutoNum type="arabicPeriod"/>
            </a:pPr>
            <a:r>
              <a:rPr lang="en-US" dirty="0"/>
              <a:t>Greetings</a:t>
            </a:r>
          </a:p>
          <a:p>
            <a:pPr marL="342900">
              <a:spcAft>
                <a:spcPts val="1200"/>
              </a:spcAft>
              <a:buFont typeface="+mj-lt"/>
              <a:buAutoNum type="arabicPeriod"/>
            </a:pPr>
            <a:r>
              <a:rPr lang="en-US" dirty="0"/>
              <a:t>State of the Market – Endo San from Toyota</a:t>
            </a:r>
          </a:p>
          <a:p>
            <a:pPr marL="342900">
              <a:spcAft>
                <a:spcPts val="1200"/>
              </a:spcAft>
              <a:buFont typeface="+mj-lt"/>
              <a:buAutoNum type="arabicPeriod"/>
            </a:pPr>
            <a:r>
              <a:rPr lang="en-US" dirty="0"/>
              <a:t>Open Source @ CARIAD – Helio from CARIAD</a:t>
            </a:r>
          </a:p>
          <a:p>
            <a:pPr marL="342900">
              <a:spcAft>
                <a:spcPts val="1200"/>
              </a:spcAft>
              <a:buFont typeface="+mj-lt"/>
              <a:buAutoNum type="arabicPeriod"/>
            </a:pPr>
            <a:r>
              <a:rPr lang="en-US" dirty="0" err="1"/>
              <a:t>OpenSDV</a:t>
            </a:r>
            <a:r>
              <a:rPr lang="en-US" dirty="0"/>
              <a:t> in China – Leon from </a:t>
            </a:r>
            <a:r>
              <a:rPr lang="en-US" dirty="0" err="1"/>
              <a:t>OpenSDV</a:t>
            </a:r>
            <a:endParaRPr lang="en-US" dirty="0"/>
          </a:p>
          <a:p>
            <a:pPr marL="342900">
              <a:spcAft>
                <a:spcPts val="1200"/>
              </a:spcAft>
              <a:buFont typeface="+mj-lt"/>
              <a:buAutoNum type="arabicPeriod"/>
            </a:pPr>
            <a:r>
              <a:rPr lang="en-US" dirty="0"/>
              <a:t>Any Other Business?</a:t>
            </a:r>
          </a:p>
          <a:p>
            <a:pPr marL="342900">
              <a:spcAft>
                <a:spcPts val="1200"/>
              </a:spcAft>
              <a:buFont typeface="+mj-lt"/>
              <a:buAutoNum type="arabicPeriod"/>
            </a:pPr>
            <a:r>
              <a:rPr lang="en-US" dirty="0"/>
              <a:t>Close of Meeting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dirty="0"/>
              <a:t>State of the Market – Endo San from Toyota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dirty="0"/>
              <a:t>Open Source @ CARIAD – Helio from CARIAD</a:t>
            </a:r>
            <a:br>
              <a:rPr lang="en-US" dirty="0"/>
            </a:br>
            <a:endParaRPr dirty="0"/>
          </a:p>
        </p:txBody>
      </p:sp>
    </p:spTree>
    <p:extLst>
      <p:ext uri="{BB962C8B-B14F-4D97-AF65-F5344CB8AC3E}">
        <p14:creationId xmlns:p14="http://schemas.microsoft.com/office/powerpoint/2010/main" val="3051667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dirty="0" err="1"/>
              <a:t>OpenSDV</a:t>
            </a:r>
            <a:r>
              <a:rPr lang="en-US" dirty="0"/>
              <a:t> in China – Leon from </a:t>
            </a:r>
            <a:r>
              <a:rPr lang="en-US" dirty="0" err="1"/>
              <a:t>OpenSDV</a:t>
            </a:r>
            <a:br>
              <a:rPr lang="en-US" dirty="0"/>
            </a:br>
            <a:endParaRPr dirty="0"/>
          </a:p>
        </p:txBody>
      </p:sp>
    </p:spTree>
    <p:extLst>
      <p:ext uri="{BB962C8B-B14F-4D97-AF65-F5344CB8AC3E}">
        <p14:creationId xmlns:p14="http://schemas.microsoft.com/office/powerpoint/2010/main" val="174157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2" name="Google Shape;163;p26">
            <a:extLst>
              <a:ext uri="{FF2B5EF4-FFF2-40B4-BE49-F238E27FC236}">
                <a16:creationId xmlns:a16="http://schemas.microsoft.com/office/drawing/2014/main" id="{F6336544-11FA-225E-D1FB-9243FD500F40}"/>
              </a:ext>
            </a:extLst>
          </p:cNvPr>
          <p:cNvSpPr txBox="1">
            <a:spLocks/>
          </p:cNvSpPr>
          <p:nvPr/>
        </p:nvSpPr>
        <p:spPr>
          <a:xfrm>
            <a:off x="311700" y="2267850"/>
            <a:ext cx="8520600" cy="607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latin typeface="Roboto Slab" pitchFamily="2" charset="0"/>
                <a:ea typeface="Roboto Slab" pitchFamily="2" charset="0"/>
                <a:cs typeface="Roboto Slab" pitchFamily="2" charset="0"/>
              </a:rPr>
              <a:t>Any Other Business?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48D101-AD94-CC51-BE21-8142769599DF}"/>
              </a:ext>
            </a:extLst>
          </p:cNvPr>
          <p:cNvSpPr>
            <a:spLocks noGrp="1"/>
          </p:cNvSpPr>
          <p:nvPr>
            <p:ph type="body" idx="1"/>
          </p:nvPr>
        </p:nvSpPr>
        <p:spPr/>
        <p:txBody>
          <a:bodyPr/>
          <a:lstStyle/>
          <a:p>
            <a:r>
              <a:rPr lang="en-US" dirty="0"/>
              <a:t>See You Next Time!</a:t>
            </a:r>
          </a:p>
        </p:txBody>
      </p:sp>
    </p:spTree>
    <p:extLst>
      <p:ext uri="{BB962C8B-B14F-4D97-AF65-F5344CB8AC3E}">
        <p14:creationId xmlns:p14="http://schemas.microsoft.com/office/powerpoint/2010/main" val="139688228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237</Words>
  <Application>Microsoft Macintosh PowerPoint</Application>
  <PresentationFormat>On-screen Show (16:9)</PresentationFormat>
  <Paragraphs>17</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Roboto Slab Light</vt:lpstr>
      <vt:lpstr>Roboto</vt:lpstr>
      <vt:lpstr>Arial</vt:lpstr>
      <vt:lpstr>Open Sans Medium</vt:lpstr>
      <vt:lpstr>Roboto Slab</vt:lpstr>
      <vt:lpstr>Linux Foundation EU Theme 2023</vt:lpstr>
      <vt:lpstr>OpenChain Automotive Work Group</vt:lpstr>
      <vt:lpstr>Anti-Trust Policy Notice</vt:lpstr>
      <vt:lpstr>Agenda</vt:lpstr>
      <vt:lpstr>State of the Market – Endo San from Toyota</vt:lpstr>
      <vt:lpstr>Open Source @ CARIAD – Helio from CARIAD </vt:lpstr>
      <vt:lpstr>OpenSDV in China – Leon from OpenSDV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3</cp:revision>
  <dcterms:modified xsi:type="dcterms:W3CDTF">2023-08-29T07:52:28Z</dcterms:modified>
</cp:coreProperties>
</file>