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9"/>
  </p:notesMasterIdLst>
  <p:sldIdLst>
    <p:sldId id="257" r:id="rId2"/>
    <p:sldId id="269" r:id="rId3"/>
    <p:sldId id="263" r:id="rId4"/>
    <p:sldId id="270" r:id="rId5"/>
    <p:sldId id="271" r:id="rId6"/>
    <p:sldId id="265" r:id="rId7"/>
    <p:sldId id="267" r:id="rId8"/>
  </p:sldIdLst>
  <p:sldSz cx="9144000" cy="5143500" type="screen16x9"/>
  <p:notesSz cx="6858000" cy="9144000"/>
  <p:embeddedFontLst>
    <p:embeddedFont>
      <p:font typeface="Open Sans Medium" pitchFamily="2" charset="0"/>
      <p:regular r:id="rId10"/>
      <p:bold r:id="rId11"/>
      <p:italic r:id="rId12"/>
      <p:boldItalic r:id="rId13"/>
    </p:embeddedFont>
    <p:embeddedFont>
      <p:font typeface="Roboto" panose="02000000000000000000" pitchFamily="2" charset="0"/>
      <p:regular r:id="rId14"/>
      <p:bold r:id="rId15"/>
      <p:italic r:id="rId16"/>
      <p:boldItalic r:id="rId17"/>
    </p:embeddedFont>
    <p:embeddedFont>
      <p:font typeface="Roboto Slab Light" panose="020F0302020204030204" pitchFamily="3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2"/>
  </p:normalViewPr>
  <p:slideViewPr>
    <p:cSldViewPr snapToGrid="0">
      <p:cViewPr varScale="1">
        <p:scale>
          <a:sx n="178" d="100"/>
          <a:sy n="178" d="100"/>
        </p:scale>
        <p:origin x="2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892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92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44aaa0767c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44aaa0767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14"/>
          <p:cNvSpPr/>
          <p:nvPr/>
        </p:nvSpPr>
        <p:spPr>
          <a:xfrm>
            <a:off x="4572000" y="-175"/>
            <a:ext cx="4572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94" name="Google Shape;94;p14"/>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95" name="Google Shape;95;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96" name="Google Shape;96;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97" name="Google Shape;97;p14"/>
          <p:cNvPicPr preferRelativeResize="0"/>
          <p:nvPr/>
        </p:nvPicPr>
        <p:blipFill>
          <a:blip r:embed="rId2">
            <a:alphaModFix/>
          </a:blip>
          <a:stretch>
            <a:fillRect/>
          </a:stretch>
        </p:blipFill>
        <p:spPr>
          <a:xfrm>
            <a:off x="8223025" y="-6"/>
            <a:ext cx="920975" cy="914400"/>
          </a:xfrm>
          <a:prstGeom prst="rect">
            <a:avLst/>
          </a:prstGeom>
          <a:noFill/>
          <a:ln>
            <a:noFill/>
          </a:ln>
        </p:spPr>
      </p:pic>
      <p:pic>
        <p:nvPicPr>
          <p:cNvPr id="98" name="Google Shape;98;p14"/>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F75B4D4-E878-6DF5-25BA-F9A39B633FE0}"/>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0"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penchainproject.org/resources/faq#specification-development-questio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penChain-Project/Contribution-Process-Specification/issues/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github.com/OpenChain-Project/Contribution-Process-Specification/issues" TargetMode="External"/><Relationship Id="rId4" Type="http://schemas.openxmlformats.org/officeDocument/2006/relationships/hyperlink" Target="https://github.com/OpenChain-Project/Contribution-Process-Specification/issues/2"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099" y="1226378"/>
            <a:ext cx="6188463"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Contribution Specification</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Kick-Off Call – August 23</a:t>
            </a:r>
            <a:r>
              <a:rPr lang="en-US" baseline="30000" dirty="0"/>
              <a:t>rd</a:t>
            </a:r>
            <a:r>
              <a:rPr lang="en-US" dirty="0"/>
              <a:t> 2023</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Intro</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This is the kick-off call to explain what processes the OpenChain Project uses to develop new specifications. This call will then proceed to review the current ideas being fielded for a contribution process specification and discuss next steps.</a:t>
            </a: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Our Process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Here is the overview of how we create specifications:</a:t>
            </a:r>
          </a:p>
          <a:p>
            <a:pPr marL="0" lvl="0" indent="0" algn="l" rtl="0">
              <a:spcBef>
                <a:spcPts val="0"/>
              </a:spcBef>
              <a:spcAft>
                <a:spcPts val="1200"/>
              </a:spcAft>
              <a:buNone/>
            </a:pPr>
            <a:r>
              <a:rPr lang="en-US" dirty="0">
                <a:hlinkClick r:id="rId3"/>
              </a:rPr>
              <a:t>https://www.openchainproject.org/resources/faq#specification-development-questions</a:t>
            </a:r>
            <a:r>
              <a:rPr lang="en-US" dirty="0"/>
              <a:t> </a:t>
            </a:r>
          </a:p>
        </p:txBody>
      </p:sp>
    </p:spTree>
    <p:extLst>
      <p:ext uri="{BB962C8B-B14F-4D97-AF65-F5344CB8AC3E}">
        <p14:creationId xmlns:p14="http://schemas.microsoft.com/office/powerpoint/2010/main" val="886454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Contribution Specification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Here is the initial thread discussing the idea of a contribution process specification:</a:t>
            </a:r>
          </a:p>
          <a:p>
            <a:pPr marL="0" lvl="0" indent="0" algn="l" rtl="0">
              <a:spcBef>
                <a:spcPts val="0"/>
              </a:spcBef>
              <a:spcAft>
                <a:spcPts val="1200"/>
              </a:spcAft>
              <a:buNone/>
            </a:pPr>
            <a:r>
              <a:rPr lang="en-US" dirty="0">
                <a:hlinkClick r:id="rId3"/>
              </a:rPr>
              <a:t>https://github.com/OpenChain-Project/Contribution-Process-Specification/issues/1</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Here is a link to the first topics for discussion:</a:t>
            </a:r>
          </a:p>
          <a:p>
            <a:pPr marL="0" lvl="0" indent="0" algn="l" rtl="0">
              <a:spcBef>
                <a:spcPts val="0"/>
              </a:spcBef>
              <a:spcAft>
                <a:spcPts val="1200"/>
              </a:spcAft>
              <a:buNone/>
            </a:pPr>
            <a:r>
              <a:rPr lang="en-US" dirty="0">
                <a:hlinkClick r:id="rId4"/>
              </a:rPr>
              <a:t>https://github.com/OpenChain-Project/Contribution-Process-Specification/issues/2</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Here is a link to all open issues with items to review:</a:t>
            </a:r>
          </a:p>
          <a:p>
            <a:pPr marL="0" lvl="0" indent="0" algn="l" rtl="0">
              <a:spcBef>
                <a:spcPts val="0"/>
              </a:spcBef>
              <a:spcAft>
                <a:spcPts val="1200"/>
              </a:spcAft>
              <a:buNone/>
            </a:pPr>
            <a:r>
              <a:rPr lang="en-US" dirty="0">
                <a:hlinkClick r:id="rId5"/>
              </a:rPr>
              <a:t>https://github.com/OpenChain-Project/Contribution-Process-Specification/issues</a:t>
            </a:r>
            <a:r>
              <a:rPr lang="en-US" dirty="0"/>
              <a:t> </a:t>
            </a:r>
          </a:p>
        </p:txBody>
      </p:sp>
    </p:spTree>
    <p:extLst>
      <p:ext uri="{BB962C8B-B14F-4D97-AF65-F5344CB8AC3E}">
        <p14:creationId xmlns:p14="http://schemas.microsoft.com/office/powerpoint/2010/main" val="329942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dirty="0"/>
              <a:t>Next Step:</a:t>
            </a:r>
            <a:endParaRPr dirty="0"/>
          </a:p>
        </p:txBody>
      </p:sp>
      <p:sp>
        <p:nvSpPr>
          <p:cNvPr id="169" name="Google Shape;169;p27"/>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endParaRPr dirty="0"/>
          </a:p>
        </p:txBody>
      </p:sp>
      <p:sp>
        <p:nvSpPr>
          <p:cNvPr id="170" name="Google Shape;170;p27"/>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Editing via our monthly calls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325</Words>
  <Application>Microsoft Macintosh PowerPoint</Application>
  <PresentationFormat>On-screen Show (16:9)</PresentationFormat>
  <Paragraphs>21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Roboto Slab Light</vt:lpstr>
      <vt:lpstr>Roboto</vt:lpstr>
      <vt:lpstr>Open Sans Medium</vt:lpstr>
      <vt:lpstr>Arial</vt:lpstr>
      <vt:lpstr>Linux Foundation EU Theme 2023</vt:lpstr>
      <vt:lpstr>OpenChain Contribution Specification</vt:lpstr>
      <vt:lpstr>Anti-Trust Policy Notice</vt:lpstr>
      <vt:lpstr>Intro</vt:lpstr>
      <vt:lpstr>Our Process</vt:lpstr>
      <vt:lpstr>The Contribution Specification</vt:lpstr>
      <vt:lpstr>Next Step: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3</cp:revision>
  <dcterms:modified xsi:type="dcterms:W3CDTF">2023-08-23T06:45:58Z</dcterms:modified>
</cp:coreProperties>
</file>