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6" r:id="rId5"/>
    <p:sldId id="259" r:id="rId6"/>
    <p:sldId id="267" r:id="rId7"/>
    <p:sldId id="269" r:id="rId8"/>
    <p:sldId id="270" r:id="rId9"/>
    <p:sldId id="264" r:id="rId10"/>
    <p:sldId id="268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D8588-930B-4052-9033-B5904E8E91F2}" v="75" dt="2023-10-26T10:29:39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Yagi" userId="2e856021-3628-4be1-8f2a-46005d2874d2" providerId="ADAL" clId="{092EE34C-973F-40CA-88AE-E041B3F57E64}"/>
    <pc:docChg chg="undo custSel addSld modSld sldOrd">
      <pc:chgData name="Martin Yagi" userId="2e856021-3628-4be1-8f2a-46005d2874d2" providerId="ADAL" clId="{092EE34C-973F-40CA-88AE-E041B3F57E64}" dt="2023-10-23T14:14:43.096" v="206"/>
      <pc:docMkLst>
        <pc:docMk/>
      </pc:docMkLst>
      <pc:sldChg chg="modTransition">
        <pc:chgData name="Martin Yagi" userId="2e856021-3628-4be1-8f2a-46005d2874d2" providerId="ADAL" clId="{092EE34C-973F-40CA-88AE-E041B3F57E64}" dt="2023-10-23T14:14:43.096" v="206"/>
        <pc:sldMkLst>
          <pc:docMk/>
          <pc:sldMk cId="1786081246" sldId="258"/>
        </pc:sldMkLst>
      </pc:sldChg>
      <pc:sldChg chg="addSp delSp modSp add mod or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2985223717" sldId="259"/>
        </pc:sldMkLst>
        <pc:spChg chg="del">
          <ac:chgData name="Martin Yagi" userId="2e856021-3628-4be1-8f2a-46005d2874d2" providerId="ADAL" clId="{092EE34C-973F-40CA-88AE-E041B3F57E64}" dt="2023-10-23T10:02:52.121" v="5" actId="478"/>
          <ac:spMkLst>
            <pc:docMk/>
            <pc:sldMk cId="2985223717" sldId="259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3:56:24.851" v="188" actId="1038"/>
          <ac:spMkLst>
            <pc:docMk/>
            <pc:sldMk cId="2985223717" sldId="259"/>
            <ac:spMk id="5" creationId="{77012187-C5F8-859A-BFE0-4F0376E50CE6}"/>
          </ac:spMkLst>
        </pc:spChg>
        <pc:spChg chg="del">
          <ac:chgData name="Martin Yagi" userId="2e856021-3628-4be1-8f2a-46005d2874d2" providerId="ADAL" clId="{092EE34C-973F-40CA-88AE-E041B3F57E64}" dt="2023-10-23T10:02:54.365" v="6" actId="478"/>
          <ac:spMkLst>
            <pc:docMk/>
            <pc:sldMk cId="2985223717" sldId="259"/>
            <ac:spMk id="7" creationId="{0F63E0B5-4797-CEE0-A1EC-65A4B91063B1}"/>
          </ac:spMkLst>
        </pc:spChg>
        <pc:spChg chg="del">
          <ac:chgData name="Martin Yagi" userId="2e856021-3628-4be1-8f2a-46005d2874d2" providerId="ADAL" clId="{092EE34C-973F-40CA-88AE-E041B3F57E64}" dt="2023-10-23T10:02:57.705" v="8" actId="478"/>
          <ac:spMkLst>
            <pc:docMk/>
            <pc:sldMk cId="2985223717" sldId="259"/>
            <ac:spMk id="8" creationId="{8FE3D533-90A6-96B1-A921-169042B77A7B}"/>
          </ac:spMkLst>
        </pc:spChg>
        <pc:spChg chg="del">
          <ac:chgData name="Martin Yagi" userId="2e856021-3628-4be1-8f2a-46005d2874d2" providerId="ADAL" clId="{092EE34C-973F-40CA-88AE-E041B3F57E64}" dt="2023-10-23T10:02:59.310" v="9" actId="478"/>
          <ac:spMkLst>
            <pc:docMk/>
            <pc:sldMk cId="2985223717" sldId="259"/>
            <ac:spMk id="9" creationId="{A240C191-406D-D4DD-0898-76B417683092}"/>
          </ac:spMkLst>
        </pc:spChg>
        <pc:spChg chg="del">
          <ac:chgData name="Martin Yagi" userId="2e856021-3628-4be1-8f2a-46005d2874d2" providerId="ADAL" clId="{092EE34C-973F-40CA-88AE-E041B3F57E64}" dt="2023-10-23T10:02:55.581" v="7" actId="478"/>
          <ac:spMkLst>
            <pc:docMk/>
            <pc:sldMk cId="2985223717" sldId="259"/>
            <ac:spMk id="10" creationId="{88346973-4F23-261B-D825-B17847B691ED}"/>
          </ac:spMkLst>
        </pc:spChg>
        <pc:spChg chg="del">
          <ac:chgData name="Martin Yagi" userId="2e856021-3628-4be1-8f2a-46005d2874d2" providerId="ADAL" clId="{092EE34C-973F-40CA-88AE-E041B3F57E64}" dt="2023-10-23T10:03:01.163" v="10" actId="478"/>
          <ac:spMkLst>
            <pc:docMk/>
            <pc:sldMk cId="2985223717" sldId="259"/>
            <ac:spMk id="11" creationId="{D75390F0-7B44-E7B8-CC41-B86AA340541D}"/>
          </ac:spMkLst>
        </pc:spChg>
        <pc:spChg chg="del">
          <ac:chgData name="Martin Yagi" userId="2e856021-3628-4be1-8f2a-46005d2874d2" providerId="ADAL" clId="{092EE34C-973F-40CA-88AE-E041B3F57E64}" dt="2023-10-23T10:03:07.523" v="13" actId="478"/>
          <ac:spMkLst>
            <pc:docMk/>
            <pc:sldMk cId="2985223717" sldId="259"/>
            <ac:spMk id="12" creationId="{133F6D6E-97D7-4A32-E61F-402C80907323}"/>
          </ac:spMkLst>
        </pc:spChg>
        <pc:spChg chg="del">
          <ac:chgData name="Martin Yagi" userId="2e856021-3628-4be1-8f2a-46005d2874d2" providerId="ADAL" clId="{092EE34C-973F-40CA-88AE-E041B3F57E64}" dt="2023-10-23T10:03:10.402" v="14" actId="478"/>
          <ac:spMkLst>
            <pc:docMk/>
            <pc:sldMk cId="2985223717" sldId="259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18.128" v="15" actId="478"/>
          <ac:spMkLst>
            <pc:docMk/>
            <pc:sldMk cId="2985223717" sldId="259"/>
            <ac:spMk id="16" creationId="{ABC0B4CF-5BEC-6FEB-D8C2-EAFE70934B17}"/>
          </ac:spMkLst>
        </pc:spChg>
        <pc:grpChg chg="mod">
          <ac:chgData name="Martin Yagi" userId="2e856021-3628-4be1-8f2a-46005d2874d2" providerId="ADAL" clId="{092EE34C-973F-40CA-88AE-E041B3F57E64}" dt="2023-10-23T13:56:24.851" v="188" actId="1038"/>
          <ac:grpSpMkLst>
            <pc:docMk/>
            <pc:sldMk cId="2985223717" sldId="259"/>
            <ac:grpSpMk id="14" creationId="{E0C88A2F-3F6B-9895-1599-5BD276E43D58}"/>
          </ac:grpSpMkLst>
        </pc:grpChg>
        <pc:picChg chg="add del mod ord">
          <ac:chgData name="Martin Yagi" userId="2e856021-3628-4be1-8f2a-46005d2874d2" providerId="ADAL" clId="{092EE34C-973F-40CA-88AE-E041B3F57E64}" dt="2023-10-23T10:03:05.009" v="12" actId="478"/>
          <ac:picMkLst>
            <pc:docMk/>
            <pc:sldMk cId="2985223717" sldId="259"/>
            <ac:picMk id="6" creationId="{F4F4F721-D468-118C-D89C-E374A2018E91}"/>
          </ac:picMkLst>
        </pc:picChg>
      </pc:sldChg>
      <pc:sldChg chg="addSp delSp modSp mo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3762799165" sldId="260"/>
        </pc:sldMkLst>
        <pc:spChg chg="del">
          <ac:chgData name="Martin Yagi" userId="2e856021-3628-4be1-8f2a-46005d2874d2" providerId="ADAL" clId="{092EE34C-973F-40CA-88AE-E041B3F57E64}" dt="2023-10-23T10:03:48.389" v="18" actId="478"/>
          <ac:spMkLst>
            <pc:docMk/>
            <pc:sldMk cId="3762799165" sldId="260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0:03:53.870" v="20" actId="20577"/>
          <ac:spMkLst>
            <pc:docMk/>
            <pc:sldMk cId="3762799165" sldId="260"/>
            <ac:spMk id="3" creationId="{ED33CD3B-6C58-981B-3017-75922B70E8E3}"/>
          </ac:spMkLst>
        </pc:spChg>
        <pc:spChg chg="del">
          <ac:chgData name="Martin Yagi" userId="2e856021-3628-4be1-8f2a-46005d2874d2" providerId="ADAL" clId="{092EE34C-973F-40CA-88AE-E041B3F57E64}" dt="2023-10-23T10:04:07.867" v="22" actId="478"/>
          <ac:spMkLst>
            <pc:docMk/>
            <pc:sldMk cId="3762799165" sldId="260"/>
            <ac:spMk id="5" creationId="{77012187-C5F8-859A-BFE0-4F0376E50CE6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51.613" v="19" actId="478"/>
          <ac:spMkLst>
            <pc:docMk/>
            <pc:sldMk cId="3762799165" sldId="260"/>
            <ac:spMk id="16" creationId="{05A2E57A-C4B5-7789-1919-1E710E62AB0B}"/>
          </ac:spMkLst>
        </pc:spChg>
        <pc:grpChg chg="del">
          <ac:chgData name="Martin Yagi" userId="2e856021-3628-4be1-8f2a-46005d2874d2" providerId="ADAL" clId="{092EE34C-973F-40CA-88AE-E041B3F57E64}" dt="2023-10-23T10:04:05.068" v="21" actId="478"/>
          <ac:grpSpMkLst>
            <pc:docMk/>
            <pc:sldMk cId="3762799165" sldId="260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092EE34C-973F-40CA-88AE-E041B3F57E64}" dt="2023-10-23T10:03:45.182" v="17" actId="167"/>
          <ac:picMkLst>
            <pc:docMk/>
            <pc:sldMk cId="3762799165" sldId="260"/>
            <ac:picMk id="6" creationId="{08651DA6-D530-F8A8-618A-5FED0E5D7B7C}"/>
          </ac:picMkLst>
        </pc:picChg>
      </pc:sldChg>
      <pc:sldChg chg="addSp modSp new modTransition">
        <pc:chgData name="Martin Yagi" userId="2e856021-3628-4be1-8f2a-46005d2874d2" providerId="ADAL" clId="{092EE34C-973F-40CA-88AE-E041B3F57E64}" dt="2023-10-23T14:14:43.096" v="206"/>
        <pc:sldMkLst>
          <pc:docMk/>
          <pc:sldMk cId="1264395358" sldId="261"/>
        </pc:sldMkLst>
        <pc:picChg chg="add mod">
          <ac:chgData name="Martin Yagi" userId="2e856021-3628-4be1-8f2a-46005d2874d2" providerId="ADAL" clId="{092EE34C-973F-40CA-88AE-E041B3F57E64}" dt="2023-10-23T10:07:27.675" v="56"/>
          <ac:picMkLst>
            <pc:docMk/>
            <pc:sldMk cId="1264395358" sldId="261"/>
            <ac:picMk id="4" creationId="{185958C1-1854-6C24-EF2A-D181DB114EEA}"/>
          </ac:picMkLst>
        </pc:picChg>
      </pc:sldChg>
    </pc:docChg>
  </pc:docChgLst>
  <pc:docChgLst>
    <pc:chgData name="Martin Yagi" userId="2e856021-3628-4be1-8f2a-46005d2874d2" providerId="ADAL" clId="{B6A83CF5-A080-46DA-A15F-7E5914CDCD72}"/>
    <pc:docChg chg="undo custSel modSld">
      <pc:chgData name="Martin Yagi" userId="2e856021-3628-4be1-8f2a-46005d2874d2" providerId="ADAL" clId="{B6A83CF5-A080-46DA-A15F-7E5914CDCD72}" dt="2023-08-10T11:06:02.642" v="422"/>
      <pc:docMkLst>
        <pc:docMk/>
      </pc:docMkLst>
      <pc:sldChg chg="addSp modSp mod modTransition modAnim">
        <pc:chgData name="Martin Yagi" userId="2e856021-3628-4be1-8f2a-46005d2874d2" providerId="ADAL" clId="{B6A83CF5-A080-46DA-A15F-7E5914CDCD72}" dt="2023-08-10T11:06:02.642" v="422"/>
        <pc:sldMkLst>
          <pc:docMk/>
          <pc:sldMk cId="1786081246" sldId="258"/>
        </pc:sldMkLst>
        <pc:spChg chg="mod">
          <ac:chgData name="Martin Yagi" userId="2e856021-3628-4be1-8f2a-46005d2874d2" providerId="ADAL" clId="{B6A83CF5-A080-46DA-A15F-7E5914CDCD72}" dt="2023-08-10T09:49:48.764" v="16" actId="20577"/>
          <ac:spMkLst>
            <pc:docMk/>
            <pc:sldMk cId="1786081246" sldId="258"/>
            <ac:spMk id="2" creationId="{E6816268-2A8B-1ED0-EBBA-05457A8048C3}"/>
          </ac:spMkLst>
        </pc:spChg>
        <pc:spChg chg="add mod">
          <ac:chgData name="Martin Yagi" userId="2e856021-3628-4be1-8f2a-46005d2874d2" providerId="ADAL" clId="{B6A83CF5-A080-46DA-A15F-7E5914CDCD72}" dt="2023-08-10T09:51:06.458" v="96" actId="20577"/>
          <ac:spMkLst>
            <pc:docMk/>
            <pc:sldMk cId="1786081246" sldId="258"/>
            <ac:spMk id="3" creationId="{B65334E5-B219-31E9-2FAA-047804CFE4C6}"/>
          </ac:spMkLst>
        </pc:spChg>
        <pc:spChg chg="mod">
          <ac:chgData name="Martin Yagi" userId="2e856021-3628-4be1-8f2a-46005d2874d2" providerId="ADAL" clId="{B6A83CF5-A080-46DA-A15F-7E5914CDCD72}" dt="2023-08-10T09:50:02.889" v="30" actId="20577"/>
          <ac:spMkLst>
            <pc:docMk/>
            <pc:sldMk cId="1786081246" sldId="258"/>
            <ac:spMk id="16" creationId="{9D3A2E4C-740C-111B-082A-033473784DDD}"/>
          </ac:spMkLst>
        </pc:spChg>
        <pc:spChg chg="mod">
          <ac:chgData name="Martin Yagi" userId="2e856021-3628-4be1-8f2a-46005d2874d2" providerId="ADAL" clId="{B6A83CF5-A080-46DA-A15F-7E5914CDCD72}" dt="2023-08-10T09:50:25.066" v="63" actId="20577"/>
          <ac:spMkLst>
            <pc:docMk/>
            <pc:sldMk cId="1786081246" sldId="258"/>
            <ac:spMk id="17" creationId="{7B26DA02-3C2D-D49D-4860-290861BE410F}"/>
          </ac:spMkLst>
        </pc:spChg>
        <pc:picChg chg="add mod">
          <ac:chgData name="Martin Yagi" userId="2e856021-3628-4be1-8f2a-46005d2874d2" providerId="ADAL" clId="{B6A83CF5-A080-46DA-A15F-7E5914CDCD72}" dt="2023-08-10T10:55:57.795" v="97"/>
          <ac:picMkLst>
            <pc:docMk/>
            <pc:sldMk cId="1786081246" sldId="258"/>
            <ac:picMk id="4" creationId="{D800A5A0-7EA7-A6B5-E15B-088DD1BEAC79}"/>
          </ac:picMkLst>
        </pc:picChg>
        <pc:picChg chg="mod">
          <ac:chgData name="Martin Yagi" userId="2e856021-3628-4be1-8f2a-46005d2874d2" providerId="ADAL" clId="{B6A83CF5-A080-46DA-A15F-7E5914CDCD72}" dt="2023-08-10T09:50:38.089" v="68" actId="1076"/>
          <ac:picMkLst>
            <pc:docMk/>
            <pc:sldMk cId="1786081246" sldId="258"/>
            <ac:picMk id="19" creationId="{7E879EAB-8E88-C689-4463-D43567481F88}"/>
          </ac:picMkLst>
        </pc:picChg>
      </pc:sldChg>
    </pc:docChg>
  </pc:docChgLst>
  <pc:docChgLst>
    <pc:chgData name="Martin Yagi" userId="2e856021-3628-4be1-8f2a-46005d2874d2" providerId="ADAL" clId="{A5ECB5DD-9647-4278-8D3C-C1FA1998EEA0}"/>
    <pc:docChg chg="delSld">
      <pc:chgData name="Martin Yagi" userId="2e856021-3628-4be1-8f2a-46005d2874d2" providerId="ADAL" clId="{A5ECB5DD-9647-4278-8D3C-C1FA1998EEA0}" dt="2023-03-17T15:19:55.019" v="0" actId="2696"/>
      <pc:docMkLst>
        <pc:docMk/>
      </pc:docMkLst>
      <pc:sldChg chg="del">
        <pc:chgData name="Martin Yagi" userId="2e856021-3628-4be1-8f2a-46005d2874d2" providerId="ADAL" clId="{A5ECB5DD-9647-4278-8D3C-C1FA1998EEA0}" dt="2023-03-17T15:19:55.019" v="0" actId="2696"/>
        <pc:sldMkLst>
          <pc:docMk/>
          <pc:sldMk cId="9463913" sldId="259"/>
        </pc:sldMkLst>
      </pc:sldChg>
    </pc:docChg>
  </pc:docChgLst>
  <pc:docChgLst>
    <pc:chgData name="Martin Yagi" userId="2e856021-3628-4be1-8f2a-46005d2874d2" providerId="ADAL" clId="{F4FD8588-930B-4052-9033-B5904E8E91F2}"/>
    <pc:docChg chg="undo custSel addSld delSld modSld sldOrd">
      <pc:chgData name="Martin Yagi" userId="2e856021-3628-4be1-8f2a-46005d2874d2" providerId="ADAL" clId="{F4FD8588-930B-4052-9033-B5904E8E91F2}" dt="2023-10-26T10:29:44.266" v="184" actId="2696"/>
      <pc:docMkLst>
        <pc:docMk/>
      </pc:docMkLst>
      <pc:sldChg chg="del">
        <pc:chgData name="Martin Yagi" userId="2e856021-3628-4be1-8f2a-46005d2874d2" providerId="ADAL" clId="{F4FD8588-930B-4052-9033-B5904E8E91F2}" dt="2023-10-26T10:06:00.885" v="5" actId="47"/>
        <pc:sldMkLst>
          <pc:docMk/>
          <pc:sldMk cId="1786081246" sldId="258"/>
        </pc:sldMkLst>
      </pc:sldChg>
      <pc:sldChg chg="addSp delSp modSp mod modTransition addAnim delAnim modAnim">
        <pc:chgData name="Martin Yagi" userId="2e856021-3628-4be1-8f2a-46005d2874d2" providerId="ADAL" clId="{F4FD8588-930B-4052-9033-B5904E8E91F2}" dt="2023-10-26T10:29:39.936" v="183"/>
        <pc:sldMkLst>
          <pc:docMk/>
          <pc:sldMk cId="2985223717" sldId="259"/>
        </pc:sldMkLst>
        <pc:spChg chg="del">
          <ac:chgData name="Martin Yagi" userId="2e856021-3628-4be1-8f2a-46005d2874d2" providerId="ADAL" clId="{F4FD8588-930B-4052-9033-B5904E8E91F2}" dt="2023-10-26T10:08:37.883" v="84" actId="478"/>
          <ac:spMkLst>
            <pc:docMk/>
            <pc:sldMk cId="2985223717" sldId="259"/>
            <ac:spMk id="2" creationId="{5A3D4627-044E-BDA0-BB8B-1684385BBF42}"/>
          </ac:spMkLst>
        </pc:spChg>
        <pc:spChg chg="mod">
          <ac:chgData name="Martin Yagi" userId="2e856021-3628-4be1-8f2a-46005d2874d2" providerId="ADAL" clId="{F4FD8588-930B-4052-9033-B5904E8E91F2}" dt="2023-10-26T10:14:41.669" v="114" actId="1036"/>
          <ac:spMkLst>
            <pc:docMk/>
            <pc:sldMk cId="2985223717" sldId="259"/>
            <ac:spMk id="5" creationId="{77012187-C5F8-859A-BFE0-4F0376E50CE6}"/>
          </ac:spMkLst>
        </pc:spChg>
        <pc:spChg chg="del">
          <ac:chgData name="Martin Yagi" userId="2e856021-3628-4be1-8f2a-46005d2874d2" providerId="ADAL" clId="{F4FD8588-930B-4052-9033-B5904E8E91F2}" dt="2023-10-26T10:12:50.779" v="102" actId="478"/>
          <ac:spMkLst>
            <pc:docMk/>
            <pc:sldMk cId="2985223717" sldId="259"/>
            <ac:spMk id="8" creationId="{560C0FE6-6E9D-B9E8-08FD-FFF8C7937EFE}"/>
          </ac:spMkLst>
        </pc:spChg>
        <pc:spChg chg="mod topLvl">
          <ac:chgData name="Martin Yagi" userId="2e856021-3628-4be1-8f2a-46005d2874d2" providerId="ADAL" clId="{F4FD8588-930B-4052-9033-B5904E8E91F2}" dt="2023-10-26T10:14:38.502" v="112" actId="1036"/>
          <ac:spMkLst>
            <pc:docMk/>
            <pc:sldMk cId="2985223717" sldId="259"/>
            <ac:spMk id="9" creationId="{33BD5C30-29E5-CBAB-8DE0-F75DB1A6250D}"/>
          </ac:spMkLst>
        </pc:spChg>
        <pc:spChg chg="del">
          <ac:chgData name="Martin Yagi" userId="2e856021-3628-4be1-8f2a-46005d2874d2" providerId="ADAL" clId="{F4FD8588-930B-4052-9033-B5904E8E91F2}" dt="2023-10-26T10:12:52.598" v="103" actId="478"/>
          <ac:spMkLst>
            <pc:docMk/>
            <pc:sldMk cId="2985223717" sldId="259"/>
            <ac:spMk id="10" creationId="{46DA36FD-9A96-481A-C8AC-1CB326668CB8}"/>
          </ac:spMkLst>
        </pc:spChg>
        <pc:spChg chg="add del mod topLvl">
          <ac:chgData name="Martin Yagi" userId="2e856021-3628-4be1-8f2a-46005d2874d2" providerId="ADAL" clId="{F4FD8588-930B-4052-9033-B5904E8E91F2}" dt="2023-10-26T10:07:53.180" v="70" actId="478"/>
          <ac:spMkLst>
            <pc:docMk/>
            <pc:sldMk cId="2985223717" sldId="259"/>
            <ac:spMk id="11" creationId="{C6B85898-5198-9AE4-6238-D8B92E690BE3}"/>
          </ac:spMkLst>
        </pc:spChg>
        <pc:grpChg chg="add del mod">
          <ac:chgData name="Martin Yagi" userId="2e856021-3628-4be1-8f2a-46005d2874d2" providerId="ADAL" clId="{F4FD8588-930B-4052-9033-B5904E8E91F2}" dt="2023-10-26T10:07:37.149" v="67" actId="165"/>
          <ac:grpSpMkLst>
            <pc:docMk/>
            <pc:sldMk cId="2985223717" sldId="259"/>
            <ac:grpSpMk id="7" creationId="{43A667E4-7729-5626-42CC-E9C83CCF81BB}"/>
          </ac:grpSpMkLst>
        </pc:grpChg>
        <pc:grpChg chg="mod">
          <ac:chgData name="Martin Yagi" userId="2e856021-3628-4be1-8f2a-46005d2874d2" providerId="ADAL" clId="{F4FD8588-930B-4052-9033-B5904E8E91F2}" dt="2023-10-26T10:09:51.467" v="99" actId="1036"/>
          <ac:grpSpMkLst>
            <pc:docMk/>
            <pc:sldMk cId="2985223717" sldId="259"/>
            <ac:grpSpMk id="14" creationId="{E0C88A2F-3F6B-9895-1599-5BD276E43D58}"/>
          </ac:grpSpMkLst>
        </pc:grpChg>
        <pc:picChg chg="mod">
          <ac:chgData name="Martin Yagi" userId="2e856021-3628-4be1-8f2a-46005d2874d2" providerId="ADAL" clId="{F4FD8588-930B-4052-9033-B5904E8E91F2}" dt="2023-10-26T10:15:34.117" v="117" actId="1076"/>
          <ac:picMkLst>
            <pc:docMk/>
            <pc:sldMk cId="2985223717" sldId="259"/>
            <ac:picMk id="6" creationId="{F4F4F721-D468-118C-D89C-E374A2018E91}"/>
          </ac:picMkLst>
        </pc:picChg>
        <pc:cxnChg chg="add mod">
          <ac:chgData name="Martin Yagi" userId="2e856021-3628-4be1-8f2a-46005d2874d2" providerId="ADAL" clId="{F4FD8588-930B-4052-9033-B5904E8E91F2}" dt="2023-10-26T10:25:25.096" v="138" actId="13822"/>
          <ac:cxnSpMkLst>
            <pc:docMk/>
            <pc:sldMk cId="2985223717" sldId="259"/>
            <ac:cxnSpMk id="13" creationId="{B857FCF1-C23B-1DF9-0BB6-71C095CA6925}"/>
          </ac:cxnSpMkLst>
        </pc:cxnChg>
        <pc:cxnChg chg="add mod">
          <ac:chgData name="Martin Yagi" userId="2e856021-3628-4be1-8f2a-46005d2874d2" providerId="ADAL" clId="{F4FD8588-930B-4052-9033-B5904E8E91F2}" dt="2023-10-26T10:25:11.556" v="136" actId="13822"/>
          <ac:cxnSpMkLst>
            <pc:docMk/>
            <pc:sldMk cId="2985223717" sldId="259"/>
            <ac:cxnSpMk id="20" creationId="{FCCE5CC7-9838-BF08-8856-D0FDA588C107}"/>
          </ac:cxnSpMkLst>
        </pc:cxnChg>
      </pc:sldChg>
      <pc:sldChg chg="del">
        <pc:chgData name="Martin Yagi" userId="2e856021-3628-4be1-8f2a-46005d2874d2" providerId="ADAL" clId="{F4FD8588-930B-4052-9033-B5904E8E91F2}" dt="2023-10-26T10:05:52.595" v="1" actId="47"/>
        <pc:sldMkLst>
          <pc:docMk/>
          <pc:sldMk cId="3762799165" sldId="260"/>
        </pc:sldMkLst>
      </pc:sldChg>
      <pc:sldChg chg="modTransition">
        <pc:chgData name="Martin Yagi" userId="2e856021-3628-4be1-8f2a-46005d2874d2" providerId="ADAL" clId="{F4FD8588-930B-4052-9033-B5904E8E91F2}" dt="2023-10-26T10:29:39.936" v="183"/>
        <pc:sldMkLst>
          <pc:docMk/>
          <pc:sldMk cId="1264395358" sldId="261"/>
        </pc:sldMkLst>
      </pc:sldChg>
      <pc:sldChg chg="add del modTransition modAnim">
        <pc:chgData name="Martin Yagi" userId="2e856021-3628-4be1-8f2a-46005d2874d2" providerId="ADAL" clId="{F4FD8588-930B-4052-9033-B5904E8E91F2}" dt="2023-10-26T10:29:44.266" v="184" actId="2696"/>
        <pc:sldMkLst>
          <pc:docMk/>
          <pc:sldMk cId="3296104473" sldId="262"/>
        </pc:sldMkLst>
      </pc:sldChg>
      <pc:sldChg chg="add ord modTransition">
        <pc:chgData name="Martin Yagi" userId="2e856021-3628-4be1-8f2a-46005d2874d2" providerId="ADAL" clId="{F4FD8588-930B-4052-9033-B5904E8E91F2}" dt="2023-10-26T10:29:39.936" v="183"/>
        <pc:sldMkLst>
          <pc:docMk/>
          <pc:sldMk cId="795802847" sldId="263"/>
        </pc:sldMkLst>
      </pc:sldChg>
      <pc:sldChg chg="delSp modSp add mod modTransition delAnim modAnim">
        <pc:chgData name="Martin Yagi" userId="2e856021-3628-4be1-8f2a-46005d2874d2" providerId="ADAL" clId="{F4FD8588-930B-4052-9033-B5904E8E91F2}" dt="2023-10-26T10:29:39.936" v="183"/>
        <pc:sldMkLst>
          <pc:docMk/>
          <pc:sldMk cId="1945082960" sldId="264"/>
        </pc:sldMkLst>
        <pc:spChg chg="mod ord">
          <ac:chgData name="Martin Yagi" userId="2e856021-3628-4be1-8f2a-46005d2874d2" providerId="ADAL" clId="{F4FD8588-930B-4052-9033-B5904E8E91F2}" dt="2023-10-26T10:27:50.157" v="178" actId="14100"/>
          <ac:spMkLst>
            <pc:docMk/>
            <pc:sldMk cId="1945082960" sldId="264"/>
            <ac:spMk id="5" creationId="{77012187-C5F8-859A-BFE0-4F0376E50CE6}"/>
          </ac:spMkLst>
        </pc:spChg>
        <pc:cxnChg chg="del mod">
          <ac:chgData name="Martin Yagi" userId="2e856021-3628-4be1-8f2a-46005d2874d2" providerId="ADAL" clId="{F4FD8588-930B-4052-9033-B5904E8E91F2}" dt="2023-10-26T10:26:17.947" v="141" actId="21"/>
          <ac:cxnSpMkLst>
            <pc:docMk/>
            <pc:sldMk cId="1945082960" sldId="264"/>
            <ac:cxnSpMk id="13" creationId="{B857FCF1-C23B-1DF9-0BB6-71C095CA6925}"/>
          </ac:cxnSpMkLst>
        </pc:cxnChg>
        <pc:cxnChg chg="del">
          <ac:chgData name="Martin Yagi" userId="2e856021-3628-4be1-8f2a-46005d2874d2" providerId="ADAL" clId="{F4FD8588-930B-4052-9033-B5904E8E91F2}" dt="2023-10-26T10:26:12.160" v="140" actId="21"/>
          <ac:cxnSpMkLst>
            <pc:docMk/>
            <pc:sldMk cId="1945082960" sldId="264"/>
            <ac:cxnSpMk id="20" creationId="{FCCE5CC7-9838-BF08-8856-D0FDA588C107}"/>
          </ac:cxnSpMkLst>
        </pc:cxnChg>
      </pc:sldChg>
    </pc:docChg>
  </pc:docChgLst>
  <pc:docChgLst>
    <pc:chgData name="Martin Yagi" userId="2e856021-3628-4be1-8f2a-46005d2874d2" providerId="ADAL" clId="{040175C6-9096-4FE8-9BB1-EE43B2F9EA0E}"/>
    <pc:docChg chg="modSld">
      <pc:chgData name="Martin Yagi" userId="2e856021-3628-4be1-8f2a-46005d2874d2" providerId="ADAL" clId="{040175C6-9096-4FE8-9BB1-EE43B2F9EA0E}" dt="2023-10-24T07:55:25.160" v="114"/>
      <pc:docMkLst>
        <pc:docMk/>
      </pc:docMkLst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786081246" sldId="258"/>
        </pc:sldMkLst>
      </pc:sldChg>
      <pc:sldChg chg="addSp modSp mod modTransition modAnim">
        <pc:chgData name="Martin Yagi" userId="2e856021-3628-4be1-8f2a-46005d2874d2" providerId="ADAL" clId="{040175C6-9096-4FE8-9BB1-EE43B2F9EA0E}" dt="2023-10-24T07:55:25.160" v="114"/>
        <pc:sldMkLst>
          <pc:docMk/>
          <pc:sldMk cId="2985223717" sldId="259"/>
        </pc:sldMkLst>
        <pc:spChg chg="add mod">
          <ac:chgData name="Martin Yagi" userId="2e856021-3628-4be1-8f2a-46005d2874d2" providerId="ADAL" clId="{040175C6-9096-4FE8-9BB1-EE43B2F9EA0E}" dt="2023-10-24T07:33:46.420" v="9" actId="14100"/>
          <ac:spMkLst>
            <pc:docMk/>
            <pc:sldMk cId="2985223717" sldId="259"/>
            <ac:spMk id="2" creationId="{8B5963A9-99A3-70E9-A740-3B6D2AC77E60}"/>
          </ac:spMkLst>
        </pc:spChg>
      </pc:sldChg>
      <pc:sldChg chg="modSp mod modTransition">
        <pc:chgData name="Martin Yagi" userId="2e856021-3628-4be1-8f2a-46005d2874d2" providerId="ADAL" clId="{040175C6-9096-4FE8-9BB1-EE43B2F9EA0E}" dt="2023-10-24T07:55:25.160" v="114"/>
        <pc:sldMkLst>
          <pc:docMk/>
          <pc:sldMk cId="3762799165" sldId="260"/>
        </pc:sldMkLst>
        <pc:spChg chg="mod">
          <ac:chgData name="Martin Yagi" userId="2e856021-3628-4be1-8f2a-46005d2874d2" providerId="ADAL" clId="{040175C6-9096-4FE8-9BB1-EE43B2F9EA0E}" dt="2023-10-24T07:34:43.519" v="23" actId="20577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40175C6-9096-4FE8-9BB1-EE43B2F9EA0E}" dt="2023-10-24T07:35:02.417" v="41" actId="14100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40175C6-9096-4FE8-9BB1-EE43B2F9EA0E}" dt="2023-10-24T07:35:32.644" v="70" actId="20577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40175C6-9096-4FE8-9BB1-EE43B2F9EA0E}" dt="2023-10-24T07:35:46.087" v="83" actId="20577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40175C6-9096-4FE8-9BB1-EE43B2F9EA0E}" dt="2023-10-24T07:36:11.157" v="113" actId="1076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40175C6-9096-4FE8-9BB1-EE43B2F9EA0E}" dt="2023-10-24T07:35:26.937" v="61" actId="20577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40175C6-9096-4FE8-9BB1-EE43B2F9EA0E}" dt="2023-10-24T07:35:12.693" v="48" actId="20577"/>
          <ac:spMkLst>
            <pc:docMk/>
            <pc:sldMk cId="3762799165" sldId="260"/>
            <ac:spMk id="13" creationId="{3C98CBD3-876D-77C3-9D9A-9CE71BC3B50F}"/>
          </ac:spMkLst>
        </pc:spChg>
      </pc:sldChg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264395358" sldId="261"/>
        </pc:sldMkLst>
      </pc:sldChg>
    </pc:docChg>
  </pc:docChgLst>
  <pc:docChgLst>
    <pc:chgData name="Martin Yagi" userId="2e856021-3628-4be1-8f2a-46005d2874d2" providerId="ADAL" clId="{CA6C9246-76E9-4001-9D57-32CDA61FF5A8}"/>
    <pc:docChg chg="undo custSel delSld modSld">
      <pc:chgData name="Martin Yagi" userId="2e856021-3628-4be1-8f2a-46005d2874d2" providerId="ADAL" clId="{CA6C9246-76E9-4001-9D57-32CDA61FF5A8}" dt="2023-08-10T09:07:35.833" v="151" actId="20577"/>
      <pc:docMkLst>
        <pc:docMk/>
      </pc:docMkLst>
      <pc:sldChg chg="addSp delSp modSp mod modTransition delAnim modAnim">
        <pc:chgData name="Martin Yagi" userId="2e856021-3628-4be1-8f2a-46005d2874d2" providerId="ADAL" clId="{CA6C9246-76E9-4001-9D57-32CDA61FF5A8}" dt="2023-08-10T09:07:35.833" v="151" actId="20577"/>
        <pc:sldMkLst>
          <pc:docMk/>
          <pc:sldMk cId="1786081246" sldId="258"/>
        </pc:sldMkLst>
        <pc:spChg chg="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2" creationId="{E6816268-2A8B-1ED0-EBBA-05457A8048C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5" creationId="{77012187-C5F8-859A-BFE0-4F0376E50CE6}"/>
          </ac:spMkLst>
        </pc:spChg>
        <pc:spChg chg="del">
          <ac:chgData name="Martin Yagi" userId="2e856021-3628-4be1-8f2a-46005d2874d2" providerId="ADAL" clId="{CA6C9246-76E9-4001-9D57-32CDA61FF5A8}" dt="2023-08-10T08:24:10.046" v="7" actId="478"/>
          <ac:spMkLst>
            <pc:docMk/>
            <pc:sldMk cId="1786081246" sldId="258"/>
            <ac:spMk id="7" creationId="{0F63E0B5-4797-CEE0-A1EC-65A4B91063B1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8" creationId="{8FE3D533-90A6-96B1-A921-169042B77A7B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9" creationId="{A240C191-406D-D4DD-0898-76B417683092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0" creationId="{88346973-4F23-261B-D825-B17847B691E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1" creationId="{D75390F0-7B44-E7B8-CC41-B86AA340541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2" creationId="{133F6D6E-97D7-4A32-E61F-402C8090732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CA6C9246-76E9-4001-9D57-32CDA61FF5A8}" dt="2023-08-10T08:24:46.121" v="15" actId="478"/>
          <ac:spMkLst>
            <pc:docMk/>
            <pc:sldMk cId="1786081246" sldId="258"/>
            <ac:spMk id="15" creationId="{2A01D87F-1CDB-569D-DEDE-2B78AE253C0D}"/>
          </ac:spMkLst>
        </pc:spChg>
        <pc:spChg chg="add 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16" creationId="{9D3A2E4C-740C-111B-082A-033473784DDD}"/>
          </ac:spMkLst>
        </pc:spChg>
        <pc:spChg chg="add mod">
          <ac:chgData name="Martin Yagi" userId="2e856021-3628-4be1-8f2a-46005d2874d2" providerId="ADAL" clId="{CA6C9246-76E9-4001-9D57-32CDA61FF5A8}" dt="2023-08-10T09:07:35.833" v="151" actId="20577"/>
          <ac:spMkLst>
            <pc:docMk/>
            <pc:sldMk cId="1786081246" sldId="258"/>
            <ac:spMk id="17" creationId="{7B26DA02-3C2D-D49D-4860-290861BE410F}"/>
          </ac:spMkLst>
        </pc:spChg>
        <pc:grpChg chg="del">
          <ac:chgData name="Martin Yagi" userId="2e856021-3628-4be1-8f2a-46005d2874d2" providerId="ADAL" clId="{CA6C9246-76E9-4001-9D57-32CDA61FF5A8}" dt="2023-08-10T08:23:19.529" v="1" actId="478"/>
          <ac:grpSpMkLst>
            <pc:docMk/>
            <pc:sldMk cId="1786081246" sldId="258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CA6C9246-76E9-4001-9D57-32CDA61FF5A8}" dt="2023-08-10T08:46:49.793" v="38" actId="1076"/>
          <ac:picMkLst>
            <pc:docMk/>
            <pc:sldMk cId="1786081246" sldId="258"/>
            <ac:picMk id="19" creationId="{7E879EAB-8E88-C689-4463-D43567481F88}"/>
          </ac:picMkLst>
        </pc:picChg>
      </pc:sldChg>
      <pc:sldChg chg="del">
        <pc:chgData name="Martin Yagi" userId="2e856021-3628-4be1-8f2a-46005d2874d2" providerId="ADAL" clId="{CA6C9246-76E9-4001-9D57-32CDA61FF5A8}" dt="2023-08-10T08:22:32.161" v="0" actId="2696"/>
        <pc:sldMkLst>
          <pc:docMk/>
          <pc:sldMk cId="4029081743" sldId="260"/>
        </pc:sldMkLst>
      </pc:sldChg>
    </pc:docChg>
  </pc:docChgLst>
  <pc:docChgLst>
    <pc:chgData name="Martin Yagi" userId="2e856021-3628-4be1-8f2a-46005d2874d2" providerId="ADAL" clId="{3A5A1A35-C1DE-44A5-B085-472BED0C1E4A}"/>
    <pc:docChg chg="undo custSel modSld">
      <pc:chgData name="Martin Yagi" userId="2e856021-3628-4be1-8f2a-46005d2874d2" providerId="ADAL" clId="{3A5A1A35-C1DE-44A5-B085-472BED0C1E4A}" dt="2023-10-24T12:37:02.651" v="234"/>
      <pc:docMkLst>
        <pc:docMk/>
      </pc:docMkLst>
      <pc:sldChg chg="modTransition">
        <pc:chgData name="Martin Yagi" userId="2e856021-3628-4be1-8f2a-46005d2874d2" providerId="ADAL" clId="{3A5A1A35-C1DE-44A5-B085-472BED0C1E4A}" dt="2023-10-24T12:37:02.651" v="234"/>
        <pc:sldMkLst>
          <pc:docMk/>
          <pc:sldMk cId="1786081246" sldId="258"/>
        </pc:sldMkLst>
      </pc:sldChg>
      <pc:sldChg chg="addSp delSp modSp mod modTransition delAnim modAnim">
        <pc:chgData name="Martin Yagi" userId="2e856021-3628-4be1-8f2a-46005d2874d2" providerId="ADAL" clId="{3A5A1A35-C1DE-44A5-B085-472BED0C1E4A}" dt="2023-10-24T12:37:02.651" v="234"/>
        <pc:sldMkLst>
          <pc:docMk/>
          <pc:sldMk cId="2985223717" sldId="259"/>
        </pc:sldMkLst>
        <pc:spChg chg="add mod">
          <ac:chgData name="Martin Yagi" userId="2e856021-3628-4be1-8f2a-46005d2874d2" providerId="ADAL" clId="{3A5A1A35-C1DE-44A5-B085-472BED0C1E4A}" dt="2023-10-24T12:35:49.625" v="233" actId="1076"/>
          <ac:spMkLst>
            <pc:docMk/>
            <pc:sldMk cId="2985223717" sldId="259"/>
            <ac:spMk id="2" creationId="{5A3D4627-044E-BDA0-BB8B-1684385BBF42}"/>
          </ac:spMkLst>
        </pc:spChg>
        <pc:spChg chg="del">
          <ac:chgData name="Martin Yagi" userId="2e856021-3628-4be1-8f2a-46005d2874d2" providerId="ADAL" clId="{3A5A1A35-C1DE-44A5-B085-472BED0C1E4A}" dt="2023-10-24T10:05:24.509" v="42" actId="478"/>
          <ac:spMkLst>
            <pc:docMk/>
            <pc:sldMk cId="2985223717" sldId="259"/>
            <ac:spMk id="2" creationId="{8B5963A9-99A3-70E9-A740-3B6D2AC77E60}"/>
          </ac:spMkLst>
        </pc:spChg>
        <pc:spChg chg="mod">
          <ac:chgData name="Martin Yagi" userId="2e856021-3628-4be1-8f2a-46005d2874d2" providerId="ADAL" clId="{3A5A1A35-C1DE-44A5-B085-472BED0C1E4A}" dt="2023-10-24T10:23:12.552" v="126" actId="20577"/>
          <ac:spMkLst>
            <pc:docMk/>
            <pc:sldMk cId="2985223717" sldId="259"/>
            <ac:spMk id="3" creationId="{ED33CD3B-6C58-981B-3017-75922B70E8E3}"/>
          </ac:spMkLst>
        </pc:spChg>
        <pc:spChg chg="mod">
          <ac:chgData name="Martin Yagi" userId="2e856021-3628-4be1-8f2a-46005d2874d2" providerId="ADAL" clId="{3A5A1A35-C1DE-44A5-B085-472BED0C1E4A}" dt="2023-10-24T10:05:21.170" v="41" actId="207"/>
          <ac:spMkLst>
            <pc:docMk/>
            <pc:sldMk cId="2985223717" sldId="259"/>
            <ac:spMk id="4" creationId="{8AEDE6F7-A2ED-FA41-06FA-7ABCE8190614}"/>
          </ac:spMkLst>
        </pc:spChg>
        <pc:spChg chg="mod ord">
          <ac:chgData name="Martin Yagi" userId="2e856021-3628-4be1-8f2a-46005d2874d2" providerId="ADAL" clId="{3A5A1A35-C1DE-44A5-B085-472BED0C1E4A}" dt="2023-10-24T10:16:11.916" v="122" actId="14100"/>
          <ac:spMkLst>
            <pc:docMk/>
            <pc:sldMk cId="2985223717" sldId="259"/>
            <ac:spMk id="5" creationId="{77012187-C5F8-859A-BFE0-4F0376E50CE6}"/>
          </ac:spMkLst>
        </pc:spChg>
        <pc:spChg chg="mod ord topLvl">
          <ac:chgData name="Martin Yagi" userId="2e856021-3628-4be1-8f2a-46005d2874d2" providerId="ADAL" clId="{3A5A1A35-C1DE-44A5-B085-472BED0C1E4A}" dt="2023-10-24T10:12:02.876" v="108" actId="1076"/>
          <ac:spMkLst>
            <pc:docMk/>
            <pc:sldMk cId="2985223717" sldId="259"/>
            <ac:spMk id="8" creationId="{560C0FE6-6E9D-B9E8-08FD-FFF8C7937EFE}"/>
          </ac:spMkLst>
        </pc:spChg>
        <pc:spChg chg="del mod topLvl">
          <ac:chgData name="Martin Yagi" userId="2e856021-3628-4be1-8f2a-46005d2874d2" providerId="ADAL" clId="{3A5A1A35-C1DE-44A5-B085-472BED0C1E4A}" dt="2023-10-24T10:09:48.461" v="80" actId="21"/>
          <ac:spMkLst>
            <pc:docMk/>
            <pc:sldMk cId="2985223717" sldId="259"/>
            <ac:spMk id="9" creationId="{7092B5BD-B82E-2F72-DAB6-EF7B454B1929}"/>
          </ac:spMkLst>
        </pc:spChg>
        <pc:spChg chg="add mod">
          <ac:chgData name="Martin Yagi" userId="2e856021-3628-4be1-8f2a-46005d2874d2" providerId="ADAL" clId="{3A5A1A35-C1DE-44A5-B085-472BED0C1E4A}" dt="2023-10-24T10:11:14.793" v="101" actId="1076"/>
          <ac:spMkLst>
            <pc:docMk/>
            <pc:sldMk cId="2985223717" sldId="259"/>
            <ac:spMk id="10" creationId="{46DA36FD-9A96-481A-C8AC-1CB326668CB8}"/>
          </ac:spMkLst>
        </pc:spChg>
        <pc:grpChg chg="add del mod">
          <ac:chgData name="Martin Yagi" userId="2e856021-3628-4be1-8f2a-46005d2874d2" providerId="ADAL" clId="{3A5A1A35-C1DE-44A5-B085-472BED0C1E4A}" dt="2023-10-24T10:09:40.881" v="79" actId="165"/>
          <ac:grpSpMkLst>
            <pc:docMk/>
            <pc:sldMk cId="2985223717" sldId="259"/>
            <ac:grpSpMk id="7" creationId="{9F9665C8-7C05-EBFC-E631-D1B752B2840F}"/>
          </ac:grpSpMkLst>
        </pc:grpChg>
        <pc:grpChg chg="mod">
          <ac:chgData name="Martin Yagi" userId="2e856021-3628-4be1-8f2a-46005d2874d2" providerId="ADAL" clId="{3A5A1A35-C1DE-44A5-B085-472BED0C1E4A}" dt="2023-10-24T10:05:21.170" v="41" actId="207"/>
          <ac:grpSpMkLst>
            <pc:docMk/>
            <pc:sldMk cId="2985223717" sldId="259"/>
            <ac:grpSpMk id="14" creationId="{E0C88A2F-3F6B-9895-1599-5BD276E43D58}"/>
          </ac:grpSpMkLst>
        </pc:grpChg>
        <pc:picChg chg="mod">
          <ac:chgData name="Martin Yagi" userId="2e856021-3628-4be1-8f2a-46005d2874d2" providerId="ADAL" clId="{3A5A1A35-C1DE-44A5-B085-472BED0C1E4A}" dt="2023-10-24T10:13:30.708" v="114" actId="1076"/>
          <ac:picMkLst>
            <pc:docMk/>
            <pc:sldMk cId="2985223717" sldId="259"/>
            <ac:picMk id="6" creationId="{F4F4F721-D468-118C-D89C-E374A2018E91}"/>
          </ac:picMkLst>
        </pc:picChg>
      </pc:sldChg>
      <pc:sldChg chg="addSp delSp modSp mod modTransition addAnim delAnim modAnim">
        <pc:chgData name="Martin Yagi" userId="2e856021-3628-4be1-8f2a-46005d2874d2" providerId="ADAL" clId="{3A5A1A35-C1DE-44A5-B085-472BED0C1E4A}" dt="2023-10-24T12:37:02.651" v="234"/>
        <pc:sldMkLst>
          <pc:docMk/>
          <pc:sldMk cId="3762799165" sldId="260"/>
        </pc:sldMkLst>
        <pc:spChg chg="mod">
          <ac:chgData name="Martin Yagi" userId="2e856021-3628-4be1-8f2a-46005d2874d2" providerId="ADAL" clId="{3A5A1A35-C1DE-44A5-B085-472BED0C1E4A}" dt="2023-10-24T10:24:18.320" v="135" actId="20577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3A5A1A35-C1DE-44A5-B085-472BED0C1E4A}" dt="2023-10-24T10:29:49.600" v="194" actId="1076"/>
          <ac:spMkLst>
            <pc:docMk/>
            <pc:sldMk cId="3762799165" sldId="260"/>
            <ac:spMk id="8" creationId="{8FE3D533-90A6-96B1-A921-169042B77A7B}"/>
          </ac:spMkLst>
        </pc:spChg>
        <pc:spChg chg="add del mod">
          <ac:chgData name="Martin Yagi" userId="2e856021-3628-4be1-8f2a-46005d2874d2" providerId="ADAL" clId="{3A5A1A35-C1DE-44A5-B085-472BED0C1E4A}" dt="2023-10-24T10:30:29.536" v="212" actId="1076"/>
          <ac:spMkLst>
            <pc:docMk/>
            <pc:sldMk cId="3762799165" sldId="260"/>
            <ac:spMk id="9" creationId="{A240C191-406D-D4DD-0898-76B417683092}"/>
          </ac:spMkLst>
        </pc:spChg>
        <pc:spChg chg="del">
          <ac:chgData name="Martin Yagi" userId="2e856021-3628-4be1-8f2a-46005d2874d2" providerId="ADAL" clId="{3A5A1A35-C1DE-44A5-B085-472BED0C1E4A}" dt="2023-10-24T10:25:41.858" v="187" actId="21"/>
          <ac:spMkLst>
            <pc:docMk/>
            <pc:sldMk cId="3762799165" sldId="260"/>
            <ac:spMk id="10" creationId="{88346973-4F23-261B-D825-B17847B691ED}"/>
          </ac:spMkLst>
        </pc:spChg>
        <pc:spChg chg="del mod">
          <ac:chgData name="Martin Yagi" userId="2e856021-3628-4be1-8f2a-46005d2874d2" providerId="ADAL" clId="{3A5A1A35-C1DE-44A5-B085-472BED0C1E4A}" dt="2023-10-24T10:24:47.036" v="148" actId="478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3A5A1A35-C1DE-44A5-B085-472BED0C1E4A}" dt="2023-10-24T10:29:51.507" v="196" actId="1076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3A5A1A35-C1DE-44A5-B085-472BED0C1E4A}" dt="2023-10-24T10:29:48.913" v="193" actId="1076"/>
          <ac:spMkLst>
            <pc:docMk/>
            <pc:sldMk cId="3762799165" sldId="260"/>
            <ac:spMk id="13" creationId="{3C98CBD3-876D-77C3-9D9A-9CE71BC3B50F}"/>
          </ac:spMkLst>
        </pc:spChg>
      </pc:sldChg>
      <pc:sldChg chg="modTransition">
        <pc:chgData name="Martin Yagi" userId="2e856021-3628-4be1-8f2a-46005d2874d2" providerId="ADAL" clId="{3A5A1A35-C1DE-44A5-B085-472BED0C1E4A}" dt="2023-10-24T12:37:02.651" v="234"/>
        <pc:sldMkLst>
          <pc:docMk/>
          <pc:sldMk cId="126439535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BFD-419A-4393-BBA0-3558D7EEEE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E60A-820B-4D3C-BE12-008A4371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EDD0-C057-FEEB-4B4C-39AD4DDF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655A-3166-2FC3-088D-72372F58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D49D-17F3-64FE-9048-0B747D2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783-140F-F0FC-3174-73AE8CA1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5AD2-1EE1-3959-A81C-1164913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396-64C0-3633-74EC-16EE435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C6F3-1102-DBB0-8FBD-26D81CBA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A1CB-967A-104B-B836-E91A0487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F53E-F702-A27D-66E2-5DA8361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CF3-949D-7F1E-E062-D4B4175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03D0-5BFA-4D1C-4371-97901CBE3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4EEF-E2D6-E064-B9F5-5FE646B5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341D-AFDD-D0AD-E4C4-49A4609C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1239-3515-DC06-A795-F60A09A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A7E1-6EE9-0413-C929-1CC7EDC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C5CF-0C96-8884-35CB-2D303A2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B1D3-098B-6D34-7A19-62AEF89E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E11F-0679-0D80-A3BB-E4CE21D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1AFD-BBF6-0235-518A-4E331DB4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D9FE-DFCA-B13E-D167-3DB18AB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079-5642-9157-0EF9-A9FC6F2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1C3D-53D9-CDE5-E9B0-3B44D974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AE7-456C-A760-194D-8506254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C778-B510-7FD5-B316-064CDABB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ABE0-835D-DF2F-C342-A5743E4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A99-BB7A-FB61-B81C-AD32D06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3BD1-99DD-A77C-5252-9F07EAE93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09CC-E0B1-4271-B813-9C3BE900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89D8-28AA-C44B-1D9A-D5B7B5BD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70F4-80B4-BACE-BDED-64616DE1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52E5-0779-BBA0-CFEF-C0D1938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6F9E-2523-A9B7-9FB9-B3ED5AB8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D960-3FD3-1A45-72CD-FE45439A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605B-6248-D65E-91EF-F6414BD7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8C4B8-406D-641E-DE7E-FBB24976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1BF44-B2C4-5512-1074-3618B938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9F0A-5998-3E66-AD1F-4E91B2F4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86F3-C78C-7B38-030A-C5C96EBD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61230-28EF-7C6A-119A-4CB0B09E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6827-30FA-B7EF-7187-03C5E471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93CAC-2D7F-B1EA-A219-DE7E8812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34165-4F9D-6B8A-94C2-011B783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7009-284C-C218-9381-CDC7C331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592F5-9614-AFDC-2AF4-074A6E6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FC9FF-8D94-FCB7-BF2E-230363D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F163-386B-AD47-B3B4-BA709BF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4A8-C407-3107-1073-CDF8AE0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5E47-0D46-1D9B-83B0-BB391D54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B41A-6B88-6CF0-9364-A749A842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F327-A468-B28E-986C-A5D08C6F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C0B9-848D-9B69-CBBC-6A848008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796A-D23E-88CA-AD42-6B704BF2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DE96-D6ED-7517-D003-D20A582D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97FB5-4355-D7B3-0EE8-7C4402340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850F-B5D5-B323-888E-E24D4E72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E707-01EA-E630-65CE-44EDAB04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23ED-44B9-686D-D39E-FC6355EE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0584-5B4B-1558-BA12-D8399F65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645F-556C-22DB-93B8-29E8DD1C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37BD-F464-FD32-EBBE-2D64DA13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5669-324A-D067-8A47-0F523A029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324B-04B0-B567-ADE5-5BF6C1D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307A-D85B-3BEF-DCD2-5A1C92C89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8CEA-86ED-65F6-EE0B-26926BE83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657710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13"/>
    </mc:Choice>
    <mc:Fallback>
      <p:transition spd="slow" advTm="131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88A2F-3F6B-9895-1599-5BD276E43D58}"/>
              </a:ext>
            </a:extLst>
          </p:cNvPr>
          <p:cNvGrpSpPr/>
          <p:nvPr/>
        </p:nvGrpSpPr>
        <p:grpSpPr>
          <a:xfrm>
            <a:off x="3549351" y="2802942"/>
            <a:ext cx="4793263" cy="2582942"/>
            <a:chOff x="1820800" y="2077250"/>
            <a:chExt cx="5086776" cy="3618470"/>
          </a:xfrm>
          <a:solidFill>
            <a:srgbClr val="00B0F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EDE6F7-A2ED-FA41-06FA-7ABCE819061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33CD3B-6C58-981B-3017-75922B70E8E3}"/>
                </a:ext>
              </a:extLst>
            </p:cNvPr>
            <p:cNvSpPr txBox="1"/>
            <p:nvPr/>
          </p:nvSpPr>
          <p:spPr>
            <a:xfrm>
              <a:off x="1898019" y="2159123"/>
              <a:ext cx="1793832" cy="9054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Code under</a:t>
              </a:r>
              <a:br>
                <a:rPr lang="en-GB" dirty="0"/>
              </a:br>
              <a:r>
                <a:rPr lang="en-GB" dirty="0"/>
                <a:t>Development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77012187-C5F8-859A-BFE0-4F0376E50CE6}"/>
              </a:ext>
            </a:extLst>
          </p:cNvPr>
          <p:cNvSpPr/>
          <p:nvPr/>
        </p:nvSpPr>
        <p:spPr>
          <a:xfrm>
            <a:off x="6749285" y="1519833"/>
            <a:ext cx="2230703" cy="7214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Open Source Component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D5C30-29E5-CBAB-8DE0-F75DB1A6250D}"/>
              </a:ext>
            </a:extLst>
          </p:cNvPr>
          <p:cNvSpPr/>
          <p:nvPr/>
        </p:nvSpPr>
        <p:spPr>
          <a:xfrm>
            <a:off x="4051236" y="1258518"/>
            <a:ext cx="2230703" cy="11390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857FCF1-C23B-1DF9-0BB6-71C095CA692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6281939" y="1828053"/>
            <a:ext cx="467346" cy="52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CE5CC7-9838-BF08-8856-D0FDA588C107}"/>
              </a:ext>
            </a:extLst>
          </p:cNvPr>
          <p:cNvCxnSpPr/>
          <p:nvPr/>
        </p:nvCxnSpPr>
        <p:spPr>
          <a:xfrm>
            <a:off x="5132050" y="2397588"/>
            <a:ext cx="982494" cy="1770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263E0BBF-6EB8-5E44-1BF3-09F02EA15996}"/>
              </a:ext>
            </a:extLst>
          </p:cNvPr>
          <p:cNvSpPr txBox="1"/>
          <p:nvPr/>
        </p:nvSpPr>
        <p:spPr>
          <a:xfrm>
            <a:off x="4776188" y="2433610"/>
            <a:ext cx="115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injection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2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881"/>
    </mc:Choice>
    <mc:Fallback>
      <p:transition spd="slow" advTm="13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4.07407E-6 L -0.08372 0.3909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1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C0FC-1F22-61B5-0591-1A3418ABE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064778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0"/>
    </mc:Choice>
    <mc:Fallback>
      <p:transition spd="slow" advTm="13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0A205-9361-8BC2-E7C9-E2EC8C3D1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EE86E7-E682-6293-012E-0D81E19623D5}"/>
              </a:ext>
            </a:extLst>
          </p:cNvPr>
          <p:cNvGrpSpPr/>
          <p:nvPr/>
        </p:nvGrpSpPr>
        <p:grpSpPr>
          <a:xfrm>
            <a:off x="3549351" y="2802942"/>
            <a:ext cx="4793263" cy="2582942"/>
            <a:chOff x="1820800" y="2077250"/>
            <a:chExt cx="5086776" cy="3618470"/>
          </a:xfrm>
          <a:solidFill>
            <a:srgbClr val="00B0F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EE05B5-745D-EF42-DC62-744D5FFFE52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3C104A-F149-4E3E-B29B-B081FA17ACF9}"/>
                </a:ext>
              </a:extLst>
            </p:cNvPr>
            <p:cNvSpPr txBox="1"/>
            <p:nvPr/>
          </p:nvSpPr>
          <p:spPr>
            <a:xfrm>
              <a:off x="1898019" y="2159123"/>
              <a:ext cx="1793832" cy="9054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Code under</a:t>
              </a:r>
              <a:br>
                <a:rPr lang="en-GB" dirty="0"/>
              </a:br>
              <a:r>
                <a:rPr lang="en-GB" dirty="0"/>
                <a:t>Development</a:t>
              </a:r>
              <a:endParaRPr lang="en-US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D8146B1-641D-B7C1-E3CE-6B284AD1096B}"/>
              </a:ext>
            </a:extLst>
          </p:cNvPr>
          <p:cNvSpPr/>
          <p:nvPr/>
        </p:nvSpPr>
        <p:spPr>
          <a:xfrm>
            <a:off x="5789165" y="4176518"/>
            <a:ext cx="2230703" cy="721465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External Open Source Component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CC8CA-9CFB-27DA-FAEB-8A674A62A505}"/>
              </a:ext>
            </a:extLst>
          </p:cNvPr>
          <p:cNvSpPr/>
          <p:nvPr/>
        </p:nvSpPr>
        <p:spPr>
          <a:xfrm>
            <a:off x="4051236" y="1212798"/>
            <a:ext cx="2230703" cy="113907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796773-1AE8-E2D7-C6CD-6CE4FF5A4B2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166588" y="2351868"/>
            <a:ext cx="947956" cy="1816051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" name="TextBox 10">
            <a:extLst>
              <a:ext uri="{FF2B5EF4-FFF2-40B4-BE49-F238E27FC236}">
                <a16:creationId xmlns:a16="http://schemas.microsoft.com/office/drawing/2014/main" id="{09DCDE46-9CFB-255D-5583-8156897C3175}"/>
              </a:ext>
            </a:extLst>
          </p:cNvPr>
          <p:cNvSpPr txBox="1"/>
          <p:nvPr/>
        </p:nvSpPr>
        <p:spPr>
          <a:xfrm>
            <a:off x="4776188" y="2433610"/>
            <a:ext cx="115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injection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016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8"/>
    </mc:Choice>
    <mc:Fallback>
      <p:transition spd="slow" advTm="19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7819-E959-8C97-01B2-95E62BC6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03920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2"/>
    </mc:Choice>
    <mc:Fallback>
      <p:transition spd="slow" advTm="152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88A2F-3F6B-9895-1599-5BD276E43D58}"/>
              </a:ext>
            </a:extLst>
          </p:cNvPr>
          <p:cNvGrpSpPr/>
          <p:nvPr/>
        </p:nvGrpSpPr>
        <p:grpSpPr>
          <a:xfrm>
            <a:off x="4432931" y="2576910"/>
            <a:ext cx="4173810" cy="2582942"/>
            <a:chOff x="1820800" y="2077250"/>
            <a:chExt cx="5086776" cy="3618470"/>
          </a:xfrm>
          <a:solidFill>
            <a:srgbClr val="00B0F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EDE6F7-A2ED-FA41-06FA-7ABCE819061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33CD3B-6C58-981B-3017-75922B70E8E3}"/>
                </a:ext>
              </a:extLst>
            </p:cNvPr>
            <p:cNvSpPr txBox="1"/>
            <p:nvPr/>
          </p:nvSpPr>
          <p:spPr>
            <a:xfrm>
              <a:off x="1898019" y="2159123"/>
              <a:ext cx="1769528" cy="9054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Code under</a:t>
              </a:r>
              <a:br>
                <a:rPr lang="en-GB" dirty="0"/>
              </a:br>
              <a:r>
                <a:rPr lang="en-GB" dirty="0"/>
                <a:t>Development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3BD5C30-29E5-CBAB-8DE0-F75DB1A6250D}"/>
              </a:ext>
            </a:extLst>
          </p:cNvPr>
          <p:cNvSpPr/>
          <p:nvPr/>
        </p:nvSpPr>
        <p:spPr>
          <a:xfrm>
            <a:off x="4726113" y="821933"/>
            <a:ext cx="2439405" cy="1308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12187-C5F8-859A-BFE0-4F0376E50CE6}"/>
              </a:ext>
            </a:extLst>
          </p:cNvPr>
          <p:cNvSpPr/>
          <p:nvPr/>
        </p:nvSpPr>
        <p:spPr>
          <a:xfrm>
            <a:off x="5976718" y="1681377"/>
            <a:ext cx="1031133" cy="380888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437C313-7C83-56FD-5B71-3F0EC18490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5816" y="2130460"/>
            <a:ext cx="978966" cy="972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136C2156-0245-4507-D5D2-41810A50A202}"/>
              </a:ext>
            </a:extLst>
          </p:cNvPr>
          <p:cNvSpPr txBox="1"/>
          <p:nvPr/>
        </p:nvSpPr>
        <p:spPr>
          <a:xfrm>
            <a:off x="5474830" y="2140760"/>
            <a:ext cx="115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injection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08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351"/>
    </mc:Choice>
    <mc:Fallback>
      <p:transition spd="slow" advTm="113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33333E-6 L 0.06758 0.2122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5" grpId="1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31B79-24C2-C1DA-F0E2-546BD3F3B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3569372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71"/>
    </mc:Choice>
    <mc:Fallback>
      <p:transition spd="slow" advTm="147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6782-7587-B734-882F-AD35AEFF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9B3A6F-46B7-8BCA-9AA1-15574050D253}"/>
              </a:ext>
            </a:extLst>
          </p:cNvPr>
          <p:cNvGrpSpPr/>
          <p:nvPr/>
        </p:nvGrpSpPr>
        <p:grpSpPr>
          <a:xfrm>
            <a:off x="4432931" y="2576910"/>
            <a:ext cx="4173810" cy="2582942"/>
            <a:chOff x="1820800" y="2077250"/>
            <a:chExt cx="5086776" cy="3618470"/>
          </a:xfrm>
          <a:solidFill>
            <a:srgbClr val="00B0F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4080E0-AC55-AB77-9078-942B94851AF9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9422271-29DA-1D91-0B7C-99383005C1F4}"/>
                </a:ext>
              </a:extLst>
            </p:cNvPr>
            <p:cNvSpPr txBox="1"/>
            <p:nvPr/>
          </p:nvSpPr>
          <p:spPr>
            <a:xfrm>
              <a:off x="1898019" y="2159123"/>
              <a:ext cx="1769528" cy="90545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Code under</a:t>
              </a:r>
              <a:br>
                <a:rPr lang="en-GB" dirty="0"/>
              </a:br>
              <a:r>
                <a:rPr lang="en-GB" dirty="0"/>
                <a:t>Development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3F29FA0-5849-6DCE-B11B-4DF2994BCFB8}"/>
              </a:ext>
            </a:extLst>
          </p:cNvPr>
          <p:cNvSpPr/>
          <p:nvPr/>
        </p:nvSpPr>
        <p:spPr>
          <a:xfrm>
            <a:off x="4726113" y="821933"/>
            <a:ext cx="2439405" cy="13085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Development Tool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07934-3C96-538C-3B98-D9046EB3A6BE}"/>
              </a:ext>
            </a:extLst>
          </p:cNvPr>
          <p:cNvSpPr/>
          <p:nvPr/>
        </p:nvSpPr>
        <p:spPr>
          <a:xfrm>
            <a:off x="6634446" y="3119728"/>
            <a:ext cx="1031133" cy="52644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Tool’s Code</a:t>
            </a:r>
            <a:endParaRPr lang="en-US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9FF3A4-3DAA-DB73-C941-422FD044F22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5816" y="2130460"/>
            <a:ext cx="978966" cy="972336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E493E9B3-7B27-1EA6-B1FF-BD6039872DEA}"/>
              </a:ext>
            </a:extLst>
          </p:cNvPr>
          <p:cNvSpPr txBox="1"/>
          <p:nvPr/>
        </p:nvSpPr>
        <p:spPr>
          <a:xfrm>
            <a:off x="5474830" y="2140760"/>
            <a:ext cx="1159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injection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595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93"/>
    </mc:Choice>
    <mc:Fallback>
      <p:transition spd="slow" advTm="15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8332C-3718-48B9-29AA-2997365F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82301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25"/>
    </mc:Choice>
    <mc:Fallback>
      <p:transition spd="slow" advTm="72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1.5|1.8|1.5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2|1.6|1.7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.9|1.4|1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7|2|1|0.8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04790D7AC2B4DBC3EF7342C2896D8" ma:contentTypeVersion="19" ma:contentTypeDescription="Create a new document." ma:contentTypeScope="" ma:versionID="cc674540dec462369264b47f9d405079">
  <xsd:schema xmlns:xsd="http://www.w3.org/2001/XMLSchema" xmlns:xs="http://www.w3.org/2001/XMLSchema" xmlns:p="http://schemas.microsoft.com/office/2006/metadata/properties" xmlns:ns1="http://schemas.microsoft.com/sharepoint/v3" xmlns:ns2="3551ca62-1976-4866-b110-8337e269826d" xmlns:ns3="baffb684-b333-47c4-b32a-a8a73139a729" targetNamespace="http://schemas.microsoft.com/office/2006/metadata/properties" ma:root="true" ma:fieldsID="f097cc86cb14946ff7f0b07849f019b1" ns1:_="" ns2:_="" ns3:_="">
    <xsd:import namespace="http://schemas.microsoft.com/sharepoint/v3"/>
    <xsd:import namespace="3551ca62-1976-4866-b110-8337e269826d"/>
    <xsd:import namespace="baffb684-b333-47c4-b32a-a8a73139a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ca62-1976-4866-b110-8337e2698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d0cf7d5-d371-4448-ade6-7dbfaef3b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fb684-b333-47c4-b32a-a8a73139a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62e84d80-a6ed-461c-86bc-f895da151bcf}" ma:internalName="TaxCatchAll" ma:showField="CatchAllData" ma:web="baffb684-b333-47c4-b32a-a8a73139a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baffb684-b333-47c4-b32a-a8a73139a729" xsi:nil="true"/>
    <_ip_UnifiedCompliancePolicyProperties xmlns="http://schemas.microsoft.com/sharepoint/v3" xsi:nil="true"/>
    <lcf76f155ced4ddcb4097134ff3c332f xmlns="3551ca62-1976-4866-b110-8337e269826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A7D740-AC47-451B-A3A0-8B931CAC49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551ca62-1976-4866-b110-8337e269826d"/>
    <ds:schemaRef ds:uri="baffb684-b333-47c4-b32a-a8a73139a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A34951-66AC-4B19-838E-54A52D982A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E58D23-4A8E-4823-B7A4-2CB2FB56CED7}">
  <ds:schemaRefs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3551ca62-1976-4866-b110-8337e269826d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affb684-b333-47c4-b32a-a8a73139a7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39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for Code Building and Distribution</dc:title>
  <dc:creator>Martin Yagi</dc:creator>
  <cp:lastModifiedBy>Martin Yagi</cp:lastModifiedBy>
  <cp:revision>9</cp:revision>
  <dcterms:created xsi:type="dcterms:W3CDTF">2023-03-17T13:38:05Z</dcterms:created>
  <dcterms:modified xsi:type="dcterms:W3CDTF">2025-09-30T10:07:09Z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0x0101003EB04790D7AC2B4DBC3EF7342C2896D8</vt:lpwstr>
  </property>
  <property fmtid="{D5CDD505-2E9C-101B-9397-08002B2CF9AE}" pid="3" name="MediaServiceImageTags">
    <vt:lpwstr/>
  </property>
</Properties>
</file>