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7" r:id="rId2"/>
    <p:sldId id="269" r:id="rId3"/>
    <p:sldId id="260" r:id="rId4"/>
    <p:sldId id="261" r:id="rId5"/>
    <p:sldId id="263" r:id="rId6"/>
    <p:sldId id="262" r:id="rId7"/>
    <p:sldId id="264" r:id="rId8"/>
    <p:sldId id="271" r:id="rId9"/>
    <p:sldId id="270" r:id="rId10"/>
    <p:sldId id="267" r:id="rId11"/>
    <p:sldId id="268" r:id="rId12"/>
  </p:sldIdLst>
  <p:sldSz cx="9144000" cy="5143500" type="screen16x9"/>
  <p:notesSz cx="6858000" cy="9144000"/>
  <p:embeddedFontLst>
    <p:embeddedFont>
      <p:font typeface="Josefin Sans" pitchFamily="2" charset="77"/>
      <p:regular r:id="rId14"/>
      <p:bold r:id="rId15"/>
    </p:embeddedFont>
    <p:embeddedFont>
      <p:font typeface="Open Sans Medium"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Light" panose="020F030202020403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72" d="100"/>
          <a:sy n="172" d="100"/>
        </p:scale>
        <p:origin x="46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cbe31ec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cbe31ec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latin typeface="Josefin Sans" pitchFamily="2" charset="77"/>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rPr dirty="0"/>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latin typeface="Josefin Sans" pitchFamily="2" charset="77"/>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Josefin Sans" pitchFamily="2" charset="77"/>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F6F7FA"/>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Josefin Sans" pitchFamily="2" charset="77"/>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atin typeface="Josefin Sans" pitchFamily="2" charset="77"/>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atin typeface="Josefin Sans" pitchFamily="2" charset="77"/>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82" name="Google Shape;82;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1"/>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AEDFAA16-DDC0-EFB3-C6D1-B3D5C8AEBE6C}"/>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atin typeface="Josefin Sans" pitchFamily="2" charset="77"/>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atin typeface="Josefin Sans" pitchFamily="2" charset="77"/>
              </a:defRPr>
            </a:lvl1pPr>
          </a:lstStyle>
          <a:p>
            <a:endParaRPr dirty="0"/>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1" r:id="rId9"/>
    <p:sldLayoutId id="2147483665"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uxfoundation.org/legal/trademark-usag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openchainproject.org/partn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Please Note: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OpenChain Project Meeting and Presentation Template contains the OpenChain trademark and can only be used for matters related to OpenChain Project activities. This template also contains The Linux Foundation trademarked logo. The Linux Foundation trademark policy can be found here:</a:t>
            </a:r>
            <a:br>
              <a:rPr lang="en-US" dirty="0"/>
            </a:br>
            <a:r>
              <a:rPr lang="en-US" dirty="0">
                <a:hlinkClick r:id="rId3"/>
              </a:rPr>
              <a:t>https://www.linuxfoundation.org/legal/trademark-usage</a:t>
            </a:r>
            <a:endParaRPr lang="en-US" dirty="0"/>
          </a:p>
          <a:p>
            <a:pPr marL="285750" indent="-285750">
              <a:spcAft>
                <a:spcPts val="1200"/>
              </a:spcAft>
            </a:pPr>
            <a:r>
              <a:rPr lang="en-US" dirty="0"/>
              <a:t>If you want to use the OpenChain trademark for commercial activities please join the OpenChain Partner Program:</a:t>
            </a:r>
            <a:br>
              <a:rPr lang="en-US" dirty="0"/>
            </a:br>
            <a:r>
              <a:rPr lang="en-US" dirty="0">
                <a:hlinkClick r:id="rId4"/>
              </a:rPr>
              <a:t>https://www.openchainproject.org/partners</a:t>
            </a:r>
            <a:endParaRPr lang="en-US" dirty="0"/>
          </a:p>
        </p:txBody>
      </p:sp>
    </p:spTree>
    <p:extLst>
      <p:ext uri="{BB962C8B-B14F-4D97-AF65-F5344CB8AC3E}">
        <p14:creationId xmlns:p14="http://schemas.microsoft.com/office/powerpoint/2010/main" val="34963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1" name="Google Shape;151;p2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2" name="Google Shape;152;p2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7BD5-B158-C730-86AE-E512D31D96C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06F431B-9937-E47B-8367-E2BA7E1523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245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683625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251</Words>
  <Application>Microsoft Macintosh PowerPoint</Application>
  <PresentationFormat>On-screen Show (16:9)</PresentationFormat>
  <Paragraphs>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Arial</vt:lpstr>
      <vt:lpstr>Open Sans Medium</vt:lpstr>
      <vt:lpstr>Josefin Sans</vt:lpstr>
      <vt:lpstr>Roboto Slab Light</vt:lpstr>
      <vt:lpstr>Linux Foundation EU Theme 2023</vt:lpstr>
      <vt:lpstr>PowerPoint Presentation</vt:lpstr>
      <vt:lpstr>Anti-Trust Policy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cp:revision>
  <dcterms:modified xsi:type="dcterms:W3CDTF">2025-07-22T13:49:57Z</dcterms:modified>
</cp:coreProperties>
</file>