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5"/>
  </p:notesMasterIdLst>
  <p:sldIdLst>
    <p:sldId id="257" r:id="rId2"/>
    <p:sldId id="258" r:id="rId3"/>
    <p:sldId id="259" r:id="rId4"/>
    <p:sldId id="26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Josefin Sans" pitchFamily="2" charset="77"/>
      <p:regular r:id="rId16"/>
      <p:bold r:id="rId17"/>
    </p:embeddedFont>
    <p:embeddedFont>
      <p:font typeface="Open Sans Medium" pitchFamily="2" charset="0"/>
      <p:regular r:id="rId18"/>
      <p:bold r:id="rId19"/>
      <p:italic r:id="rId20"/>
      <p:boldItalic r:id="rId21"/>
    </p:embeddedFont>
    <p:embeddedFont>
      <p:font typeface="Roboto" panose="02000000000000000000" pitchFamily="2" charset="0"/>
      <p:regular r:id="rId22"/>
      <p:bold r:id="rId23"/>
      <p:italic r:id="rId24"/>
      <p:boldItalic r:id="rId25"/>
    </p:embeddedFont>
    <p:embeddedFont>
      <p:font typeface="Roboto Slab Light" panose="020F0302020204030204" pitchFamily="3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72" d="100"/>
          <a:sy n="172" d="100"/>
        </p:scale>
        <p:origin x="464"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44aaa0767c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44aaa0767c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44aaa0767c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44aaa0767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024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44aaa0767c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44aaa0767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44aaa0767c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44aaa0767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46cbe31ec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46cbe31ec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44aaa0767c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44aaa0767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44aaa0767c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44aaa0767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pic>
        <p:nvPicPr>
          <p:cNvPr id="11" name="Picture 10" descr="A cartoon of a penguin with a checklist&#10;&#10;Description automatically generated">
            <a:extLst>
              <a:ext uri="{FF2B5EF4-FFF2-40B4-BE49-F238E27FC236}">
                <a16:creationId xmlns:a16="http://schemas.microsoft.com/office/drawing/2014/main" id="{6EF71AF1-4754-1112-C2D6-C5EFBDBAB9CA}"/>
              </a:ext>
            </a:extLst>
          </p:cNvPr>
          <p:cNvPicPr>
            <a:picLocks noChangeAspect="1"/>
          </p:cNvPicPr>
          <p:nvPr userDrawn="1"/>
        </p:nvPicPr>
        <p:blipFill>
          <a:blip r:embed="rId2"/>
          <a:stretch>
            <a:fillRect/>
          </a:stretch>
        </p:blipFill>
        <p:spPr>
          <a:xfrm>
            <a:off x="6803796" y="3589156"/>
            <a:ext cx="1518571" cy="1518571"/>
          </a:xfrm>
          <a:prstGeom prst="rect">
            <a:avLst/>
          </a:prstGeom>
        </p:spPr>
      </p:pic>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latin typeface="Josefin Sans" pitchFamily="2" charset="77"/>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dirty="0"/>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latin typeface="Josefin Sans" pitchFamily="2" charset="77"/>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dirty="0"/>
          </a:p>
        </p:txBody>
      </p:sp>
      <p:pic>
        <p:nvPicPr>
          <p:cNvPr id="31" name="Google Shape;31;p4"/>
          <p:cNvPicPr preferRelativeResize="0"/>
          <p:nvPr/>
        </p:nvPicPr>
        <p:blipFill>
          <a:blip r:embed="rId3">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4">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5">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6"/>
          <a:stretch>
            <a:fillRect/>
          </a:stretch>
        </p:blipFill>
        <p:spPr>
          <a:xfrm>
            <a:off x="2284576" y="4122678"/>
            <a:ext cx="1080274" cy="618303"/>
          </a:xfrm>
          <a:prstGeom prst="rect">
            <a:avLst/>
          </a:prstGeom>
        </p:spPr>
      </p:pic>
      <p:pic>
        <p:nvPicPr>
          <p:cNvPr id="9" name="Picture 8" descr="A cartoon penguin holding a sign&#10;&#10;Description automatically generated">
            <a:extLst>
              <a:ext uri="{FF2B5EF4-FFF2-40B4-BE49-F238E27FC236}">
                <a16:creationId xmlns:a16="http://schemas.microsoft.com/office/drawing/2014/main" id="{5270FC4D-997D-8813-5161-177B94229163}"/>
              </a:ext>
            </a:extLst>
          </p:cNvPr>
          <p:cNvPicPr>
            <a:picLocks noChangeAspect="1"/>
          </p:cNvPicPr>
          <p:nvPr userDrawn="1"/>
        </p:nvPicPr>
        <p:blipFill>
          <a:blip r:embed="rId7"/>
          <a:stretch>
            <a:fillRect/>
          </a:stretch>
        </p:blipFill>
        <p:spPr>
          <a:xfrm>
            <a:off x="5455252" y="3314696"/>
            <a:ext cx="1627148" cy="162714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3" name="Picture 2" descr="A cartoon of a penguin with a checklist&#10;&#10;Description automatically generated">
            <a:extLst>
              <a:ext uri="{FF2B5EF4-FFF2-40B4-BE49-F238E27FC236}">
                <a16:creationId xmlns:a16="http://schemas.microsoft.com/office/drawing/2014/main" id="{CFF28F03-C289-82C9-541F-BFB6AFB8DBB1}"/>
              </a:ext>
            </a:extLst>
          </p:cNvPr>
          <p:cNvPicPr>
            <a:picLocks noChangeAspect="1"/>
          </p:cNvPicPr>
          <p:nvPr userDrawn="1"/>
        </p:nvPicPr>
        <p:blipFill>
          <a:blip r:embed="rId2"/>
          <a:stretch>
            <a:fillRect/>
          </a:stretch>
        </p:blipFill>
        <p:spPr>
          <a:xfrm>
            <a:off x="6803796" y="3589156"/>
            <a:ext cx="1518571" cy="1518571"/>
          </a:xfrm>
          <a:prstGeom prst="rect">
            <a:avLst/>
          </a:prstGeom>
        </p:spPr>
      </p:pic>
      <p:pic>
        <p:nvPicPr>
          <p:cNvPr id="4" name="Picture 3" descr="A cartoon penguin holding a sign&#10;&#10;Description automatically generated">
            <a:extLst>
              <a:ext uri="{FF2B5EF4-FFF2-40B4-BE49-F238E27FC236}">
                <a16:creationId xmlns:a16="http://schemas.microsoft.com/office/drawing/2014/main" id="{1757F637-D504-631D-9535-2997162CBBF3}"/>
              </a:ext>
            </a:extLst>
          </p:cNvPr>
          <p:cNvPicPr>
            <a:picLocks noChangeAspect="1"/>
          </p:cNvPicPr>
          <p:nvPr userDrawn="1"/>
        </p:nvPicPr>
        <p:blipFill>
          <a:blip r:embed="rId3"/>
          <a:stretch>
            <a:fillRect/>
          </a:stretch>
        </p:blipFill>
        <p:spPr>
          <a:xfrm>
            <a:off x="5455252" y="3314696"/>
            <a:ext cx="1627148" cy="1627148"/>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14"/>
          <p:cNvSpPr/>
          <p:nvPr/>
        </p:nvSpPr>
        <p:spPr>
          <a:xfrm>
            <a:off x="4572000" y="-175"/>
            <a:ext cx="45720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atin typeface="Josefin Sans" pitchFamily="2" charset="77"/>
              </a:defRPr>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dirty="0"/>
          </a:p>
        </p:txBody>
      </p:sp>
      <p:sp>
        <p:nvSpPr>
          <p:cNvPr id="94" name="Google Shape;94;p14"/>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100"/>
              <a:buNone/>
              <a:defRPr sz="2100">
                <a:latin typeface="Josefin Sans" pitchFamily="2" charset="77"/>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dirty="0"/>
          </a:p>
        </p:txBody>
      </p:sp>
      <p:sp>
        <p:nvSpPr>
          <p:cNvPr id="95" name="Google Shape;95;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latin typeface="Josefin Sans" pitchFamily="2" charset="77"/>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dirty="0"/>
          </a:p>
        </p:txBody>
      </p:sp>
      <p:sp>
        <p:nvSpPr>
          <p:cNvPr id="96" name="Google Shape;96;p1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7" name="Google Shape;97;p14"/>
          <p:cNvPicPr preferRelativeResize="0"/>
          <p:nvPr/>
        </p:nvPicPr>
        <p:blipFill>
          <a:blip r:embed="rId2">
            <a:alphaModFix/>
          </a:blip>
          <a:stretch>
            <a:fillRect/>
          </a:stretch>
        </p:blipFill>
        <p:spPr>
          <a:xfrm>
            <a:off x="8223025" y="-6"/>
            <a:ext cx="920975" cy="914400"/>
          </a:xfrm>
          <a:prstGeom prst="rect">
            <a:avLst/>
          </a:prstGeom>
          <a:noFill/>
          <a:ln>
            <a:noFill/>
          </a:ln>
        </p:spPr>
      </p:pic>
      <p:pic>
        <p:nvPicPr>
          <p:cNvPr id="98" name="Google Shape;98;p14"/>
          <p:cNvPicPr preferRelativeResize="0"/>
          <p:nvPr/>
        </p:nvPicPr>
        <p:blipFill>
          <a:blip r:embed="rId3">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F75B4D4-E878-6DF5-25BA-F9A39B633FE0}"/>
              </a:ext>
            </a:extLst>
          </p:cNvPr>
          <p:cNvPicPr>
            <a:picLocks noChangeAspect="1"/>
          </p:cNvPicPr>
          <p:nvPr userDrawn="1"/>
        </p:nvPicPr>
        <p:blipFill>
          <a:blip r:embed="rId4"/>
          <a:stretch>
            <a:fillRect/>
          </a:stretch>
        </p:blipFill>
        <p:spPr>
          <a:xfrm>
            <a:off x="1315843" y="4618434"/>
            <a:ext cx="673323" cy="385382"/>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atin typeface="Josefin Sans" pitchFamily="2" charset="77"/>
              </a:defRPr>
            </a:lvl1pPr>
          </a:lstStyle>
          <a:p>
            <a:endParaRPr dirty="0"/>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3" name="Picture 2" descr="A cartoon of a penguin with a checklist&#10;&#10;Description automatically generated">
            <a:extLst>
              <a:ext uri="{FF2B5EF4-FFF2-40B4-BE49-F238E27FC236}">
                <a16:creationId xmlns:a16="http://schemas.microsoft.com/office/drawing/2014/main" id="{10F78444-EE19-2599-661C-6D0E86EC432A}"/>
              </a:ext>
            </a:extLst>
          </p:cNvPr>
          <p:cNvPicPr>
            <a:picLocks noChangeAspect="1"/>
          </p:cNvPicPr>
          <p:nvPr userDrawn="1"/>
        </p:nvPicPr>
        <p:blipFill>
          <a:blip r:embed="rId2"/>
          <a:stretch>
            <a:fillRect/>
          </a:stretch>
        </p:blipFill>
        <p:spPr>
          <a:xfrm>
            <a:off x="4599744" y="1758029"/>
            <a:ext cx="1518571" cy="1518571"/>
          </a:xfrm>
          <a:prstGeom prst="rect">
            <a:avLst/>
          </a:prstGeom>
        </p:spPr>
      </p:pic>
      <p:pic>
        <p:nvPicPr>
          <p:cNvPr id="4" name="Picture 3" descr="A cartoon penguin holding a sign&#10;&#10;Description automatically generated">
            <a:extLst>
              <a:ext uri="{FF2B5EF4-FFF2-40B4-BE49-F238E27FC236}">
                <a16:creationId xmlns:a16="http://schemas.microsoft.com/office/drawing/2014/main" id="{5EC4047F-C3B4-1BE9-69F2-7B9D5C5A03A3}"/>
              </a:ext>
            </a:extLst>
          </p:cNvPr>
          <p:cNvPicPr>
            <a:picLocks noChangeAspect="1"/>
          </p:cNvPicPr>
          <p:nvPr userDrawn="1"/>
        </p:nvPicPr>
        <p:blipFill>
          <a:blip r:embed="rId3"/>
          <a:stretch>
            <a:fillRect/>
          </a:stretch>
        </p:blipFill>
        <p:spPr>
          <a:xfrm>
            <a:off x="3251200" y="1483569"/>
            <a:ext cx="1627148" cy="162714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rgbClr val="003778"/>
            </a:gs>
            <a:gs pos="100000">
              <a:srgbClr val="00183C"/>
            </a:gs>
          </a:gsLst>
          <a:lin ang="2700006" scaled="0"/>
        </a:gradFill>
        <a:effectLst/>
      </p:bgPr>
    </p:bg>
    <p:spTree>
      <p:nvGrpSpPr>
        <p:cNvPr id="1" name="Shape 102"/>
        <p:cNvGrpSpPr/>
        <p:nvPr/>
      </p:nvGrpSpPr>
      <p:grpSpPr>
        <a:xfrm>
          <a:off x="0" y="0"/>
          <a:ext cx="0" cy="0"/>
          <a:chOff x="0" y="0"/>
          <a:chExt cx="0" cy="0"/>
        </a:xfrm>
      </p:grpSpPr>
      <p:grpSp>
        <p:nvGrpSpPr>
          <p:cNvPr id="103" name="Google Shape;103;p16"/>
          <p:cNvGrpSpPr/>
          <p:nvPr/>
        </p:nvGrpSpPr>
        <p:grpSpPr>
          <a:xfrm>
            <a:off x="6098378" y="5"/>
            <a:ext cx="3045625" cy="2030570"/>
            <a:chOff x="6098378" y="5"/>
            <a:chExt cx="3045625" cy="2030570"/>
          </a:xfrm>
        </p:grpSpPr>
        <p:sp>
          <p:nvSpPr>
            <p:cNvPr id="104" name="Google Shape;104;p1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rot="10800000">
              <a:off x="6098378" y="97"/>
              <a:ext cx="1015200" cy="10152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16"/>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latin typeface="Josefin Sans" pitchFamily="2" charset="77"/>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rPr dirty="0"/>
              <a:t>xx%</a:t>
            </a:r>
          </a:p>
        </p:txBody>
      </p:sp>
      <p:sp>
        <p:nvSpPr>
          <p:cNvPr id="109" name="Google Shape;109;p16"/>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latin typeface="Josefin Sans" pitchFamily="2" charset="77"/>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dirty="0"/>
          </a:p>
        </p:txBody>
      </p:sp>
      <p:sp>
        <p:nvSpPr>
          <p:cNvPr id="110" name="Google Shape;110;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11" name="Google Shape;111;p16"/>
          <p:cNvPicPr preferRelativeResize="0"/>
          <p:nvPr/>
        </p:nvPicPr>
        <p:blipFill>
          <a:blip r:embed="rId2">
            <a:alphaModFix/>
          </a:blip>
          <a:stretch>
            <a:fillRect/>
          </a:stretch>
        </p:blipFill>
        <p:spPr>
          <a:xfrm>
            <a:off x="8460425" y="301096"/>
            <a:ext cx="286575" cy="429875"/>
          </a:xfrm>
          <a:prstGeom prst="rect">
            <a:avLst/>
          </a:prstGeom>
          <a:noFill/>
          <a:ln>
            <a:noFill/>
          </a:ln>
        </p:spPr>
      </p:pic>
      <p:grpSp>
        <p:nvGrpSpPr>
          <p:cNvPr id="5" name="Group 4">
            <a:extLst>
              <a:ext uri="{FF2B5EF4-FFF2-40B4-BE49-F238E27FC236}">
                <a16:creationId xmlns:a16="http://schemas.microsoft.com/office/drawing/2014/main" id="{4DD49D95-AE62-A6E3-C5DB-42B1EDC733D6}"/>
              </a:ext>
            </a:extLst>
          </p:cNvPr>
          <p:cNvGrpSpPr/>
          <p:nvPr userDrawn="1"/>
        </p:nvGrpSpPr>
        <p:grpSpPr>
          <a:xfrm>
            <a:off x="144213" y="32161"/>
            <a:ext cx="2242148" cy="1454668"/>
            <a:chOff x="144213" y="32161"/>
            <a:chExt cx="2867115" cy="1793031"/>
          </a:xfrm>
        </p:grpSpPr>
        <p:pic>
          <p:nvPicPr>
            <p:cNvPr id="3" name="Picture 2" descr="A cartoon of a penguin with a checklist&#10;&#10;Description automatically generated">
              <a:extLst>
                <a:ext uri="{FF2B5EF4-FFF2-40B4-BE49-F238E27FC236}">
                  <a16:creationId xmlns:a16="http://schemas.microsoft.com/office/drawing/2014/main" id="{3B756507-DFF7-EF8B-A4E3-AB4446D40791}"/>
                </a:ext>
              </a:extLst>
            </p:cNvPr>
            <p:cNvPicPr>
              <a:picLocks noChangeAspect="1"/>
            </p:cNvPicPr>
            <p:nvPr userDrawn="1"/>
          </p:nvPicPr>
          <p:blipFill>
            <a:blip r:embed="rId3"/>
            <a:stretch>
              <a:fillRect/>
            </a:stretch>
          </p:blipFill>
          <p:spPr>
            <a:xfrm>
              <a:off x="1492757" y="306621"/>
              <a:ext cx="1518571" cy="1518571"/>
            </a:xfrm>
            <a:prstGeom prst="rect">
              <a:avLst/>
            </a:prstGeom>
          </p:spPr>
        </p:pic>
        <p:pic>
          <p:nvPicPr>
            <p:cNvPr id="4" name="Picture 3" descr="A cartoon penguin holding a sign&#10;&#10;Description automatically generated">
              <a:extLst>
                <a:ext uri="{FF2B5EF4-FFF2-40B4-BE49-F238E27FC236}">
                  <a16:creationId xmlns:a16="http://schemas.microsoft.com/office/drawing/2014/main" id="{93BDB77E-F8D1-C897-E45A-E3AC36A2BE56}"/>
                </a:ext>
              </a:extLst>
            </p:cNvPr>
            <p:cNvPicPr>
              <a:picLocks noChangeAspect="1"/>
            </p:cNvPicPr>
            <p:nvPr userDrawn="1"/>
          </p:nvPicPr>
          <p:blipFill>
            <a:blip r:embed="rId4"/>
            <a:stretch>
              <a:fillRect/>
            </a:stretch>
          </p:blipFill>
          <p:spPr>
            <a:xfrm>
              <a:off x="144213" y="32161"/>
              <a:ext cx="1627148" cy="1627148"/>
            </a:xfrm>
            <a:prstGeom prst="rect">
              <a:avLst/>
            </a:prstGeom>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3" name="Picture 2" descr="A cartoon of a penguin with a checklist&#10;&#10;Description automatically generated">
            <a:extLst>
              <a:ext uri="{FF2B5EF4-FFF2-40B4-BE49-F238E27FC236}">
                <a16:creationId xmlns:a16="http://schemas.microsoft.com/office/drawing/2014/main" id="{F06E0DFF-6197-5D0C-D0C1-CD1AC749A6FE}"/>
              </a:ext>
            </a:extLst>
          </p:cNvPr>
          <p:cNvPicPr>
            <a:picLocks noChangeAspect="1"/>
          </p:cNvPicPr>
          <p:nvPr userDrawn="1"/>
        </p:nvPicPr>
        <p:blipFill>
          <a:blip r:embed="rId2"/>
          <a:stretch>
            <a:fillRect/>
          </a:stretch>
        </p:blipFill>
        <p:spPr>
          <a:xfrm>
            <a:off x="6803796" y="3589156"/>
            <a:ext cx="1518571" cy="1518571"/>
          </a:xfrm>
          <a:prstGeom prst="rect">
            <a:avLst/>
          </a:prstGeom>
        </p:spPr>
      </p:pic>
      <p:pic>
        <p:nvPicPr>
          <p:cNvPr id="4" name="Picture 3" descr="A cartoon penguin holding a sign&#10;&#10;Description automatically generated">
            <a:extLst>
              <a:ext uri="{FF2B5EF4-FFF2-40B4-BE49-F238E27FC236}">
                <a16:creationId xmlns:a16="http://schemas.microsoft.com/office/drawing/2014/main" id="{30002042-A79F-D259-5DB1-7F97379CB6EC}"/>
              </a:ext>
            </a:extLst>
          </p:cNvPr>
          <p:cNvPicPr>
            <a:picLocks noChangeAspect="1"/>
          </p:cNvPicPr>
          <p:nvPr userDrawn="1"/>
        </p:nvPicPr>
        <p:blipFill>
          <a:blip r:embed="rId3"/>
          <a:stretch>
            <a:fillRect/>
          </a:stretch>
        </p:blipFill>
        <p:spPr>
          <a:xfrm>
            <a:off x="5455252" y="3314696"/>
            <a:ext cx="1627148" cy="162714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Dark 2">
  <p:cSld name="TITLE_2">
    <p:bg>
      <p:bgPr>
        <a:solidFill>
          <a:schemeClr val="accent1"/>
        </a:solidFill>
        <a:effectLst/>
      </p:bgPr>
    </p:bg>
    <p:spTree>
      <p:nvGrpSpPr>
        <p:cNvPr id="1" name="Shape 36"/>
        <p:cNvGrpSpPr/>
        <p:nvPr/>
      </p:nvGrpSpPr>
      <p:grpSpPr>
        <a:xfrm>
          <a:off x="0" y="0"/>
          <a:ext cx="0" cy="0"/>
          <a:chOff x="0" y="0"/>
          <a:chExt cx="0" cy="0"/>
        </a:xfrm>
      </p:grpSpPr>
      <p:sp>
        <p:nvSpPr>
          <p:cNvPr id="37" name="Google Shape;37;p5"/>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latin typeface="Josefin Sans" pitchFamily="2" charset="77"/>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dirty="0"/>
          </a:p>
        </p:txBody>
      </p:sp>
      <p:sp>
        <p:nvSpPr>
          <p:cNvPr id="38" name="Google Shape;38;p5"/>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latin typeface="Josefin Sans" pitchFamily="2" charset="77"/>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dirty="0"/>
          </a:p>
        </p:txBody>
      </p:sp>
      <p:pic>
        <p:nvPicPr>
          <p:cNvPr id="39" name="Google Shape;39;p5"/>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40" name="Google Shape;40;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5"/>
          <p:cNvSpPr/>
          <p:nvPr/>
        </p:nvSpPr>
        <p:spPr>
          <a:xfrm>
            <a:off x="8128803" y="-9"/>
            <a:ext cx="1015200" cy="1015200"/>
          </a:xfrm>
          <a:prstGeom prst="rect">
            <a:avLst/>
          </a:prstGeom>
          <a:solidFill>
            <a:srgbClr val="5B1D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10800000">
            <a:off x="8128789" y="1015350"/>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 name="Google Shape;43;p5"/>
          <p:cNvPicPr preferRelativeResize="0"/>
          <p:nvPr/>
        </p:nvPicPr>
        <p:blipFill>
          <a:blip r:embed="rId3">
            <a:alphaModFix/>
          </a:blip>
          <a:stretch>
            <a:fillRect/>
          </a:stretch>
        </p:blipFill>
        <p:spPr>
          <a:xfrm>
            <a:off x="705588" y="4235030"/>
            <a:ext cx="1194674" cy="393600"/>
          </a:xfrm>
          <a:prstGeom prst="rect">
            <a:avLst/>
          </a:prstGeom>
          <a:noFill/>
          <a:ln>
            <a:noFill/>
          </a:ln>
        </p:spPr>
      </p:pic>
      <p:pic>
        <p:nvPicPr>
          <p:cNvPr id="3" name="Picture 2">
            <a:extLst>
              <a:ext uri="{FF2B5EF4-FFF2-40B4-BE49-F238E27FC236}">
                <a16:creationId xmlns:a16="http://schemas.microsoft.com/office/drawing/2014/main" id="{6984444C-1954-8C2E-C357-BE163586EC20}"/>
              </a:ext>
            </a:extLst>
          </p:cNvPr>
          <p:cNvPicPr>
            <a:picLocks noChangeAspect="1"/>
          </p:cNvPicPr>
          <p:nvPr userDrawn="1"/>
        </p:nvPicPr>
        <p:blipFill>
          <a:blip r:embed="rId4"/>
          <a:stretch>
            <a:fillRect/>
          </a:stretch>
        </p:blipFill>
        <p:spPr>
          <a:xfrm>
            <a:off x="2284576" y="4122678"/>
            <a:ext cx="1080274" cy="618303"/>
          </a:xfrm>
          <a:prstGeom prst="rect">
            <a:avLst/>
          </a:prstGeom>
        </p:spPr>
      </p:pic>
      <p:pic>
        <p:nvPicPr>
          <p:cNvPr id="2" name="Picture 1" descr="A cartoon of a penguin with a checklist&#10;&#10;Description automatically generated">
            <a:extLst>
              <a:ext uri="{FF2B5EF4-FFF2-40B4-BE49-F238E27FC236}">
                <a16:creationId xmlns:a16="http://schemas.microsoft.com/office/drawing/2014/main" id="{38025761-8E89-BC82-DEA1-53C77F9AD011}"/>
              </a:ext>
            </a:extLst>
          </p:cNvPr>
          <p:cNvPicPr>
            <a:picLocks noChangeAspect="1"/>
          </p:cNvPicPr>
          <p:nvPr userDrawn="1"/>
        </p:nvPicPr>
        <p:blipFill>
          <a:blip r:embed="rId5"/>
          <a:stretch>
            <a:fillRect/>
          </a:stretch>
        </p:blipFill>
        <p:spPr>
          <a:xfrm>
            <a:off x="6803796" y="3589156"/>
            <a:ext cx="1518571" cy="1518571"/>
          </a:xfrm>
          <a:prstGeom prst="rect">
            <a:avLst/>
          </a:prstGeom>
        </p:spPr>
      </p:pic>
      <p:pic>
        <p:nvPicPr>
          <p:cNvPr id="5" name="Picture 4" descr="A cartoon penguin holding a sign&#10;&#10;Description automatically generated">
            <a:extLst>
              <a:ext uri="{FF2B5EF4-FFF2-40B4-BE49-F238E27FC236}">
                <a16:creationId xmlns:a16="http://schemas.microsoft.com/office/drawing/2014/main" id="{6C30DF59-D3C6-C171-DF0F-B2F1E89460CF}"/>
              </a:ext>
            </a:extLst>
          </p:cNvPr>
          <p:cNvPicPr>
            <a:picLocks noChangeAspect="1"/>
          </p:cNvPicPr>
          <p:nvPr userDrawn="1"/>
        </p:nvPicPr>
        <p:blipFill>
          <a:blip r:embed="rId6"/>
          <a:stretch>
            <a:fillRect/>
          </a:stretch>
        </p:blipFill>
        <p:spPr>
          <a:xfrm>
            <a:off x="5455252" y="3314696"/>
            <a:ext cx="1627148" cy="162714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Light">
  <p:cSld name="TITLE_1">
    <p:bg>
      <p:bgPr>
        <a:solidFill>
          <a:schemeClr val="lt1"/>
        </a:solidFill>
        <a:effectLst/>
      </p:bgPr>
    </p:bg>
    <p:spTree>
      <p:nvGrpSpPr>
        <p:cNvPr id="1" name="Shape 44"/>
        <p:cNvGrpSpPr/>
        <p:nvPr/>
      </p:nvGrpSpPr>
      <p:grpSpPr>
        <a:xfrm>
          <a:off x="0" y="0"/>
          <a:ext cx="0" cy="0"/>
          <a:chOff x="0" y="0"/>
          <a:chExt cx="0" cy="0"/>
        </a:xfrm>
      </p:grpSpPr>
      <p:sp>
        <p:nvSpPr>
          <p:cNvPr id="45" name="Google Shape;45;p6"/>
          <p:cNvSpPr/>
          <p:nvPr/>
        </p:nvSpPr>
        <p:spPr>
          <a:xfrm>
            <a:off x="8224223" y="-12"/>
            <a:ext cx="921900" cy="921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atin typeface="Josefin Sans" pitchFamily="2" charset="77"/>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dirty="0"/>
          </a:p>
        </p:txBody>
      </p:sp>
      <p:sp>
        <p:nvSpPr>
          <p:cNvPr id="47" name="Google Shape;47;p6"/>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2100"/>
              <a:buNone/>
              <a:defRPr sz="2100">
                <a:solidFill>
                  <a:schemeClr val="dk1"/>
                </a:solidFill>
                <a:latin typeface="Josefin Sans" pitchFamily="2" charset="77"/>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dirty="0"/>
          </a:p>
        </p:txBody>
      </p:sp>
      <p:sp>
        <p:nvSpPr>
          <p:cNvPr id="48" name="Google Shape;48;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49" name="Google Shape;49;p6"/>
          <p:cNvPicPr preferRelativeResize="0"/>
          <p:nvPr/>
        </p:nvPicPr>
        <p:blipFill>
          <a:blip r:embed="rId2">
            <a:alphaModFix/>
          </a:blip>
          <a:stretch>
            <a:fillRect/>
          </a:stretch>
        </p:blipFill>
        <p:spPr>
          <a:xfrm>
            <a:off x="703825" y="4236350"/>
            <a:ext cx="1186599" cy="390950"/>
          </a:xfrm>
          <a:prstGeom prst="rect">
            <a:avLst/>
          </a:prstGeom>
          <a:noFill/>
          <a:ln>
            <a:noFill/>
          </a:ln>
        </p:spPr>
      </p:pic>
      <p:pic>
        <p:nvPicPr>
          <p:cNvPr id="2" name="Picture 1">
            <a:extLst>
              <a:ext uri="{FF2B5EF4-FFF2-40B4-BE49-F238E27FC236}">
                <a16:creationId xmlns:a16="http://schemas.microsoft.com/office/drawing/2014/main" id="{6F398ED9-B304-4009-5835-E21B19AE7FC0}"/>
              </a:ext>
            </a:extLst>
          </p:cNvPr>
          <p:cNvPicPr>
            <a:picLocks noChangeAspect="1"/>
          </p:cNvPicPr>
          <p:nvPr userDrawn="1"/>
        </p:nvPicPr>
        <p:blipFill>
          <a:blip r:embed="rId3"/>
          <a:stretch>
            <a:fillRect/>
          </a:stretch>
        </p:blipFill>
        <p:spPr>
          <a:xfrm>
            <a:off x="2335717" y="4137309"/>
            <a:ext cx="1029133" cy="589032"/>
          </a:xfrm>
          <a:prstGeom prst="rect">
            <a:avLst/>
          </a:prstGeom>
        </p:spPr>
      </p:pic>
      <p:pic>
        <p:nvPicPr>
          <p:cNvPr id="4" name="Picture 3" descr="A cartoon of a penguin with a checklist&#10;&#10;Description automatically generated">
            <a:extLst>
              <a:ext uri="{FF2B5EF4-FFF2-40B4-BE49-F238E27FC236}">
                <a16:creationId xmlns:a16="http://schemas.microsoft.com/office/drawing/2014/main" id="{30CFB588-B2A9-078E-7C05-D97824CE6828}"/>
              </a:ext>
            </a:extLst>
          </p:cNvPr>
          <p:cNvPicPr>
            <a:picLocks noChangeAspect="1"/>
          </p:cNvPicPr>
          <p:nvPr userDrawn="1"/>
        </p:nvPicPr>
        <p:blipFill>
          <a:blip r:embed="rId4"/>
          <a:stretch>
            <a:fillRect/>
          </a:stretch>
        </p:blipFill>
        <p:spPr>
          <a:xfrm>
            <a:off x="6803796" y="3589156"/>
            <a:ext cx="1518571" cy="1518571"/>
          </a:xfrm>
          <a:prstGeom prst="rect">
            <a:avLst/>
          </a:prstGeom>
        </p:spPr>
      </p:pic>
      <p:pic>
        <p:nvPicPr>
          <p:cNvPr id="5" name="Picture 4" descr="A cartoon penguin holding a sign&#10;&#10;Description automatically generated">
            <a:extLst>
              <a:ext uri="{FF2B5EF4-FFF2-40B4-BE49-F238E27FC236}">
                <a16:creationId xmlns:a16="http://schemas.microsoft.com/office/drawing/2014/main" id="{74228802-8CE2-8E1C-9BAB-A91749E6AAC5}"/>
              </a:ext>
            </a:extLst>
          </p:cNvPr>
          <p:cNvPicPr>
            <a:picLocks noChangeAspect="1"/>
          </p:cNvPicPr>
          <p:nvPr userDrawn="1"/>
        </p:nvPicPr>
        <p:blipFill>
          <a:blip r:embed="rId5"/>
          <a:stretch>
            <a:fillRect/>
          </a:stretch>
        </p:blipFill>
        <p:spPr>
          <a:xfrm>
            <a:off x="5455252" y="3314696"/>
            <a:ext cx="1627148" cy="162714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latin typeface="Josefin Sans" pitchFamily="2" charset="77"/>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dirty="0"/>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3" name="Picture 2" descr="A cartoon of a penguin with a checklist&#10;&#10;Description automatically generated">
            <a:extLst>
              <a:ext uri="{FF2B5EF4-FFF2-40B4-BE49-F238E27FC236}">
                <a16:creationId xmlns:a16="http://schemas.microsoft.com/office/drawing/2014/main" id="{40363B32-B11C-BE34-646F-502D3D00250F}"/>
              </a:ext>
            </a:extLst>
          </p:cNvPr>
          <p:cNvPicPr>
            <a:picLocks noChangeAspect="1"/>
          </p:cNvPicPr>
          <p:nvPr userDrawn="1"/>
        </p:nvPicPr>
        <p:blipFill>
          <a:blip r:embed="rId3"/>
          <a:stretch>
            <a:fillRect/>
          </a:stretch>
        </p:blipFill>
        <p:spPr>
          <a:xfrm>
            <a:off x="6803796" y="3589156"/>
            <a:ext cx="1518571" cy="1518571"/>
          </a:xfrm>
          <a:prstGeom prst="rect">
            <a:avLst/>
          </a:prstGeom>
        </p:spPr>
      </p:pic>
      <p:pic>
        <p:nvPicPr>
          <p:cNvPr id="4" name="Picture 3" descr="A cartoon penguin holding a sign&#10;&#10;Description automatically generated">
            <a:extLst>
              <a:ext uri="{FF2B5EF4-FFF2-40B4-BE49-F238E27FC236}">
                <a16:creationId xmlns:a16="http://schemas.microsoft.com/office/drawing/2014/main" id="{2618072D-802B-3361-E6F3-5276C2A74B9C}"/>
              </a:ext>
            </a:extLst>
          </p:cNvPr>
          <p:cNvPicPr>
            <a:picLocks noChangeAspect="1"/>
          </p:cNvPicPr>
          <p:nvPr userDrawn="1"/>
        </p:nvPicPr>
        <p:blipFill>
          <a:blip r:embed="rId4"/>
          <a:stretch>
            <a:fillRect/>
          </a:stretch>
        </p:blipFill>
        <p:spPr>
          <a:xfrm>
            <a:off x="5455252" y="3314696"/>
            <a:ext cx="1627148" cy="162714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rgbClr val="F6F7FA"/>
        </a:solidFill>
        <a:effectLst/>
      </p:bgPr>
    </p:bg>
    <p:spTree>
      <p:nvGrpSpPr>
        <p:cNvPr id="1" name="Shape 55"/>
        <p:cNvGrpSpPr/>
        <p:nvPr/>
      </p:nvGrpSpPr>
      <p:grpSpPr>
        <a:xfrm>
          <a:off x="0" y="0"/>
          <a:ext cx="0" cy="0"/>
          <a:chOff x="0" y="0"/>
          <a:chExt cx="0" cy="0"/>
        </a:xfrm>
      </p:grpSpPr>
      <p:sp>
        <p:nvSpPr>
          <p:cNvPr id="56" name="Google Shape;56;p8"/>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txBox="1">
            <a:spLocks noGrp="1"/>
          </p:cNvSpPr>
          <p:nvPr>
            <p:ph type="title"/>
          </p:nvPr>
        </p:nvSpPr>
        <p:spPr>
          <a:xfrm>
            <a:off x="607150" y="2148722"/>
            <a:ext cx="8222100" cy="838800"/>
          </a:xfrm>
          <a:prstGeom prst="rect">
            <a:avLst/>
          </a:prstGeom>
        </p:spPr>
        <p:txBody>
          <a:bodyPr spcFirstLastPara="1" wrap="square" lIns="91425" tIns="91425" rIns="91425" bIns="91425" anchor="ctr" anchorCtr="0">
            <a:normAutofit/>
          </a:bodyPr>
          <a:lstStyle>
            <a:lvl1pPr lvl="0" rtl="0">
              <a:spcBef>
                <a:spcPts val="0"/>
              </a:spcBef>
              <a:spcAft>
                <a:spcPts val="0"/>
              </a:spcAft>
              <a:buSzPts val="4200"/>
              <a:buNone/>
              <a:defRPr sz="4200">
                <a:latin typeface="Josefin Sans" pitchFamily="2" charset="77"/>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dirty="0"/>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9" name="Google Shape;59;p8"/>
          <p:cNvPicPr preferRelativeResize="0"/>
          <p:nvPr/>
        </p:nvPicPr>
        <p:blipFill>
          <a:blip r:embed="rId2">
            <a:alphaModFix/>
          </a:blip>
          <a:stretch>
            <a:fillRect/>
          </a:stretch>
        </p:blipFill>
        <p:spPr>
          <a:xfrm>
            <a:off x="8155621" y="-1"/>
            <a:ext cx="988375" cy="988375"/>
          </a:xfrm>
          <a:prstGeom prst="rect">
            <a:avLst/>
          </a:prstGeom>
          <a:noFill/>
          <a:ln>
            <a:noFill/>
          </a:ln>
        </p:spPr>
      </p:pic>
      <p:pic>
        <p:nvPicPr>
          <p:cNvPr id="3" name="Picture 2" descr="A cartoon of a penguin with a checklist&#10;&#10;Description automatically generated">
            <a:extLst>
              <a:ext uri="{FF2B5EF4-FFF2-40B4-BE49-F238E27FC236}">
                <a16:creationId xmlns:a16="http://schemas.microsoft.com/office/drawing/2014/main" id="{30378B96-7970-B512-4821-71D2FC0327A3}"/>
              </a:ext>
            </a:extLst>
          </p:cNvPr>
          <p:cNvPicPr>
            <a:picLocks noChangeAspect="1"/>
          </p:cNvPicPr>
          <p:nvPr userDrawn="1"/>
        </p:nvPicPr>
        <p:blipFill>
          <a:blip r:embed="rId3"/>
          <a:stretch>
            <a:fillRect/>
          </a:stretch>
        </p:blipFill>
        <p:spPr>
          <a:xfrm>
            <a:off x="6803796" y="3589156"/>
            <a:ext cx="1518571" cy="1518571"/>
          </a:xfrm>
          <a:prstGeom prst="rect">
            <a:avLst/>
          </a:prstGeom>
        </p:spPr>
      </p:pic>
      <p:pic>
        <p:nvPicPr>
          <p:cNvPr id="4" name="Picture 3" descr="A cartoon penguin holding a sign&#10;&#10;Description automatically generated">
            <a:extLst>
              <a:ext uri="{FF2B5EF4-FFF2-40B4-BE49-F238E27FC236}">
                <a16:creationId xmlns:a16="http://schemas.microsoft.com/office/drawing/2014/main" id="{AB41714B-D2B5-824B-A9CC-AE25EF37B714}"/>
              </a:ext>
            </a:extLst>
          </p:cNvPr>
          <p:cNvPicPr>
            <a:picLocks noChangeAspect="1"/>
          </p:cNvPicPr>
          <p:nvPr userDrawn="1"/>
        </p:nvPicPr>
        <p:blipFill>
          <a:blip r:embed="rId4"/>
          <a:stretch>
            <a:fillRect/>
          </a:stretch>
        </p:blipFill>
        <p:spPr>
          <a:xfrm>
            <a:off x="5455252" y="3314696"/>
            <a:ext cx="1627148" cy="162714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Josefin Sans" pitchFamily="2" charset="77"/>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Josefin Sans" pitchFamily="2" charset="77"/>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311700" y="410000"/>
            <a:ext cx="66141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Josefin Sans" pitchFamily="2" charset="77"/>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70" name="Google Shape;70;p1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atin typeface="Josefin Sans" pitchFamily="2" charset="77"/>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dirty="0"/>
          </a:p>
        </p:txBody>
      </p:sp>
      <p:sp>
        <p:nvSpPr>
          <p:cNvPr id="71" name="Google Shape;71;p10"/>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atin typeface="Josefin Sans" pitchFamily="2" charset="77"/>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dirty="0"/>
          </a:p>
        </p:txBody>
      </p:sp>
      <p:sp>
        <p:nvSpPr>
          <p:cNvPr id="72" name="Google Shape;72;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grpSp>
        <p:nvGrpSpPr>
          <p:cNvPr id="73" name="Google Shape;73;p10"/>
          <p:cNvGrpSpPr/>
          <p:nvPr/>
        </p:nvGrpSpPr>
        <p:grpSpPr>
          <a:xfrm>
            <a:off x="6971838" y="-12"/>
            <a:ext cx="2174881" cy="1450030"/>
            <a:chOff x="6098378" y="5"/>
            <a:chExt cx="3045625" cy="2030570"/>
          </a:xfrm>
        </p:grpSpPr>
        <p:sp>
          <p:nvSpPr>
            <p:cNvPr id="74" name="Google Shape;74;p10"/>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flipH="1">
              <a:off x="7113463" y="5"/>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rot="10800000">
              <a:off x="6098378" y="97"/>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p:nvPr/>
          </p:nvSpPr>
          <p:spPr>
            <a:xfrm rot="10800000">
              <a:off x="8128789" y="101537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 name="Google Shape;78;p10"/>
          <p:cNvPicPr preferRelativeResize="0"/>
          <p:nvPr/>
        </p:nvPicPr>
        <p:blipFill>
          <a:blip r:embed="rId2">
            <a:alphaModFix/>
          </a:blip>
          <a:stretch>
            <a:fillRect/>
          </a:stretch>
        </p:blipFill>
        <p:spPr>
          <a:xfrm>
            <a:off x="8675950" y="0"/>
            <a:ext cx="470775" cy="470775"/>
          </a:xfrm>
          <a:prstGeom prst="rect">
            <a:avLst/>
          </a:prstGeom>
          <a:noFill/>
          <a:ln>
            <a:noFill/>
          </a:ln>
        </p:spPr>
      </p:pic>
      <p:pic>
        <p:nvPicPr>
          <p:cNvPr id="79" name="Google Shape;79;p10"/>
          <p:cNvPicPr preferRelativeResize="0"/>
          <p:nvPr/>
        </p:nvPicPr>
        <p:blipFill>
          <a:blip r:embed="rId3">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4C3F07AF-469B-D3CF-D9C7-4D2528542FA3}"/>
              </a:ext>
            </a:extLst>
          </p:cNvPr>
          <p:cNvPicPr>
            <a:picLocks noChangeAspect="1"/>
          </p:cNvPicPr>
          <p:nvPr userDrawn="1"/>
        </p:nvPicPr>
        <p:blipFill>
          <a:blip r:embed="rId4"/>
          <a:stretch>
            <a:fillRect/>
          </a:stretch>
        </p:blipFill>
        <p:spPr>
          <a:xfrm>
            <a:off x="1315843" y="4618434"/>
            <a:ext cx="673323" cy="38538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Josefin Sans" pitchFamily="2" charset="77"/>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82" name="Google Shape;82;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83" name="Google Shape;83;p11"/>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AEDFAA16-DDC0-EFB3-C6D1-B3D5C8AEBE6C}"/>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atin typeface="Josefin Sans" pitchFamily="2" charset="77"/>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dirty="0"/>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Josefin Sans" pitchFamily="2" charset="77"/>
          <a:ea typeface="Josefin Sans" pitchFamily="2" charset="7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Josefin Sans" pitchFamily="2" charset="77"/>
          <a:ea typeface="Josefin Sans" pitchFamily="2" charset="7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www.linuxfoundation.org/legal/trademark-usage"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www.openchainproject.org/partner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169" name="Google Shape;169;p2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a:p>
        </p:txBody>
      </p:sp>
      <p:sp>
        <p:nvSpPr>
          <p:cNvPr id="170" name="Google Shape;170;p27"/>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76" name="Google Shape;176;p28"/>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Please Note: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The OpenChain Project Meeting and Presentation Template contains the OpenChain trademark and can only be used for matters related to OpenChain Project activities. This template also contains The Linux Foundation trademarked logo. The Linux Foundation trademark policy can be found here:</a:t>
            </a:r>
            <a:br>
              <a:rPr lang="en-US" dirty="0"/>
            </a:br>
            <a:r>
              <a:rPr lang="en-US" dirty="0">
                <a:hlinkClick r:id="rId3"/>
              </a:rPr>
              <a:t>https://www.linuxfoundation.org/legal/trademark-usage</a:t>
            </a:r>
            <a:endParaRPr lang="en-US" dirty="0"/>
          </a:p>
          <a:p>
            <a:pPr marL="285750" indent="-285750">
              <a:spcAft>
                <a:spcPts val="1200"/>
              </a:spcAft>
            </a:pPr>
            <a:r>
              <a:rPr lang="en-US" dirty="0"/>
              <a:t>If you want to use the OpenChain trademark for commercial activities please join the OpenChain Partner Program:</a:t>
            </a:r>
            <a:br>
              <a:rPr lang="en-US" dirty="0"/>
            </a:br>
            <a:r>
              <a:rPr lang="en-US" dirty="0">
                <a:hlinkClick r:id="rId4"/>
              </a:rPr>
              <a:t>https://www.openchainproject.org/partners</a:t>
            </a:r>
            <a:endParaRPr lang="en-US" dirty="0"/>
          </a:p>
        </p:txBody>
      </p:sp>
    </p:spTree>
    <p:extLst>
      <p:ext uri="{BB962C8B-B14F-4D97-AF65-F5344CB8AC3E}">
        <p14:creationId xmlns:p14="http://schemas.microsoft.com/office/powerpoint/2010/main" val="349634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29" name="Google Shape;129;p20"/>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35" name="Google Shape;135;p21"/>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607150" y="2148722"/>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11700" y="410000"/>
            <a:ext cx="66141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1" name="Google Shape;151;p24"/>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52" name="Google Shape;152;p24"/>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251</Words>
  <Application>Microsoft Macintosh PowerPoint</Application>
  <PresentationFormat>On-screen Show (16:9)</PresentationFormat>
  <Paragraphs>6</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Roboto</vt:lpstr>
      <vt:lpstr>Arial</vt:lpstr>
      <vt:lpstr>Open Sans Medium</vt:lpstr>
      <vt:lpstr>Josefin Sans</vt:lpstr>
      <vt:lpstr>Roboto Slab Light</vt:lpstr>
      <vt:lpstr>Linux Foundation EU Theme 2023</vt:lpstr>
      <vt:lpstr>PowerPoint Presentation</vt:lpstr>
      <vt:lpstr>PowerPoint Presentation</vt:lpstr>
      <vt:lpstr>PowerPoint Presentation</vt:lpstr>
      <vt:lpstr>Anti-Trust Policy Notice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Please 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4</cp:revision>
  <dcterms:modified xsi:type="dcterms:W3CDTF">2025-07-22T13:46:13Z</dcterms:modified>
</cp:coreProperties>
</file>