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8"/>
  </p:normalViewPr>
  <p:slideViewPr>
    <p:cSldViewPr snapToGrid="0">
      <p:cViewPr varScale="1">
        <p:scale>
          <a:sx n="104" d="100"/>
          <a:sy n="104" d="100"/>
        </p:scale>
        <p:origin x="23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heme" Target="theme/theme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presProps" Target="pres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1107000" y="812520"/>
            <a:ext cx="5345280" cy="4008960"/>
          </a:xfrm>
          <a:prstGeom prst="rect">
            <a:avLst/>
          </a:prstGeom>
        </p:spPr>
        <p:txBody>
          <a:bodyPr lIns="0" tIns="0" rIns="0" bIns="0" anchor="ctr"/>
          <a:lstStyle/>
          <a:p>
            <a:r>
              <a:rPr lang="en-US" sz="1400" b="0" strike="noStrike" spc="-1">
                <a:solidFill>
                  <a:srgbClr val="000000"/>
                </a:solidFill>
                <a:latin typeface="Arial"/>
              </a:rPr>
              <a:t>Click to move the slide</a:t>
            </a:r>
          </a:p>
        </p:txBody>
      </p:sp>
      <p:sp>
        <p:nvSpPr>
          <p:cNvPr id="20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Cambria"/>
              </a:rPr>
              <a:t>Click to edit the notes format</a:t>
            </a:r>
          </a:p>
        </p:txBody>
      </p:sp>
      <p:sp>
        <p:nvSpPr>
          <p:cNvPr id="20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Cambria"/>
              </a:rPr>
              <a:t>&lt;header&gt;</a:t>
            </a:r>
          </a:p>
        </p:txBody>
      </p:sp>
      <p:sp>
        <p:nvSpPr>
          <p:cNvPr id="21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Cambria"/>
              </a:rPr>
              <a:t>&lt;date/time&gt;</a:t>
            </a:r>
          </a:p>
        </p:txBody>
      </p:sp>
      <p:sp>
        <p:nvSpPr>
          <p:cNvPr id="21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Cambria"/>
              </a:rPr>
              <a:t>&lt;footer&gt;</a:t>
            </a:r>
          </a:p>
        </p:txBody>
      </p:sp>
      <p:sp>
        <p:nvSpPr>
          <p:cNvPr id="212" name="PlaceHolder 6"/>
          <p:cNvSpPr>
            <a:spLocks noGrp="1"/>
          </p:cNvSpPr>
          <p:nvPr>
            <p:ph type="sldNum"/>
          </p:nvPr>
        </p:nvSpPr>
        <p:spPr>
          <a:xfrm>
            <a:off x="4278960" y="10157400"/>
            <a:ext cx="3280680" cy="534240"/>
          </a:xfrm>
          <a:prstGeom prst="rect">
            <a:avLst/>
          </a:prstGeom>
        </p:spPr>
        <p:txBody>
          <a:bodyPr lIns="0" tIns="0" rIns="0" bIns="0" anchor="b"/>
          <a:lstStyle/>
          <a:p>
            <a:pPr algn="r"/>
            <a:fld id="{942EB23B-B068-4007-82D3-02456BD7A3E0}" type="slidenum">
              <a:rPr lang="en-US" sz="1400" b="0" strike="noStrike" spc="-1">
                <a:latin typeface="Cambria"/>
              </a:rPr>
              <a:t>‹#›</a:t>
            </a:fld>
            <a:endParaRPr lang="en-US" sz="1400" b="0" strike="noStrike" spc="-1">
              <a:latin typeface="Cambria"/>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PlaceHolder 1"/>
          <p:cNvSpPr>
            <a:spLocks noGrp="1" noRot="1" noChangeAspect="1"/>
          </p:cNvSpPr>
          <p:nvPr>
            <p:ph type="sldImg"/>
          </p:nvPr>
        </p:nvSpPr>
        <p:spPr>
          <a:xfrm>
            <a:off x="685800" y="1143000"/>
            <a:ext cx="5486040" cy="3085560"/>
          </a:xfrm>
          <a:prstGeom prst="rect">
            <a:avLst/>
          </a:prstGeom>
        </p:spPr>
      </p:sp>
      <p:sp>
        <p:nvSpPr>
          <p:cNvPr id="97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Cambria"/>
            </a:endParaRPr>
          </a:p>
        </p:txBody>
      </p:sp>
      <p:sp>
        <p:nvSpPr>
          <p:cNvPr id="971" name="TextShape 3"/>
          <p:cNvSpPr txBox="1"/>
          <p:nvPr/>
        </p:nvSpPr>
        <p:spPr>
          <a:xfrm>
            <a:off x="3884760" y="8685360"/>
            <a:ext cx="2971440" cy="458280"/>
          </a:xfrm>
          <a:prstGeom prst="rect">
            <a:avLst/>
          </a:prstGeom>
          <a:noFill/>
          <a:ln>
            <a:noFill/>
          </a:ln>
        </p:spPr>
        <p:txBody>
          <a:bodyPr anchor="b"/>
          <a:lstStyle/>
          <a:p>
            <a:pPr algn="r">
              <a:lnSpc>
                <a:spcPct val="100000"/>
              </a:lnSpc>
            </a:pPr>
            <a:fld id="{10122A71-D476-4175-9365-D5956DFE7899}" type="slidenum">
              <a:rPr lang="en-US" sz="1200" b="0" strike="noStrike" spc="-1">
                <a:solidFill>
                  <a:srgbClr val="000000"/>
                </a:solidFill>
                <a:latin typeface="Roboto"/>
                <a:ea typeface="Roboto"/>
              </a:rPr>
              <a:t>1</a:t>
            </a:fld>
            <a:endParaRPr lang="en-US" sz="1200" b="0" strike="noStrike" spc="-1">
              <a:latin typeface="Cambri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520" cy="3428640"/>
          </a:xfrm>
          <a:prstGeom prst="rect">
            <a:avLst/>
          </a:prstGeom>
        </p:spPr>
      </p:sp>
      <p:sp>
        <p:nvSpPr>
          <p:cNvPr id="99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Cambria"/>
            </a:endParaRPr>
          </a:p>
        </p:txBody>
      </p:sp>
      <p:sp>
        <p:nvSpPr>
          <p:cNvPr id="998" name="TextShape 3"/>
          <p:cNvSpPr txBox="1"/>
          <p:nvPr/>
        </p:nvSpPr>
        <p:spPr>
          <a:xfrm>
            <a:off x="3884760" y="8685360"/>
            <a:ext cx="2971440" cy="458280"/>
          </a:xfrm>
          <a:prstGeom prst="rect">
            <a:avLst/>
          </a:prstGeom>
          <a:noFill/>
          <a:ln>
            <a:noFill/>
          </a:ln>
        </p:spPr>
        <p:txBody>
          <a:bodyPr anchor="b"/>
          <a:lstStyle/>
          <a:p>
            <a:pPr algn="r">
              <a:lnSpc>
                <a:spcPct val="100000"/>
              </a:lnSpc>
            </a:pPr>
            <a:fld id="{50EBB1E5-FAF2-4E5B-AEBF-B8666AD746BA}" type="slidenum">
              <a:rPr lang="en-US" sz="1200" b="0" strike="noStrike" spc="-1">
                <a:solidFill>
                  <a:srgbClr val="000000"/>
                </a:solidFill>
                <a:latin typeface="Roboto"/>
                <a:ea typeface="Roboto"/>
              </a:rPr>
              <a:t>10</a:t>
            </a:fld>
            <a:endParaRPr lang="en-US" sz="1200" b="0" strike="noStrike" spc="-1">
              <a:latin typeface="Cambr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520" cy="3428640"/>
          </a:xfrm>
          <a:prstGeom prst="rect">
            <a:avLst/>
          </a:prstGeom>
        </p:spPr>
      </p:sp>
      <p:sp>
        <p:nvSpPr>
          <p:cNvPr id="100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Cambria"/>
            </a:endParaRPr>
          </a:p>
        </p:txBody>
      </p:sp>
      <p:sp>
        <p:nvSpPr>
          <p:cNvPr id="1001" name="TextShape 3"/>
          <p:cNvSpPr txBox="1"/>
          <p:nvPr/>
        </p:nvSpPr>
        <p:spPr>
          <a:xfrm>
            <a:off x="3884760" y="8685360"/>
            <a:ext cx="2971440" cy="458280"/>
          </a:xfrm>
          <a:prstGeom prst="rect">
            <a:avLst/>
          </a:prstGeom>
          <a:noFill/>
          <a:ln>
            <a:noFill/>
          </a:ln>
        </p:spPr>
        <p:txBody>
          <a:bodyPr anchor="b"/>
          <a:lstStyle/>
          <a:p>
            <a:pPr algn="r">
              <a:lnSpc>
                <a:spcPct val="100000"/>
              </a:lnSpc>
            </a:pPr>
            <a:fld id="{F0762D16-194B-4047-AFC6-FCB17818F815}" type="slidenum">
              <a:rPr lang="en-US" sz="1200" b="0" strike="noStrike" spc="-1">
                <a:solidFill>
                  <a:srgbClr val="000000"/>
                </a:solidFill>
                <a:latin typeface="Roboto"/>
                <a:ea typeface="Roboto"/>
              </a:rPr>
              <a:t>11</a:t>
            </a:fld>
            <a:endParaRPr lang="en-US" sz="1200" b="0" strike="noStrike" spc="-1">
              <a:latin typeface="Cambr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685800" y="1143000"/>
            <a:ext cx="5486040" cy="3085560"/>
          </a:xfrm>
          <a:prstGeom prst="rect">
            <a:avLst/>
          </a:prstGeom>
        </p:spPr>
      </p:sp>
      <p:sp>
        <p:nvSpPr>
          <p:cNvPr id="100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Cambria"/>
            </a:endParaRPr>
          </a:p>
        </p:txBody>
      </p:sp>
      <p:sp>
        <p:nvSpPr>
          <p:cNvPr id="1004" name="TextShape 3"/>
          <p:cNvSpPr txBox="1"/>
          <p:nvPr/>
        </p:nvSpPr>
        <p:spPr>
          <a:xfrm>
            <a:off x="3884760" y="8685360"/>
            <a:ext cx="2971440" cy="458280"/>
          </a:xfrm>
          <a:prstGeom prst="rect">
            <a:avLst/>
          </a:prstGeom>
          <a:noFill/>
          <a:ln>
            <a:noFill/>
          </a:ln>
        </p:spPr>
        <p:txBody>
          <a:bodyPr anchor="b"/>
          <a:lstStyle/>
          <a:p>
            <a:pPr algn="r">
              <a:lnSpc>
                <a:spcPct val="100000"/>
              </a:lnSpc>
            </a:pPr>
            <a:fld id="{B09EA392-1986-4912-BCC6-ACD3F0D34B1A}" type="slidenum">
              <a:rPr lang="en-US" sz="1200" b="0" strike="noStrike" spc="-1">
                <a:solidFill>
                  <a:srgbClr val="000000"/>
                </a:solidFill>
                <a:latin typeface="Roboto"/>
                <a:ea typeface="Roboto"/>
              </a:rPr>
              <a:t>12</a:t>
            </a:fld>
            <a:endParaRPr lang="en-US" sz="1200" b="0" strike="noStrike" spc="-1">
              <a:latin typeface="Cambr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380880" y="694800"/>
            <a:ext cx="6095520" cy="3428640"/>
          </a:xfrm>
          <a:prstGeom prst="rect">
            <a:avLst/>
          </a:prstGeom>
        </p:spPr>
      </p:sp>
      <p:sp>
        <p:nvSpPr>
          <p:cNvPr id="100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Cambria"/>
            </a:endParaRPr>
          </a:p>
        </p:txBody>
      </p:sp>
      <p:sp>
        <p:nvSpPr>
          <p:cNvPr id="1007" name="TextShape 3"/>
          <p:cNvSpPr txBox="1"/>
          <p:nvPr/>
        </p:nvSpPr>
        <p:spPr>
          <a:xfrm>
            <a:off x="3884760" y="8685360"/>
            <a:ext cx="2971440" cy="458280"/>
          </a:xfrm>
          <a:prstGeom prst="rect">
            <a:avLst/>
          </a:prstGeom>
          <a:noFill/>
          <a:ln>
            <a:noFill/>
          </a:ln>
        </p:spPr>
        <p:txBody>
          <a:bodyPr anchor="b"/>
          <a:lstStyle/>
          <a:p>
            <a:pPr algn="r">
              <a:lnSpc>
                <a:spcPct val="100000"/>
              </a:lnSpc>
            </a:pPr>
            <a:fld id="{36FCEF65-FD9C-4AD7-85D8-20E395D4E791}" type="slidenum">
              <a:rPr lang="en-US" sz="1200" b="0" strike="noStrike" spc="-1">
                <a:solidFill>
                  <a:srgbClr val="000000"/>
                </a:solidFill>
                <a:latin typeface="Roboto"/>
                <a:ea typeface="Roboto"/>
              </a:rPr>
              <a:t>13</a:t>
            </a:fld>
            <a:endParaRPr lang="en-US" sz="1200" b="0" strike="noStrike" spc="-1">
              <a:latin typeface="Cambr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520" cy="3428640"/>
          </a:xfrm>
          <a:prstGeom prst="rect">
            <a:avLst/>
          </a:prstGeom>
        </p:spPr>
      </p:sp>
      <p:sp>
        <p:nvSpPr>
          <p:cNvPr id="100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Cambria"/>
            </a:endParaRPr>
          </a:p>
        </p:txBody>
      </p:sp>
      <p:sp>
        <p:nvSpPr>
          <p:cNvPr id="1010" name="TextShape 3"/>
          <p:cNvSpPr txBox="1"/>
          <p:nvPr/>
        </p:nvSpPr>
        <p:spPr>
          <a:xfrm>
            <a:off x="3884760" y="8685360"/>
            <a:ext cx="2971440" cy="458280"/>
          </a:xfrm>
          <a:prstGeom prst="rect">
            <a:avLst/>
          </a:prstGeom>
          <a:noFill/>
          <a:ln>
            <a:noFill/>
          </a:ln>
        </p:spPr>
        <p:txBody>
          <a:bodyPr anchor="b"/>
          <a:lstStyle/>
          <a:p>
            <a:pPr algn="r">
              <a:lnSpc>
                <a:spcPct val="100000"/>
              </a:lnSpc>
            </a:pPr>
            <a:fld id="{319DC64E-D975-4DF4-9CDC-E3E91B780B3D}" type="slidenum">
              <a:rPr lang="en-US" sz="1200" b="0" strike="noStrike" spc="-1">
                <a:solidFill>
                  <a:srgbClr val="000000"/>
                </a:solidFill>
                <a:latin typeface="Roboto"/>
                <a:ea typeface="Roboto"/>
              </a:rPr>
              <a:t>14</a:t>
            </a:fld>
            <a:endParaRPr lang="en-US" sz="1200" b="0" strike="noStrike" spc="-1">
              <a:latin typeface="Cambr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520" cy="3428640"/>
          </a:xfrm>
          <a:prstGeom prst="rect">
            <a:avLst/>
          </a:prstGeom>
        </p:spPr>
      </p:sp>
      <p:sp>
        <p:nvSpPr>
          <p:cNvPr id="101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Cambria"/>
            </a:endParaRPr>
          </a:p>
          <a:p>
            <a:pPr>
              <a:lnSpc>
                <a:spcPct val="100000"/>
              </a:lnSpc>
            </a:pPr>
            <a:endParaRPr lang="en-US" sz="1200" b="0" strike="noStrike" spc="-1">
              <a:latin typeface="Cambria"/>
            </a:endParaRPr>
          </a:p>
        </p:txBody>
      </p:sp>
      <p:sp>
        <p:nvSpPr>
          <p:cNvPr id="1013" name="TextShape 3"/>
          <p:cNvSpPr txBox="1"/>
          <p:nvPr/>
        </p:nvSpPr>
        <p:spPr>
          <a:xfrm>
            <a:off x="3884760" y="8685360"/>
            <a:ext cx="2971440" cy="458280"/>
          </a:xfrm>
          <a:prstGeom prst="rect">
            <a:avLst/>
          </a:prstGeom>
          <a:noFill/>
          <a:ln>
            <a:noFill/>
          </a:ln>
        </p:spPr>
        <p:txBody>
          <a:bodyPr anchor="b"/>
          <a:lstStyle/>
          <a:p>
            <a:pPr algn="r">
              <a:lnSpc>
                <a:spcPct val="100000"/>
              </a:lnSpc>
            </a:pPr>
            <a:fld id="{6EACC13D-3BBF-4306-99A1-0071D06FDC5D}" type="slidenum">
              <a:rPr lang="en-US" sz="1200" b="0" strike="noStrike" spc="-1">
                <a:solidFill>
                  <a:srgbClr val="000000"/>
                </a:solidFill>
                <a:latin typeface="Roboto"/>
                <a:ea typeface="Roboto"/>
              </a:rPr>
              <a:t>15</a:t>
            </a:fld>
            <a:endParaRPr lang="en-US" sz="1200" b="0" strike="noStrike" spc="-1">
              <a:latin typeface="Cambr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520" cy="3428640"/>
          </a:xfrm>
          <a:prstGeom prst="rect">
            <a:avLst/>
          </a:prstGeom>
        </p:spPr>
      </p:sp>
      <p:sp>
        <p:nvSpPr>
          <p:cNvPr id="101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Cambria"/>
            </a:endParaRPr>
          </a:p>
        </p:txBody>
      </p:sp>
      <p:sp>
        <p:nvSpPr>
          <p:cNvPr id="1016" name="TextShape 3"/>
          <p:cNvSpPr txBox="1"/>
          <p:nvPr/>
        </p:nvSpPr>
        <p:spPr>
          <a:xfrm>
            <a:off x="3884760" y="8685360"/>
            <a:ext cx="2971440" cy="458280"/>
          </a:xfrm>
          <a:prstGeom prst="rect">
            <a:avLst/>
          </a:prstGeom>
          <a:noFill/>
          <a:ln>
            <a:noFill/>
          </a:ln>
        </p:spPr>
        <p:txBody>
          <a:bodyPr anchor="b"/>
          <a:lstStyle/>
          <a:p>
            <a:pPr algn="r">
              <a:lnSpc>
                <a:spcPct val="100000"/>
              </a:lnSpc>
            </a:pPr>
            <a:fld id="{F9E3ACD8-76F3-411B-B565-8F93BE955AC0}" type="slidenum">
              <a:rPr lang="en-US" sz="1200" b="0" strike="noStrike" spc="-1">
                <a:solidFill>
                  <a:srgbClr val="000000"/>
                </a:solidFill>
                <a:latin typeface="Roboto"/>
                <a:ea typeface="Roboto"/>
              </a:rPr>
              <a:t>16</a:t>
            </a:fld>
            <a:endParaRPr lang="en-US" sz="1200" b="0" strike="noStrike" spc="-1">
              <a:latin typeface="Cambr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520" cy="3428640"/>
          </a:xfrm>
          <a:prstGeom prst="rect">
            <a:avLst/>
          </a:prstGeom>
        </p:spPr>
      </p:sp>
      <p:sp>
        <p:nvSpPr>
          <p:cNvPr id="101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Cambria"/>
            </a:endParaRPr>
          </a:p>
        </p:txBody>
      </p:sp>
      <p:sp>
        <p:nvSpPr>
          <p:cNvPr id="1019" name="TextShape 3"/>
          <p:cNvSpPr txBox="1"/>
          <p:nvPr/>
        </p:nvSpPr>
        <p:spPr>
          <a:xfrm>
            <a:off x="3884760" y="8685360"/>
            <a:ext cx="2971440" cy="458280"/>
          </a:xfrm>
          <a:prstGeom prst="rect">
            <a:avLst/>
          </a:prstGeom>
          <a:noFill/>
          <a:ln>
            <a:noFill/>
          </a:ln>
        </p:spPr>
        <p:txBody>
          <a:bodyPr anchor="b"/>
          <a:lstStyle/>
          <a:p>
            <a:pPr algn="r">
              <a:lnSpc>
                <a:spcPct val="100000"/>
              </a:lnSpc>
            </a:pPr>
            <a:fld id="{F9C6B806-65F1-46D7-B1EB-3A76B14A1496}" type="slidenum">
              <a:rPr lang="en-US" sz="1200" b="0" strike="noStrike" spc="-1">
                <a:solidFill>
                  <a:srgbClr val="000000"/>
                </a:solidFill>
                <a:latin typeface="Roboto"/>
                <a:ea typeface="Roboto"/>
              </a:rPr>
              <a:t>17</a:t>
            </a:fld>
            <a:endParaRPr lang="en-US" sz="1200" b="0" strike="noStrike" spc="-1">
              <a:latin typeface="Cambr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520" cy="3428640"/>
          </a:xfrm>
          <a:prstGeom prst="rect">
            <a:avLst/>
          </a:prstGeom>
        </p:spPr>
      </p:sp>
      <p:sp>
        <p:nvSpPr>
          <p:cNvPr id="102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Cambria"/>
            </a:endParaRPr>
          </a:p>
        </p:txBody>
      </p:sp>
      <p:sp>
        <p:nvSpPr>
          <p:cNvPr id="1022" name="TextShape 3"/>
          <p:cNvSpPr txBox="1"/>
          <p:nvPr/>
        </p:nvSpPr>
        <p:spPr>
          <a:xfrm>
            <a:off x="3884760" y="8685360"/>
            <a:ext cx="2971440" cy="458280"/>
          </a:xfrm>
          <a:prstGeom prst="rect">
            <a:avLst/>
          </a:prstGeom>
          <a:noFill/>
          <a:ln>
            <a:noFill/>
          </a:ln>
        </p:spPr>
        <p:txBody>
          <a:bodyPr anchor="b"/>
          <a:lstStyle/>
          <a:p>
            <a:pPr algn="r">
              <a:lnSpc>
                <a:spcPct val="100000"/>
              </a:lnSpc>
            </a:pPr>
            <a:fld id="{7CBF03F1-14EB-4897-A4A3-9B2B4EF0DAC2}" type="slidenum">
              <a:rPr lang="en-US" sz="1200" b="0" strike="noStrike" spc="-1">
                <a:solidFill>
                  <a:srgbClr val="000000"/>
                </a:solidFill>
                <a:latin typeface="Roboto"/>
                <a:ea typeface="Roboto"/>
              </a:rPr>
              <a:t>18</a:t>
            </a:fld>
            <a:endParaRPr lang="en-US" sz="1200" b="0" strike="noStrike" spc="-1">
              <a:latin typeface="Cambri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520" cy="3428640"/>
          </a:xfrm>
          <a:prstGeom prst="rect">
            <a:avLst/>
          </a:prstGeom>
        </p:spPr>
      </p:sp>
      <p:sp>
        <p:nvSpPr>
          <p:cNvPr id="102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Cambria"/>
            </a:endParaRPr>
          </a:p>
        </p:txBody>
      </p:sp>
      <p:sp>
        <p:nvSpPr>
          <p:cNvPr id="1025" name="TextShape 3"/>
          <p:cNvSpPr txBox="1"/>
          <p:nvPr/>
        </p:nvSpPr>
        <p:spPr>
          <a:xfrm>
            <a:off x="3884760" y="8685360"/>
            <a:ext cx="2971440" cy="458280"/>
          </a:xfrm>
          <a:prstGeom prst="rect">
            <a:avLst/>
          </a:prstGeom>
          <a:noFill/>
          <a:ln>
            <a:noFill/>
          </a:ln>
        </p:spPr>
        <p:txBody>
          <a:bodyPr anchor="b"/>
          <a:lstStyle/>
          <a:p>
            <a:pPr algn="r">
              <a:lnSpc>
                <a:spcPct val="100000"/>
              </a:lnSpc>
            </a:pPr>
            <a:fld id="{15FB53E3-2475-4A96-8E69-A2385ED03DA0}" type="slidenum">
              <a:rPr lang="en-US" sz="1200" b="0" strike="noStrike" spc="-1">
                <a:solidFill>
                  <a:srgbClr val="000000"/>
                </a:solidFill>
                <a:latin typeface="Roboto"/>
                <a:ea typeface="Roboto"/>
              </a:rPr>
              <a:t>19</a:t>
            </a:fld>
            <a:endParaRPr lang="en-US" sz="1200" b="0" strike="noStrike" spc="-1">
              <a:latin typeface="Cambr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380880" y="694800"/>
            <a:ext cx="6095520" cy="3428640"/>
          </a:xfrm>
          <a:prstGeom prst="rect">
            <a:avLst/>
          </a:prstGeom>
        </p:spPr>
      </p:sp>
      <p:sp>
        <p:nvSpPr>
          <p:cNvPr id="97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Cambria"/>
            </a:endParaRPr>
          </a:p>
        </p:txBody>
      </p:sp>
      <p:sp>
        <p:nvSpPr>
          <p:cNvPr id="974" name="TextShape 3"/>
          <p:cNvSpPr txBox="1"/>
          <p:nvPr/>
        </p:nvSpPr>
        <p:spPr>
          <a:xfrm>
            <a:off x="3884760" y="8685360"/>
            <a:ext cx="2971440" cy="458280"/>
          </a:xfrm>
          <a:prstGeom prst="rect">
            <a:avLst/>
          </a:prstGeom>
          <a:noFill/>
          <a:ln>
            <a:noFill/>
          </a:ln>
        </p:spPr>
        <p:txBody>
          <a:bodyPr anchor="b"/>
          <a:lstStyle/>
          <a:p>
            <a:pPr algn="r">
              <a:lnSpc>
                <a:spcPct val="100000"/>
              </a:lnSpc>
            </a:pPr>
            <a:fld id="{815A1C14-9DEC-4C58-879E-6758CC7386F3}" type="slidenum">
              <a:rPr lang="en-US" sz="1200" b="0" strike="noStrike" spc="-1">
                <a:solidFill>
                  <a:srgbClr val="000000"/>
                </a:solidFill>
                <a:latin typeface="Roboto"/>
                <a:ea typeface="Roboto"/>
              </a:rPr>
              <a:t>2</a:t>
            </a:fld>
            <a:endParaRPr lang="en-US" sz="1200" b="0" strike="noStrike" spc="-1">
              <a:latin typeface="Cambri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0880" y="694800"/>
            <a:ext cx="6095520" cy="3428640"/>
          </a:xfrm>
          <a:prstGeom prst="rect">
            <a:avLst/>
          </a:prstGeom>
        </p:spPr>
      </p:sp>
      <p:sp>
        <p:nvSpPr>
          <p:cNvPr id="102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Cambria"/>
            </a:endParaRPr>
          </a:p>
        </p:txBody>
      </p:sp>
      <p:sp>
        <p:nvSpPr>
          <p:cNvPr id="1028" name="TextShape 3"/>
          <p:cNvSpPr txBox="1"/>
          <p:nvPr/>
        </p:nvSpPr>
        <p:spPr>
          <a:xfrm>
            <a:off x="3884760" y="8685360"/>
            <a:ext cx="2971440" cy="458280"/>
          </a:xfrm>
          <a:prstGeom prst="rect">
            <a:avLst/>
          </a:prstGeom>
          <a:noFill/>
          <a:ln>
            <a:noFill/>
          </a:ln>
        </p:spPr>
        <p:txBody>
          <a:bodyPr anchor="b"/>
          <a:lstStyle/>
          <a:p>
            <a:pPr algn="r">
              <a:lnSpc>
                <a:spcPct val="100000"/>
              </a:lnSpc>
            </a:pPr>
            <a:fld id="{8AF4F410-95B9-4476-9676-BD61747961C7}" type="slidenum">
              <a:rPr lang="en-US" sz="1200" b="0" strike="noStrike" spc="-1">
                <a:solidFill>
                  <a:srgbClr val="000000"/>
                </a:solidFill>
                <a:latin typeface="Roboto"/>
                <a:ea typeface="Roboto"/>
              </a:rPr>
              <a:t>20</a:t>
            </a:fld>
            <a:endParaRPr lang="en-US" sz="1200" b="0" strike="noStrike" spc="-1">
              <a:latin typeface="Cambr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520" cy="3428640"/>
          </a:xfrm>
          <a:prstGeom prst="rect">
            <a:avLst/>
          </a:prstGeom>
        </p:spPr>
      </p:sp>
      <p:sp>
        <p:nvSpPr>
          <p:cNvPr id="103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Cambria"/>
            </a:endParaRPr>
          </a:p>
        </p:txBody>
      </p:sp>
      <p:sp>
        <p:nvSpPr>
          <p:cNvPr id="1031" name="TextShape 3"/>
          <p:cNvSpPr txBox="1"/>
          <p:nvPr/>
        </p:nvSpPr>
        <p:spPr>
          <a:xfrm>
            <a:off x="3884760" y="8685360"/>
            <a:ext cx="2971440" cy="458280"/>
          </a:xfrm>
          <a:prstGeom prst="rect">
            <a:avLst/>
          </a:prstGeom>
          <a:noFill/>
          <a:ln>
            <a:noFill/>
          </a:ln>
        </p:spPr>
        <p:txBody>
          <a:bodyPr anchor="b"/>
          <a:lstStyle/>
          <a:p>
            <a:pPr algn="r">
              <a:lnSpc>
                <a:spcPct val="100000"/>
              </a:lnSpc>
            </a:pPr>
            <a:fld id="{04643FAF-31F9-459C-AE2E-F15E95DF41AF}" type="slidenum">
              <a:rPr lang="en-US" sz="1200" b="0" strike="noStrike" spc="-1">
                <a:solidFill>
                  <a:srgbClr val="000000"/>
                </a:solidFill>
                <a:latin typeface="Roboto"/>
                <a:ea typeface="Roboto"/>
              </a:rPr>
              <a:t>21</a:t>
            </a:fld>
            <a:endParaRPr lang="en-US" sz="1200" b="0" strike="noStrike" spc="-1">
              <a:latin typeface="Cambr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520" cy="3428640"/>
          </a:xfrm>
          <a:prstGeom prst="rect">
            <a:avLst/>
          </a:prstGeom>
        </p:spPr>
      </p:sp>
      <p:sp>
        <p:nvSpPr>
          <p:cNvPr id="103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b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Cambria"/>
            </a:endParaRPr>
          </a:p>
          <a:p>
            <a:pPr marL="4572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Cambria"/>
            </a:endParaRPr>
          </a:p>
          <a:p>
            <a:pPr marL="596520" indent="-1188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Cambria"/>
            </a:endParaRPr>
          </a:p>
          <a:p>
            <a:pPr>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Cambria"/>
            </a:endParaRPr>
          </a:p>
          <a:p>
            <a:pPr marL="457200">
              <a:lnSpc>
                <a:spcPct val="100000"/>
              </a:lnSpc>
            </a:pPr>
            <a:r>
              <a:rPr lang="en-US" sz="1200" b="0" strike="noStrike" spc="-1">
                <a:solidFill>
                  <a:srgbClr val="000000"/>
                </a:solidFill>
                <a:latin typeface="Roboto"/>
                <a:ea typeface="Roboto"/>
              </a:rPr>
              <a:t>Mozilla tri-license</a:t>
            </a:r>
            <a:endParaRPr lang="en-US" sz="1200" b="0" strike="noStrike" spc="-1">
              <a:latin typeface="Cambria"/>
            </a:endParaRPr>
          </a:p>
          <a:p>
            <a:pPr marL="457200">
              <a:lnSpc>
                <a:spcPct val="100000"/>
              </a:lnSpc>
            </a:pPr>
            <a:r>
              <a:rPr lang="en-US" sz="1200" b="0" strike="noStrike" spc="-1">
                <a:solidFill>
                  <a:srgbClr val="000000"/>
                </a:solidFill>
                <a:latin typeface="Roboto"/>
                <a:ea typeface="Roboto"/>
              </a:rPr>
              <a:t>Jetty</a:t>
            </a:r>
            <a:endParaRPr lang="en-US" sz="1200" b="0" strike="noStrike" spc="-1">
              <a:latin typeface="Cambria"/>
            </a:endParaRPr>
          </a:p>
          <a:p>
            <a:pPr marL="457200">
              <a:lnSpc>
                <a:spcPct val="100000"/>
              </a:lnSpc>
            </a:pPr>
            <a:r>
              <a:rPr lang="en-US" sz="1200" b="0" strike="noStrike" spc="-1">
                <a:solidFill>
                  <a:srgbClr val="000000"/>
                </a:solidFill>
                <a:latin typeface="Roboto"/>
                <a:ea typeface="Roboto"/>
              </a:rPr>
              <a:t>Ruby</a:t>
            </a:r>
            <a:endParaRPr lang="en-US" sz="1200" b="0" strike="noStrike" spc="-1">
              <a:latin typeface="Cambria"/>
            </a:endParaRPr>
          </a:p>
          <a:p>
            <a:pPr>
              <a:lnSpc>
                <a:spcPct val="100000"/>
              </a:lnSpc>
            </a:pP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Cambria"/>
            </a:endParaRPr>
          </a:p>
          <a:p>
            <a:pPr>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1" strike="noStrike" spc="-1">
                <a:solidFill>
                  <a:srgbClr val="000000"/>
                </a:solidFill>
                <a:latin typeface="Roboto"/>
                <a:ea typeface="Roboto"/>
              </a:rPr>
              <a:t>Example: </a:t>
            </a:r>
            <a:endParaRPr lang="en-US" sz="1200" b="0" strike="noStrike" spc="-1">
              <a:latin typeface="Cambria"/>
            </a:endParaRPr>
          </a:p>
          <a:p>
            <a:pPr>
              <a:lnSpc>
                <a:spcPct val="100000"/>
              </a:lnSpc>
            </a:pPr>
            <a:r>
              <a:rPr lang="en-US" sz="1200" b="0" strike="noStrike" spc="-1">
                <a:solidFill>
                  <a:srgbClr val="000000"/>
                </a:solidFill>
                <a:latin typeface="Roboto"/>
                <a:ea typeface="Roboto"/>
              </a:rPr>
              <a:t>MPL 1.1/GPL 2.0/LGPL 2.1 - - </a:t>
            </a:r>
            <a:endParaRPr lang="en-US" sz="1200" b="0" strike="noStrike" spc="-1">
              <a:latin typeface="Cambria"/>
            </a:endParaRPr>
          </a:p>
          <a:p>
            <a:pPr>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Cambria"/>
            </a:endParaRPr>
          </a:p>
          <a:p>
            <a:pPr>
              <a:lnSpc>
                <a:spcPct val="100000"/>
              </a:lnSpc>
            </a:pPr>
            <a:r>
              <a:rPr lang="en-US" sz="1200" b="0" strike="noStrike" spc="-1">
                <a:solidFill>
                  <a:srgbClr val="000000"/>
                </a:solidFill>
                <a:latin typeface="Roboto"/>
                <a:ea typeface="Roboto"/>
              </a:rPr>
              <a:t> . . . </a:t>
            </a:r>
            <a:endParaRPr lang="en-US" sz="1200" b="0" strike="noStrike" spc="-1">
              <a:latin typeface="Cambria"/>
            </a:endParaRPr>
          </a:p>
          <a:p>
            <a:pPr>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Cambria"/>
            </a:endParaRPr>
          </a:p>
          <a:p>
            <a:pPr>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Cambria"/>
            </a:endParaRPr>
          </a:p>
          <a:p>
            <a:pPr>
              <a:lnSpc>
                <a:spcPct val="100000"/>
              </a:lnSpc>
            </a:pPr>
            <a:endParaRPr lang="en-US" sz="1200" b="0" strike="noStrike" spc="-1">
              <a:latin typeface="Cambria"/>
            </a:endParaRPr>
          </a:p>
        </p:txBody>
      </p:sp>
      <p:sp>
        <p:nvSpPr>
          <p:cNvPr id="1034" name="TextShape 3"/>
          <p:cNvSpPr txBox="1"/>
          <p:nvPr/>
        </p:nvSpPr>
        <p:spPr>
          <a:xfrm>
            <a:off x="3884760" y="8685360"/>
            <a:ext cx="2971440" cy="458280"/>
          </a:xfrm>
          <a:prstGeom prst="rect">
            <a:avLst/>
          </a:prstGeom>
          <a:noFill/>
          <a:ln>
            <a:noFill/>
          </a:ln>
        </p:spPr>
        <p:txBody>
          <a:bodyPr anchor="b"/>
          <a:lstStyle/>
          <a:p>
            <a:pPr algn="r">
              <a:lnSpc>
                <a:spcPct val="100000"/>
              </a:lnSpc>
            </a:pPr>
            <a:fld id="{56EA4A43-F777-4805-AECE-A3B91995BA86}" type="slidenum">
              <a:rPr lang="en-US" sz="1200" b="0" strike="noStrike" spc="-1">
                <a:solidFill>
                  <a:srgbClr val="000000"/>
                </a:solidFill>
                <a:latin typeface="Roboto"/>
                <a:ea typeface="Roboto"/>
              </a:rPr>
              <a:t>22</a:t>
            </a:fld>
            <a:endParaRPr lang="en-US" sz="1200" b="0" strike="noStrike" spc="-1">
              <a:latin typeface="Cambri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520" cy="3428640"/>
          </a:xfrm>
          <a:prstGeom prst="rect">
            <a:avLst/>
          </a:prstGeom>
        </p:spPr>
      </p:sp>
      <p:sp>
        <p:nvSpPr>
          <p:cNvPr id="103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Cambria"/>
            </a:endParaRPr>
          </a:p>
          <a:p>
            <a:pPr>
              <a:lnSpc>
                <a:spcPct val="100000"/>
              </a:lnSpc>
            </a:pPr>
            <a:endParaRPr lang="en-US" sz="1200" b="0" strike="noStrike" spc="-1">
              <a:latin typeface="Cambria"/>
            </a:endParaRPr>
          </a:p>
        </p:txBody>
      </p:sp>
      <p:sp>
        <p:nvSpPr>
          <p:cNvPr id="1037" name="TextShape 3"/>
          <p:cNvSpPr txBox="1"/>
          <p:nvPr/>
        </p:nvSpPr>
        <p:spPr>
          <a:xfrm>
            <a:off x="3884760" y="8685360"/>
            <a:ext cx="2971440" cy="458280"/>
          </a:xfrm>
          <a:prstGeom prst="rect">
            <a:avLst/>
          </a:prstGeom>
          <a:noFill/>
          <a:ln>
            <a:noFill/>
          </a:ln>
        </p:spPr>
        <p:txBody>
          <a:bodyPr anchor="b"/>
          <a:lstStyle/>
          <a:p>
            <a:pPr algn="r">
              <a:lnSpc>
                <a:spcPct val="100000"/>
              </a:lnSpc>
            </a:pPr>
            <a:fld id="{ACC637AE-2A77-49A3-ACB7-49440F79A25E}" type="slidenum">
              <a:rPr lang="en-US" sz="1200" b="0" strike="noStrike" spc="-1">
                <a:solidFill>
                  <a:srgbClr val="000000"/>
                </a:solidFill>
                <a:latin typeface="Roboto"/>
                <a:ea typeface="Roboto"/>
              </a:rPr>
              <a:t>23</a:t>
            </a:fld>
            <a:endParaRPr lang="en-US" sz="1200" b="0" strike="noStrike" spc="-1">
              <a:latin typeface="Cambr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685800" y="1143000"/>
            <a:ext cx="5486040" cy="3085560"/>
          </a:xfrm>
          <a:prstGeom prst="rect">
            <a:avLst/>
          </a:prstGeom>
        </p:spPr>
      </p:sp>
      <p:sp>
        <p:nvSpPr>
          <p:cNvPr id="103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Cambria"/>
            </a:endParaRPr>
          </a:p>
        </p:txBody>
      </p:sp>
      <p:sp>
        <p:nvSpPr>
          <p:cNvPr id="1040" name="TextShape 3"/>
          <p:cNvSpPr txBox="1"/>
          <p:nvPr/>
        </p:nvSpPr>
        <p:spPr>
          <a:xfrm>
            <a:off x="3884760" y="8685360"/>
            <a:ext cx="2971440" cy="458280"/>
          </a:xfrm>
          <a:prstGeom prst="rect">
            <a:avLst/>
          </a:prstGeom>
          <a:noFill/>
          <a:ln>
            <a:noFill/>
          </a:ln>
        </p:spPr>
        <p:txBody>
          <a:bodyPr anchor="b"/>
          <a:lstStyle/>
          <a:p>
            <a:pPr algn="r">
              <a:lnSpc>
                <a:spcPct val="100000"/>
              </a:lnSpc>
            </a:pPr>
            <a:fld id="{896C76D2-4CE3-4BAE-8E21-D2F3137A1E7D}" type="slidenum">
              <a:rPr lang="en-US" sz="1200" b="0" strike="noStrike" spc="-1">
                <a:solidFill>
                  <a:srgbClr val="000000"/>
                </a:solidFill>
                <a:latin typeface="Roboto"/>
                <a:ea typeface="Roboto"/>
              </a:rPr>
              <a:t>24</a:t>
            </a:fld>
            <a:endParaRPr lang="en-US" sz="1200" b="0" strike="noStrike" spc="-1">
              <a:latin typeface="Cambri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380880" y="694800"/>
            <a:ext cx="6095520" cy="3428640"/>
          </a:xfrm>
          <a:prstGeom prst="rect">
            <a:avLst/>
          </a:prstGeom>
        </p:spPr>
      </p:sp>
      <p:sp>
        <p:nvSpPr>
          <p:cNvPr id="104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Cambria"/>
            </a:endParaRPr>
          </a:p>
        </p:txBody>
      </p:sp>
      <p:sp>
        <p:nvSpPr>
          <p:cNvPr id="1043" name="TextShape 3"/>
          <p:cNvSpPr txBox="1"/>
          <p:nvPr/>
        </p:nvSpPr>
        <p:spPr>
          <a:xfrm>
            <a:off x="3884760" y="8685360"/>
            <a:ext cx="2971440" cy="458280"/>
          </a:xfrm>
          <a:prstGeom prst="rect">
            <a:avLst/>
          </a:prstGeom>
          <a:noFill/>
          <a:ln>
            <a:noFill/>
          </a:ln>
        </p:spPr>
        <p:txBody>
          <a:bodyPr anchor="b"/>
          <a:lstStyle/>
          <a:p>
            <a:pPr algn="r">
              <a:lnSpc>
                <a:spcPct val="100000"/>
              </a:lnSpc>
            </a:pPr>
            <a:fld id="{C774CA78-FD8E-4F6E-AE6C-AFED1472320A}" type="slidenum">
              <a:rPr lang="en-US" sz="1200" b="0" strike="noStrike" spc="-1">
                <a:solidFill>
                  <a:srgbClr val="000000"/>
                </a:solidFill>
                <a:latin typeface="Roboto"/>
                <a:ea typeface="Roboto"/>
              </a:rPr>
              <a:t>25</a:t>
            </a:fld>
            <a:endParaRPr lang="en-US" sz="1200" b="0" strike="noStrike" spc="-1">
              <a:latin typeface="Cambri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520" cy="3428640"/>
          </a:xfrm>
          <a:prstGeom prst="rect">
            <a:avLst/>
          </a:prstGeom>
        </p:spPr>
      </p:sp>
      <p:sp>
        <p:nvSpPr>
          <p:cNvPr id="104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Cambria"/>
            </a:endParaRPr>
          </a:p>
        </p:txBody>
      </p:sp>
      <p:sp>
        <p:nvSpPr>
          <p:cNvPr id="1046" name="TextShape 3"/>
          <p:cNvSpPr txBox="1"/>
          <p:nvPr/>
        </p:nvSpPr>
        <p:spPr>
          <a:xfrm>
            <a:off x="3884760" y="8685360"/>
            <a:ext cx="2971440" cy="458280"/>
          </a:xfrm>
          <a:prstGeom prst="rect">
            <a:avLst/>
          </a:prstGeom>
          <a:noFill/>
          <a:ln>
            <a:noFill/>
          </a:ln>
        </p:spPr>
        <p:txBody>
          <a:bodyPr anchor="b"/>
          <a:lstStyle/>
          <a:p>
            <a:pPr algn="r">
              <a:lnSpc>
                <a:spcPct val="100000"/>
              </a:lnSpc>
            </a:pPr>
            <a:fld id="{F80AD449-2A01-4C7D-BDDD-2DCC04F02FA0}" type="slidenum">
              <a:rPr lang="en-US" sz="1200" b="0" strike="noStrike" spc="-1">
                <a:solidFill>
                  <a:srgbClr val="000000"/>
                </a:solidFill>
                <a:latin typeface="Roboto"/>
                <a:ea typeface="Roboto"/>
              </a:rPr>
              <a:t>26</a:t>
            </a:fld>
            <a:endParaRPr lang="en-US" sz="1200" b="0" strike="noStrike" spc="-1">
              <a:latin typeface="Cambri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520" cy="3428640"/>
          </a:xfrm>
          <a:prstGeom prst="rect">
            <a:avLst/>
          </a:prstGeom>
        </p:spPr>
      </p:sp>
      <p:sp>
        <p:nvSpPr>
          <p:cNvPr id="104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Cambria"/>
            </a:endParaRPr>
          </a:p>
        </p:txBody>
      </p:sp>
      <p:sp>
        <p:nvSpPr>
          <p:cNvPr id="1049" name="TextShape 3"/>
          <p:cNvSpPr txBox="1"/>
          <p:nvPr/>
        </p:nvSpPr>
        <p:spPr>
          <a:xfrm>
            <a:off x="3884760" y="8685360"/>
            <a:ext cx="2971440" cy="458280"/>
          </a:xfrm>
          <a:prstGeom prst="rect">
            <a:avLst/>
          </a:prstGeom>
          <a:noFill/>
          <a:ln>
            <a:noFill/>
          </a:ln>
        </p:spPr>
        <p:txBody>
          <a:bodyPr anchor="b"/>
          <a:lstStyle/>
          <a:p>
            <a:pPr algn="r">
              <a:lnSpc>
                <a:spcPct val="100000"/>
              </a:lnSpc>
            </a:pPr>
            <a:fld id="{6551F6A9-875F-4477-8EE6-E930565A50C6}" type="slidenum">
              <a:rPr lang="en-US" sz="1200" b="0" strike="noStrike" spc="-1">
                <a:solidFill>
                  <a:srgbClr val="000000"/>
                </a:solidFill>
                <a:latin typeface="Roboto"/>
                <a:ea typeface="Roboto"/>
              </a:rPr>
              <a:t>27</a:t>
            </a:fld>
            <a:endParaRPr lang="en-US" sz="1200" b="0" strike="noStrike" spc="-1">
              <a:latin typeface="Cambr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520" cy="3428640"/>
          </a:xfrm>
          <a:prstGeom prst="rect">
            <a:avLst/>
          </a:prstGeom>
        </p:spPr>
      </p:sp>
      <p:sp>
        <p:nvSpPr>
          <p:cNvPr id="105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Cambria"/>
            </a:endParaRPr>
          </a:p>
        </p:txBody>
      </p:sp>
      <p:sp>
        <p:nvSpPr>
          <p:cNvPr id="1052" name="TextShape 3"/>
          <p:cNvSpPr txBox="1"/>
          <p:nvPr/>
        </p:nvSpPr>
        <p:spPr>
          <a:xfrm>
            <a:off x="3884760" y="8685360"/>
            <a:ext cx="2971440" cy="458280"/>
          </a:xfrm>
          <a:prstGeom prst="rect">
            <a:avLst/>
          </a:prstGeom>
          <a:noFill/>
          <a:ln>
            <a:noFill/>
          </a:ln>
        </p:spPr>
        <p:txBody>
          <a:bodyPr anchor="b"/>
          <a:lstStyle/>
          <a:p>
            <a:pPr algn="r">
              <a:lnSpc>
                <a:spcPct val="100000"/>
              </a:lnSpc>
            </a:pPr>
            <a:fld id="{0C018239-90D3-4ACC-B39C-7B392843D504}" type="slidenum">
              <a:rPr lang="en-US" sz="1200" b="0" strike="noStrike" spc="-1">
                <a:solidFill>
                  <a:srgbClr val="000000"/>
                </a:solidFill>
                <a:latin typeface="Roboto"/>
                <a:ea typeface="Roboto"/>
              </a:rPr>
              <a:t>28</a:t>
            </a:fld>
            <a:endParaRPr lang="en-US" sz="1200" b="0" strike="noStrike" spc="-1">
              <a:latin typeface="Cambri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520" cy="3428640"/>
          </a:xfrm>
          <a:prstGeom prst="rect">
            <a:avLst/>
          </a:prstGeom>
        </p:spPr>
      </p:sp>
      <p:sp>
        <p:nvSpPr>
          <p:cNvPr id="105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Cambria"/>
            </a:endParaRPr>
          </a:p>
        </p:txBody>
      </p:sp>
      <p:sp>
        <p:nvSpPr>
          <p:cNvPr id="1055" name="TextShape 3"/>
          <p:cNvSpPr txBox="1"/>
          <p:nvPr/>
        </p:nvSpPr>
        <p:spPr>
          <a:xfrm>
            <a:off x="3884760" y="8685360"/>
            <a:ext cx="2971440" cy="458280"/>
          </a:xfrm>
          <a:prstGeom prst="rect">
            <a:avLst/>
          </a:prstGeom>
          <a:noFill/>
          <a:ln>
            <a:noFill/>
          </a:ln>
        </p:spPr>
        <p:txBody>
          <a:bodyPr anchor="b"/>
          <a:lstStyle/>
          <a:p>
            <a:pPr algn="r">
              <a:lnSpc>
                <a:spcPct val="100000"/>
              </a:lnSpc>
            </a:pPr>
            <a:fld id="{5AA2DF07-3C1F-42F6-80A4-17C8DE32846F}" type="slidenum">
              <a:rPr lang="en-US" sz="1200" b="0" strike="noStrike" spc="-1">
                <a:solidFill>
                  <a:srgbClr val="000000"/>
                </a:solidFill>
                <a:latin typeface="Roboto"/>
                <a:ea typeface="Roboto"/>
              </a:rPr>
              <a:t>29</a:t>
            </a:fld>
            <a:endParaRPr lang="en-US" sz="1200" b="0" strike="noStrike" spc="-1">
              <a:latin typeface="Cambr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040" cy="308556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520" cy="3428640"/>
          </a:xfrm>
          <a:prstGeom prst="rect">
            <a:avLst/>
          </a:prstGeom>
        </p:spPr>
      </p:sp>
      <p:sp>
        <p:nvSpPr>
          <p:cNvPr id="105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Cambria"/>
            </a:endParaRPr>
          </a:p>
        </p:txBody>
      </p:sp>
      <p:sp>
        <p:nvSpPr>
          <p:cNvPr id="1058" name="TextShape 3"/>
          <p:cNvSpPr txBox="1"/>
          <p:nvPr/>
        </p:nvSpPr>
        <p:spPr>
          <a:xfrm>
            <a:off x="3884760" y="8685360"/>
            <a:ext cx="2971440" cy="458280"/>
          </a:xfrm>
          <a:prstGeom prst="rect">
            <a:avLst/>
          </a:prstGeom>
          <a:noFill/>
          <a:ln>
            <a:noFill/>
          </a:ln>
        </p:spPr>
        <p:txBody>
          <a:bodyPr anchor="b"/>
          <a:lstStyle/>
          <a:p>
            <a:pPr algn="r">
              <a:lnSpc>
                <a:spcPct val="100000"/>
              </a:lnSpc>
            </a:pPr>
            <a:fld id="{30E2AFE4-32F4-4DB5-8883-C60EE12890D4}" type="slidenum">
              <a:rPr lang="en-US" sz="1200" b="0" strike="noStrike" spc="-1">
                <a:solidFill>
                  <a:srgbClr val="000000"/>
                </a:solidFill>
                <a:latin typeface="Roboto"/>
                <a:ea typeface="Roboto"/>
              </a:rPr>
              <a:t>30</a:t>
            </a:fld>
            <a:endParaRPr lang="en-US" sz="1200" b="0" strike="noStrike" spc="-1">
              <a:latin typeface="Cambr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520" cy="3428640"/>
          </a:xfrm>
          <a:prstGeom prst="rect">
            <a:avLst/>
          </a:prstGeom>
        </p:spPr>
      </p:sp>
      <p:sp>
        <p:nvSpPr>
          <p:cNvPr id="106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Cambria"/>
            </a:endParaRPr>
          </a:p>
        </p:txBody>
      </p:sp>
      <p:sp>
        <p:nvSpPr>
          <p:cNvPr id="1061" name="TextShape 3"/>
          <p:cNvSpPr txBox="1"/>
          <p:nvPr/>
        </p:nvSpPr>
        <p:spPr>
          <a:xfrm>
            <a:off x="3884760" y="8685360"/>
            <a:ext cx="2971440" cy="458280"/>
          </a:xfrm>
          <a:prstGeom prst="rect">
            <a:avLst/>
          </a:prstGeom>
          <a:noFill/>
          <a:ln>
            <a:noFill/>
          </a:ln>
        </p:spPr>
        <p:txBody>
          <a:bodyPr anchor="b"/>
          <a:lstStyle/>
          <a:p>
            <a:pPr algn="r">
              <a:lnSpc>
                <a:spcPct val="100000"/>
              </a:lnSpc>
            </a:pPr>
            <a:fld id="{5FD03C5E-6431-44A2-8F5B-0475179D56BE}" type="slidenum">
              <a:rPr lang="en-US" sz="1200" b="0" strike="noStrike" spc="-1">
                <a:solidFill>
                  <a:srgbClr val="000000"/>
                </a:solidFill>
                <a:latin typeface="Roboto"/>
                <a:ea typeface="Roboto"/>
              </a:rPr>
              <a:t>31</a:t>
            </a:fld>
            <a:endParaRPr lang="en-US" sz="1200" b="0" strike="noStrike" spc="-1">
              <a:latin typeface="Cambri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520" cy="3428640"/>
          </a:xfrm>
          <a:prstGeom prst="rect">
            <a:avLst/>
          </a:prstGeom>
        </p:spPr>
      </p:sp>
      <p:sp>
        <p:nvSpPr>
          <p:cNvPr id="106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b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Cambria"/>
            </a:endParaRPr>
          </a:p>
          <a:p>
            <a:pPr marL="171360" indent="-171000">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p:txBody>
      </p:sp>
      <p:sp>
        <p:nvSpPr>
          <p:cNvPr id="1064" name="TextShape 3"/>
          <p:cNvSpPr txBox="1"/>
          <p:nvPr/>
        </p:nvSpPr>
        <p:spPr>
          <a:xfrm>
            <a:off x="3884760" y="8685360"/>
            <a:ext cx="2971440" cy="458280"/>
          </a:xfrm>
          <a:prstGeom prst="rect">
            <a:avLst/>
          </a:prstGeom>
          <a:noFill/>
          <a:ln>
            <a:noFill/>
          </a:ln>
        </p:spPr>
        <p:txBody>
          <a:bodyPr anchor="b"/>
          <a:lstStyle/>
          <a:p>
            <a:pPr algn="r">
              <a:lnSpc>
                <a:spcPct val="100000"/>
              </a:lnSpc>
            </a:pPr>
            <a:fld id="{49EAE69F-4717-4F87-9159-080A2C6FACAD}" type="slidenum">
              <a:rPr lang="en-US" sz="1200" b="0" strike="noStrike" spc="-1">
                <a:solidFill>
                  <a:srgbClr val="000000"/>
                </a:solidFill>
                <a:latin typeface="Roboto"/>
                <a:ea typeface="Roboto"/>
              </a:rPr>
              <a:t>32</a:t>
            </a:fld>
            <a:endParaRPr lang="en-US" sz="1200" b="0" strike="noStrike" spc="-1">
              <a:latin typeface="Cambri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685800" y="1143000"/>
            <a:ext cx="5486040" cy="3085560"/>
          </a:xfrm>
          <a:prstGeom prst="rect">
            <a:avLst/>
          </a:prstGeom>
        </p:spPr>
      </p:sp>
      <p:sp>
        <p:nvSpPr>
          <p:cNvPr id="106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Cambria"/>
            </a:endParaRPr>
          </a:p>
        </p:txBody>
      </p:sp>
      <p:sp>
        <p:nvSpPr>
          <p:cNvPr id="1067" name="TextShape 3"/>
          <p:cNvSpPr txBox="1"/>
          <p:nvPr/>
        </p:nvSpPr>
        <p:spPr>
          <a:xfrm>
            <a:off x="3884760" y="8685360"/>
            <a:ext cx="2971440" cy="458280"/>
          </a:xfrm>
          <a:prstGeom prst="rect">
            <a:avLst/>
          </a:prstGeom>
          <a:noFill/>
          <a:ln>
            <a:noFill/>
          </a:ln>
        </p:spPr>
        <p:txBody>
          <a:bodyPr anchor="b"/>
          <a:lstStyle/>
          <a:p>
            <a:pPr algn="r">
              <a:lnSpc>
                <a:spcPct val="100000"/>
              </a:lnSpc>
            </a:pPr>
            <a:fld id="{2BC947C5-C3A5-4B98-9DEB-4A59FD083251}" type="slidenum">
              <a:rPr lang="en-US" sz="1200" b="0" strike="noStrike" spc="-1">
                <a:solidFill>
                  <a:srgbClr val="000000"/>
                </a:solidFill>
                <a:latin typeface="Roboto"/>
                <a:ea typeface="Roboto"/>
              </a:rPr>
              <a:t>33</a:t>
            </a:fld>
            <a:endParaRPr lang="en-US" sz="1200" b="0" strike="noStrike" spc="-1">
              <a:latin typeface="Cambri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380880" y="694800"/>
            <a:ext cx="6095520" cy="3428640"/>
          </a:xfrm>
          <a:prstGeom prst="rect">
            <a:avLst/>
          </a:prstGeom>
        </p:spPr>
      </p:sp>
      <p:sp>
        <p:nvSpPr>
          <p:cNvPr id="106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Cambria"/>
            </a:endParaRPr>
          </a:p>
        </p:txBody>
      </p:sp>
      <p:sp>
        <p:nvSpPr>
          <p:cNvPr id="1070" name="TextShape 3"/>
          <p:cNvSpPr txBox="1"/>
          <p:nvPr/>
        </p:nvSpPr>
        <p:spPr>
          <a:xfrm>
            <a:off x="3884760" y="8685360"/>
            <a:ext cx="2971440" cy="458280"/>
          </a:xfrm>
          <a:prstGeom prst="rect">
            <a:avLst/>
          </a:prstGeom>
          <a:noFill/>
          <a:ln>
            <a:noFill/>
          </a:ln>
        </p:spPr>
        <p:txBody>
          <a:bodyPr anchor="b"/>
          <a:lstStyle/>
          <a:p>
            <a:pPr algn="r">
              <a:lnSpc>
                <a:spcPct val="100000"/>
              </a:lnSpc>
            </a:pPr>
            <a:fld id="{DC45EB3D-072B-4320-985E-D7761BD790ED}" type="slidenum">
              <a:rPr lang="en-US" sz="1200" b="0" strike="noStrike" spc="-1">
                <a:solidFill>
                  <a:srgbClr val="000000"/>
                </a:solidFill>
                <a:latin typeface="Roboto"/>
                <a:ea typeface="Roboto"/>
              </a:rPr>
              <a:t>34</a:t>
            </a:fld>
            <a:endParaRPr lang="en-US" sz="1200" b="0" strike="noStrike" spc="-1">
              <a:latin typeface="Cambri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520" cy="3428640"/>
          </a:xfrm>
          <a:prstGeom prst="rect">
            <a:avLst/>
          </a:prstGeom>
        </p:spPr>
      </p:sp>
      <p:sp>
        <p:nvSpPr>
          <p:cNvPr id="1072"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Cambria"/>
            </a:endParaRPr>
          </a:p>
        </p:txBody>
      </p:sp>
      <p:sp>
        <p:nvSpPr>
          <p:cNvPr id="1073" name="TextShape 3"/>
          <p:cNvSpPr txBox="1"/>
          <p:nvPr/>
        </p:nvSpPr>
        <p:spPr>
          <a:xfrm>
            <a:off x="3884760" y="8685360"/>
            <a:ext cx="2971440" cy="458280"/>
          </a:xfrm>
          <a:prstGeom prst="rect">
            <a:avLst/>
          </a:prstGeom>
          <a:noFill/>
          <a:ln>
            <a:noFill/>
          </a:ln>
        </p:spPr>
        <p:txBody>
          <a:bodyPr anchor="b"/>
          <a:lstStyle/>
          <a:p>
            <a:pPr algn="r">
              <a:lnSpc>
                <a:spcPct val="100000"/>
              </a:lnSpc>
            </a:pPr>
            <a:fld id="{9D45565F-6F20-4AF4-AFAA-1D835F17B97E}" type="slidenum">
              <a:rPr lang="en-US" sz="1200" b="0" strike="noStrike" spc="-1">
                <a:solidFill>
                  <a:srgbClr val="000000"/>
                </a:solidFill>
                <a:latin typeface="Roboto"/>
                <a:ea typeface="Roboto"/>
              </a:rPr>
              <a:t>35</a:t>
            </a:fld>
            <a:endParaRPr lang="en-US" sz="1200" b="0" strike="noStrike" spc="-1">
              <a:latin typeface="Cambri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520" cy="3428640"/>
          </a:xfrm>
          <a:prstGeom prst="rect">
            <a:avLst/>
          </a:prstGeom>
        </p:spPr>
      </p:sp>
      <p:sp>
        <p:nvSpPr>
          <p:cNvPr id="1075"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076" name="TextShape 3"/>
          <p:cNvSpPr txBox="1"/>
          <p:nvPr/>
        </p:nvSpPr>
        <p:spPr>
          <a:xfrm>
            <a:off x="3884760" y="8685360"/>
            <a:ext cx="2971440" cy="458280"/>
          </a:xfrm>
          <a:prstGeom prst="rect">
            <a:avLst/>
          </a:prstGeom>
          <a:noFill/>
          <a:ln>
            <a:noFill/>
          </a:ln>
        </p:spPr>
        <p:txBody>
          <a:bodyPr anchor="b"/>
          <a:lstStyle/>
          <a:p>
            <a:pPr algn="r">
              <a:lnSpc>
                <a:spcPct val="100000"/>
              </a:lnSpc>
            </a:pPr>
            <a:fld id="{8628AE79-81EB-49BD-B591-F89CF960FBA5}" type="slidenum">
              <a:rPr lang="en-US" sz="1200" b="0" strike="noStrike" spc="-1">
                <a:solidFill>
                  <a:srgbClr val="000000"/>
                </a:solidFill>
                <a:latin typeface="Roboto"/>
                <a:ea typeface="Roboto"/>
              </a:rPr>
              <a:t>36</a:t>
            </a:fld>
            <a:endParaRPr lang="en-US" sz="1200" b="0" strike="noStrike" spc="-1">
              <a:latin typeface="Cambri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520" cy="3428640"/>
          </a:xfrm>
          <a:prstGeom prst="rect">
            <a:avLst/>
          </a:prstGeom>
        </p:spPr>
      </p:sp>
      <p:sp>
        <p:nvSpPr>
          <p:cNvPr id="1078"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079" name="TextShape 3"/>
          <p:cNvSpPr txBox="1"/>
          <p:nvPr/>
        </p:nvSpPr>
        <p:spPr>
          <a:xfrm>
            <a:off x="3884760" y="8685360"/>
            <a:ext cx="2971440" cy="458280"/>
          </a:xfrm>
          <a:prstGeom prst="rect">
            <a:avLst/>
          </a:prstGeom>
          <a:noFill/>
          <a:ln>
            <a:noFill/>
          </a:ln>
        </p:spPr>
        <p:txBody>
          <a:bodyPr anchor="b"/>
          <a:lstStyle/>
          <a:p>
            <a:pPr algn="r">
              <a:lnSpc>
                <a:spcPct val="100000"/>
              </a:lnSpc>
            </a:pPr>
            <a:fld id="{C94160FD-F60C-4BB6-A36D-14D281EF5804}" type="slidenum">
              <a:rPr lang="en-US" sz="1200" b="0" strike="noStrike" spc="-1">
                <a:solidFill>
                  <a:srgbClr val="000000"/>
                </a:solidFill>
                <a:latin typeface="Roboto"/>
                <a:ea typeface="Roboto"/>
              </a:rPr>
              <a:t>37</a:t>
            </a:fld>
            <a:endParaRPr lang="en-US" sz="1200" b="0" strike="noStrike" spc="-1">
              <a:latin typeface="Cambri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520" cy="3428640"/>
          </a:xfrm>
          <a:prstGeom prst="rect">
            <a:avLst/>
          </a:prstGeom>
        </p:spPr>
      </p:sp>
      <p:sp>
        <p:nvSpPr>
          <p:cNvPr id="1081"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082" name="TextShape 3"/>
          <p:cNvSpPr txBox="1"/>
          <p:nvPr/>
        </p:nvSpPr>
        <p:spPr>
          <a:xfrm>
            <a:off x="3884760" y="8685360"/>
            <a:ext cx="2971440" cy="458280"/>
          </a:xfrm>
          <a:prstGeom prst="rect">
            <a:avLst/>
          </a:prstGeom>
          <a:noFill/>
          <a:ln>
            <a:noFill/>
          </a:ln>
        </p:spPr>
        <p:txBody>
          <a:bodyPr anchor="b"/>
          <a:lstStyle/>
          <a:p>
            <a:pPr algn="r">
              <a:lnSpc>
                <a:spcPct val="100000"/>
              </a:lnSpc>
            </a:pPr>
            <a:fld id="{B99964B5-59D1-4ADD-840F-DA9A1A48868A}" type="slidenum">
              <a:rPr lang="en-US" sz="1200" b="0" strike="noStrike" spc="-1">
                <a:solidFill>
                  <a:srgbClr val="000000"/>
                </a:solidFill>
                <a:latin typeface="Roboto"/>
                <a:ea typeface="Roboto"/>
              </a:rPr>
              <a:t>38</a:t>
            </a:fld>
            <a:endParaRPr lang="en-US" sz="1200" b="0" strike="noStrike" spc="-1">
              <a:latin typeface="Cambri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520" cy="3428640"/>
          </a:xfrm>
          <a:prstGeom prst="rect">
            <a:avLst/>
          </a:prstGeom>
        </p:spPr>
      </p:sp>
      <p:sp>
        <p:nvSpPr>
          <p:cNvPr id="108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Cambria"/>
            </a:endParaRPr>
          </a:p>
          <a:p>
            <a:pPr>
              <a:lnSpc>
                <a:spcPct val="100000"/>
              </a:lnSpc>
            </a:pPr>
            <a:endParaRPr lang="en-US" sz="1200" b="0" strike="noStrike" spc="-1">
              <a:latin typeface="Cambria"/>
            </a:endParaRPr>
          </a:p>
        </p:txBody>
      </p:sp>
      <p:sp>
        <p:nvSpPr>
          <p:cNvPr id="1085" name="TextShape 3"/>
          <p:cNvSpPr txBox="1"/>
          <p:nvPr/>
        </p:nvSpPr>
        <p:spPr>
          <a:xfrm>
            <a:off x="3884760" y="8685360"/>
            <a:ext cx="2971440" cy="458280"/>
          </a:xfrm>
          <a:prstGeom prst="rect">
            <a:avLst/>
          </a:prstGeom>
          <a:noFill/>
          <a:ln>
            <a:noFill/>
          </a:ln>
        </p:spPr>
        <p:txBody>
          <a:bodyPr anchor="b"/>
          <a:lstStyle/>
          <a:p>
            <a:pPr algn="r">
              <a:lnSpc>
                <a:spcPct val="100000"/>
              </a:lnSpc>
            </a:pPr>
            <a:fld id="{FDCF792F-9D44-4D37-8DFD-C691394900C1}" type="slidenum">
              <a:rPr lang="en-US" sz="1200" b="0" strike="noStrike" spc="-1">
                <a:solidFill>
                  <a:srgbClr val="000000"/>
                </a:solidFill>
                <a:latin typeface="Roboto"/>
                <a:ea typeface="Roboto"/>
              </a:rPr>
              <a:t>39</a:t>
            </a:fld>
            <a:endParaRPr lang="en-US" sz="1200" b="0" strike="noStrike" spc="-1">
              <a:latin typeface="Cambr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380880" y="694800"/>
            <a:ext cx="6095520" cy="3428640"/>
          </a:xfrm>
          <a:prstGeom prst="rect">
            <a:avLst/>
          </a:prstGeom>
        </p:spPr>
      </p:sp>
      <p:sp>
        <p:nvSpPr>
          <p:cNvPr id="97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Cambria"/>
            </a:endParaRPr>
          </a:p>
        </p:txBody>
      </p:sp>
      <p:sp>
        <p:nvSpPr>
          <p:cNvPr id="980" name="TextShape 3"/>
          <p:cNvSpPr txBox="1"/>
          <p:nvPr/>
        </p:nvSpPr>
        <p:spPr>
          <a:xfrm>
            <a:off x="3884760" y="8685360"/>
            <a:ext cx="2971440" cy="458280"/>
          </a:xfrm>
          <a:prstGeom prst="rect">
            <a:avLst/>
          </a:prstGeom>
          <a:noFill/>
          <a:ln>
            <a:noFill/>
          </a:ln>
        </p:spPr>
        <p:txBody>
          <a:bodyPr anchor="b"/>
          <a:lstStyle/>
          <a:p>
            <a:pPr algn="r">
              <a:lnSpc>
                <a:spcPct val="100000"/>
              </a:lnSpc>
            </a:pPr>
            <a:fld id="{204228A9-E8B3-4AA4-B3F6-B5BE86B51596}" type="slidenum">
              <a:rPr lang="en-US" sz="1200" b="0" strike="noStrike" spc="-1">
                <a:solidFill>
                  <a:srgbClr val="000000"/>
                </a:solidFill>
                <a:latin typeface="Roboto"/>
                <a:ea typeface="Roboto"/>
              </a:rPr>
              <a:t>4</a:t>
            </a:fld>
            <a:endParaRPr lang="en-US" sz="1200" b="0" strike="noStrike" spc="-1">
              <a:latin typeface="Cambri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520" cy="3428640"/>
          </a:xfrm>
          <a:prstGeom prst="rect">
            <a:avLst/>
          </a:prstGeom>
        </p:spPr>
      </p:sp>
      <p:sp>
        <p:nvSpPr>
          <p:cNvPr id="108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Cambria"/>
            </a:endParaRPr>
          </a:p>
        </p:txBody>
      </p:sp>
      <p:sp>
        <p:nvSpPr>
          <p:cNvPr id="1088" name="TextShape 3"/>
          <p:cNvSpPr txBox="1"/>
          <p:nvPr/>
        </p:nvSpPr>
        <p:spPr>
          <a:xfrm>
            <a:off x="3884760" y="8685360"/>
            <a:ext cx="2971440" cy="458280"/>
          </a:xfrm>
          <a:prstGeom prst="rect">
            <a:avLst/>
          </a:prstGeom>
          <a:noFill/>
          <a:ln>
            <a:noFill/>
          </a:ln>
        </p:spPr>
        <p:txBody>
          <a:bodyPr anchor="b"/>
          <a:lstStyle/>
          <a:p>
            <a:pPr algn="r">
              <a:lnSpc>
                <a:spcPct val="100000"/>
              </a:lnSpc>
            </a:pPr>
            <a:fld id="{8A167495-1C85-4B07-9CBC-E3054F29BD29}" type="slidenum">
              <a:rPr lang="en-US" sz="1200" b="0" strike="noStrike" spc="-1">
                <a:solidFill>
                  <a:srgbClr val="000000"/>
                </a:solidFill>
                <a:latin typeface="Roboto"/>
                <a:ea typeface="Roboto"/>
              </a:rPr>
              <a:t>40</a:t>
            </a:fld>
            <a:endParaRPr lang="en-US" sz="1200" b="0" strike="noStrike" spc="-1">
              <a:latin typeface="Cambri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520" cy="3428640"/>
          </a:xfrm>
          <a:prstGeom prst="rect">
            <a:avLst/>
          </a:prstGeom>
        </p:spPr>
      </p:sp>
      <p:sp>
        <p:nvSpPr>
          <p:cNvPr id="109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Cambria"/>
            </a:endParaRPr>
          </a:p>
          <a:p>
            <a:pPr>
              <a:lnSpc>
                <a:spcPct val="100000"/>
              </a:lnSpc>
            </a:pPr>
            <a:r>
              <a:rPr lang="en-US" sz="1200" b="0" strike="noStrike" spc="-1">
                <a:solidFill>
                  <a:srgbClr val="000000"/>
                </a:solidFill>
                <a:latin typeface="Roboto"/>
                <a:ea typeface="Roboto"/>
              </a:rPr>
              <a:t>Who receives the software?</a:t>
            </a:r>
            <a:endParaRPr lang="en-US" sz="1200" b="0" strike="noStrike" spc="-1">
              <a:latin typeface="Cambria"/>
            </a:endParaRPr>
          </a:p>
          <a:p>
            <a:pPr marL="617400" lvl="1" indent="-35028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Cambria"/>
            </a:endParaRPr>
          </a:p>
          <a:p>
            <a:pPr marL="617400" lvl="1" indent="-35028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Cambria"/>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Cambria"/>
            </a:endParaRPr>
          </a:p>
          <a:p>
            <a:pPr marL="617400" lvl="1" indent="-35028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Cambria"/>
            </a:endParaRPr>
          </a:p>
          <a:p>
            <a:pPr marL="617400" lvl="1" indent="-35028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Cambria"/>
            </a:endParaRPr>
          </a:p>
          <a:p>
            <a:pPr marL="617400" lvl="1" indent="-35028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Cambria"/>
            </a:endParaRPr>
          </a:p>
          <a:p>
            <a:pPr>
              <a:lnSpc>
                <a:spcPct val="100000"/>
              </a:lnSpc>
            </a:pPr>
            <a:endParaRPr lang="en-US" sz="2400" b="0" strike="noStrike" spc="-1">
              <a:latin typeface="Cambria"/>
            </a:endParaRPr>
          </a:p>
          <a:p>
            <a:pPr>
              <a:lnSpc>
                <a:spcPct val="100000"/>
              </a:lnSpc>
            </a:pPr>
            <a:endParaRPr lang="en-US" sz="2400" b="0" strike="noStrike" spc="-1">
              <a:latin typeface="Cambria"/>
            </a:endParaRPr>
          </a:p>
          <a:p>
            <a:pPr>
              <a:lnSpc>
                <a:spcPct val="100000"/>
              </a:lnSpc>
            </a:pPr>
            <a:endParaRPr lang="en-US" sz="2400" b="0" strike="noStrike" spc="-1">
              <a:latin typeface="Cambria"/>
            </a:endParaRPr>
          </a:p>
          <a:p>
            <a:pPr>
              <a:lnSpc>
                <a:spcPct val="100000"/>
              </a:lnSpc>
            </a:pPr>
            <a:endParaRPr lang="en-US" sz="2400" b="0" strike="noStrike" spc="-1">
              <a:latin typeface="Cambria"/>
            </a:endParaRPr>
          </a:p>
          <a:p>
            <a:pPr>
              <a:lnSpc>
                <a:spcPct val="100000"/>
              </a:lnSpc>
            </a:pPr>
            <a:endParaRPr lang="en-US" sz="2400" b="0" strike="noStrike" spc="-1">
              <a:latin typeface="Cambria"/>
            </a:endParaRPr>
          </a:p>
        </p:txBody>
      </p:sp>
      <p:sp>
        <p:nvSpPr>
          <p:cNvPr id="1091" name="TextShape 3"/>
          <p:cNvSpPr txBox="1"/>
          <p:nvPr/>
        </p:nvSpPr>
        <p:spPr>
          <a:xfrm>
            <a:off x="3884760" y="8685360"/>
            <a:ext cx="2971440" cy="458280"/>
          </a:xfrm>
          <a:prstGeom prst="rect">
            <a:avLst/>
          </a:prstGeom>
          <a:noFill/>
          <a:ln>
            <a:noFill/>
          </a:ln>
        </p:spPr>
        <p:txBody>
          <a:bodyPr anchor="b"/>
          <a:lstStyle/>
          <a:p>
            <a:pPr algn="r">
              <a:lnSpc>
                <a:spcPct val="100000"/>
              </a:lnSpc>
            </a:pPr>
            <a:fld id="{4C7A6D78-56BE-4C3C-8652-5DC20BF2311B}" type="slidenum">
              <a:rPr lang="en-US" sz="1200" b="0" strike="noStrike" spc="-1">
                <a:solidFill>
                  <a:srgbClr val="000000"/>
                </a:solidFill>
                <a:latin typeface="Roboto"/>
                <a:ea typeface="Roboto"/>
              </a:rPr>
              <a:t>41</a:t>
            </a:fld>
            <a:endParaRPr lang="en-US" sz="1200" b="0" strike="noStrike" spc="-1">
              <a:latin typeface="Cambri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685800" y="1143000"/>
            <a:ext cx="5486040" cy="3085560"/>
          </a:xfrm>
          <a:prstGeom prst="rect">
            <a:avLst/>
          </a:prstGeom>
        </p:spPr>
      </p:sp>
      <p:sp>
        <p:nvSpPr>
          <p:cNvPr id="109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Cambria"/>
            </a:endParaRPr>
          </a:p>
          <a:p>
            <a:pPr>
              <a:lnSpc>
                <a:spcPct val="100000"/>
              </a:lnSpc>
            </a:pPr>
            <a:endParaRPr lang="en-US" sz="1200" b="0" strike="noStrike" spc="-1">
              <a:latin typeface="Cambria"/>
            </a:endParaRPr>
          </a:p>
        </p:txBody>
      </p:sp>
      <p:sp>
        <p:nvSpPr>
          <p:cNvPr id="1094" name="TextShape 3"/>
          <p:cNvSpPr txBox="1"/>
          <p:nvPr/>
        </p:nvSpPr>
        <p:spPr>
          <a:xfrm>
            <a:off x="3884760" y="8685360"/>
            <a:ext cx="2971440" cy="458280"/>
          </a:xfrm>
          <a:prstGeom prst="rect">
            <a:avLst/>
          </a:prstGeom>
          <a:noFill/>
          <a:ln>
            <a:noFill/>
          </a:ln>
        </p:spPr>
        <p:txBody>
          <a:bodyPr anchor="b"/>
          <a:lstStyle/>
          <a:p>
            <a:pPr algn="r">
              <a:lnSpc>
                <a:spcPct val="100000"/>
              </a:lnSpc>
            </a:pPr>
            <a:fld id="{B8C9C3D8-C8DA-47F1-BFF9-86CB4341FF64}" type="slidenum">
              <a:rPr lang="en-US" sz="1200" b="0" strike="noStrike" spc="-1">
                <a:solidFill>
                  <a:srgbClr val="000000"/>
                </a:solidFill>
                <a:latin typeface="Roboto"/>
                <a:ea typeface="Roboto"/>
              </a:rPr>
              <a:t>42</a:t>
            </a:fld>
            <a:endParaRPr lang="en-US" sz="1200" b="0" strike="noStrike" spc="-1">
              <a:latin typeface="Cambri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380880" y="694800"/>
            <a:ext cx="6095520" cy="3428640"/>
          </a:xfrm>
          <a:prstGeom prst="rect">
            <a:avLst/>
          </a:prstGeom>
        </p:spPr>
      </p:sp>
      <p:sp>
        <p:nvSpPr>
          <p:cNvPr id="109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Cambria"/>
            </a:endParaRPr>
          </a:p>
          <a:p>
            <a:pPr>
              <a:lnSpc>
                <a:spcPct val="100000"/>
              </a:lnSpc>
            </a:pPr>
            <a:endParaRPr lang="en-US" sz="1200" b="0" strike="noStrike" spc="-1">
              <a:latin typeface="Cambria"/>
            </a:endParaRPr>
          </a:p>
        </p:txBody>
      </p:sp>
      <p:sp>
        <p:nvSpPr>
          <p:cNvPr id="1097" name="TextShape 3"/>
          <p:cNvSpPr txBox="1"/>
          <p:nvPr/>
        </p:nvSpPr>
        <p:spPr>
          <a:xfrm>
            <a:off x="3884760" y="8685360"/>
            <a:ext cx="2971440" cy="458280"/>
          </a:xfrm>
          <a:prstGeom prst="rect">
            <a:avLst/>
          </a:prstGeom>
          <a:noFill/>
          <a:ln>
            <a:noFill/>
          </a:ln>
        </p:spPr>
        <p:txBody>
          <a:bodyPr anchor="b"/>
          <a:lstStyle/>
          <a:p>
            <a:pPr algn="r">
              <a:lnSpc>
                <a:spcPct val="100000"/>
              </a:lnSpc>
            </a:pPr>
            <a:fld id="{DAA9B03A-9318-4626-A7AA-C0795421606F}" type="slidenum">
              <a:rPr lang="en-US" sz="1200" b="0" strike="noStrike" spc="-1">
                <a:solidFill>
                  <a:srgbClr val="000000"/>
                </a:solidFill>
                <a:latin typeface="Roboto"/>
                <a:ea typeface="Roboto"/>
              </a:rPr>
              <a:t>43</a:t>
            </a:fld>
            <a:endParaRPr lang="en-US" sz="1200" b="0" strike="noStrike" spc="-1">
              <a:latin typeface="Cambri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520" cy="3428640"/>
          </a:xfrm>
          <a:prstGeom prst="rect">
            <a:avLst/>
          </a:prstGeom>
        </p:spPr>
      </p:sp>
      <p:sp>
        <p:nvSpPr>
          <p:cNvPr id="109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Cambria"/>
            </a:endParaRPr>
          </a:p>
          <a:p>
            <a:pPr>
              <a:lnSpc>
                <a:spcPct val="100000"/>
              </a:lnSpc>
            </a:pPr>
            <a:endParaRPr lang="en-US" sz="1200" b="0" strike="noStrike" spc="-1">
              <a:latin typeface="Cambria"/>
            </a:endParaRPr>
          </a:p>
        </p:txBody>
      </p:sp>
      <p:sp>
        <p:nvSpPr>
          <p:cNvPr id="1100" name="TextShape 3"/>
          <p:cNvSpPr txBox="1"/>
          <p:nvPr/>
        </p:nvSpPr>
        <p:spPr>
          <a:xfrm>
            <a:off x="3884760" y="8685360"/>
            <a:ext cx="2971440" cy="458280"/>
          </a:xfrm>
          <a:prstGeom prst="rect">
            <a:avLst/>
          </a:prstGeom>
          <a:noFill/>
          <a:ln>
            <a:noFill/>
          </a:ln>
        </p:spPr>
        <p:txBody>
          <a:bodyPr anchor="b"/>
          <a:lstStyle/>
          <a:p>
            <a:pPr algn="r">
              <a:lnSpc>
                <a:spcPct val="100000"/>
              </a:lnSpc>
            </a:pPr>
            <a:fld id="{52366303-3313-4702-80CD-212FA4DA7915}" type="slidenum">
              <a:rPr lang="en-US" sz="1200" b="0" strike="noStrike" spc="-1">
                <a:solidFill>
                  <a:srgbClr val="000000"/>
                </a:solidFill>
                <a:latin typeface="Roboto"/>
                <a:ea typeface="Roboto"/>
              </a:rPr>
              <a:t>44</a:t>
            </a:fld>
            <a:endParaRPr lang="en-US" sz="1200" b="0" strike="noStrike" spc="-1">
              <a:latin typeface="Cambri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0880" y="694800"/>
            <a:ext cx="6095520" cy="3428640"/>
          </a:xfrm>
          <a:prstGeom prst="rect">
            <a:avLst/>
          </a:prstGeom>
        </p:spPr>
      </p:sp>
      <p:sp>
        <p:nvSpPr>
          <p:cNvPr id="110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Cambria"/>
            </a:endParaRPr>
          </a:p>
        </p:txBody>
      </p:sp>
      <p:sp>
        <p:nvSpPr>
          <p:cNvPr id="1103" name="TextShape 3"/>
          <p:cNvSpPr txBox="1"/>
          <p:nvPr/>
        </p:nvSpPr>
        <p:spPr>
          <a:xfrm>
            <a:off x="3884760" y="8685360"/>
            <a:ext cx="2971440" cy="458280"/>
          </a:xfrm>
          <a:prstGeom prst="rect">
            <a:avLst/>
          </a:prstGeom>
          <a:noFill/>
          <a:ln>
            <a:noFill/>
          </a:ln>
        </p:spPr>
        <p:txBody>
          <a:bodyPr anchor="b"/>
          <a:lstStyle/>
          <a:p>
            <a:pPr algn="r">
              <a:lnSpc>
                <a:spcPct val="100000"/>
              </a:lnSpc>
            </a:pPr>
            <a:fld id="{4463915D-43AD-4FC4-B45F-896BEDDAA149}" type="slidenum">
              <a:rPr lang="en-US" sz="1200" b="0" strike="noStrike" spc="-1">
                <a:solidFill>
                  <a:srgbClr val="000000"/>
                </a:solidFill>
                <a:latin typeface="Roboto"/>
                <a:ea typeface="Roboto"/>
              </a:rPr>
              <a:t>45</a:t>
            </a:fld>
            <a:endParaRPr lang="en-US" sz="1200" b="0" strike="noStrike" spc="-1">
              <a:latin typeface="Cambri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0880" y="694800"/>
            <a:ext cx="6095520" cy="3428640"/>
          </a:xfrm>
          <a:prstGeom prst="rect">
            <a:avLst/>
          </a:prstGeom>
        </p:spPr>
      </p:sp>
      <p:sp>
        <p:nvSpPr>
          <p:cNvPr id="110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Cambria"/>
            </a:endParaRPr>
          </a:p>
          <a:p>
            <a:pPr marL="171360" indent="-17100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Cambria"/>
            </a:endParaRPr>
          </a:p>
          <a:p>
            <a:pPr>
              <a:lnSpc>
                <a:spcPct val="100000"/>
              </a:lnSpc>
            </a:pPr>
            <a:endParaRPr lang="en-US" sz="1200" b="0" strike="noStrike" spc="-1">
              <a:latin typeface="Cambria"/>
            </a:endParaRPr>
          </a:p>
        </p:txBody>
      </p:sp>
      <p:sp>
        <p:nvSpPr>
          <p:cNvPr id="1106" name="TextShape 3"/>
          <p:cNvSpPr txBox="1"/>
          <p:nvPr/>
        </p:nvSpPr>
        <p:spPr>
          <a:xfrm>
            <a:off x="3884760" y="8685360"/>
            <a:ext cx="2971440" cy="458280"/>
          </a:xfrm>
          <a:prstGeom prst="rect">
            <a:avLst/>
          </a:prstGeom>
          <a:noFill/>
          <a:ln>
            <a:noFill/>
          </a:ln>
        </p:spPr>
        <p:txBody>
          <a:bodyPr anchor="b"/>
          <a:lstStyle/>
          <a:p>
            <a:pPr algn="r">
              <a:lnSpc>
                <a:spcPct val="100000"/>
              </a:lnSpc>
            </a:pPr>
            <a:fld id="{2E80F891-2B66-4063-80F0-F7ED66B835E6}" type="slidenum">
              <a:rPr lang="en-US" sz="1200" b="0" strike="noStrike" spc="-1">
                <a:solidFill>
                  <a:srgbClr val="000000"/>
                </a:solidFill>
                <a:latin typeface="Roboto"/>
                <a:ea typeface="Roboto"/>
              </a:rPr>
              <a:t>46</a:t>
            </a:fld>
            <a:endParaRPr lang="en-US" sz="1200" b="0" strike="noStrike" spc="-1">
              <a:latin typeface="Cambri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520" cy="3428640"/>
          </a:xfrm>
          <a:prstGeom prst="rect">
            <a:avLst/>
          </a:prstGeom>
        </p:spPr>
      </p:sp>
      <p:sp>
        <p:nvSpPr>
          <p:cNvPr id="110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Cambria"/>
            </a:endParaRPr>
          </a:p>
          <a:p>
            <a:pPr>
              <a:lnSpc>
                <a:spcPct val="100000"/>
              </a:lnSpc>
            </a:pPr>
            <a:endParaRPr lang="en-US" sz="1200" b="0" strike="noStrike" spc="-1">
              <a:latin typeface="Cambria"/>
            </a:endParaRPr>
          </a:p>
        </p:txBody>
      </p:sp>
      <p:sp>
        <p:nvSpPr>
          <p:cNvPr id="1109" name="TextShape 3"/>
          <p:cNvSpPr txBox="1"/>
          <p:nvPr/>
        </p:nvSpPr>
        <p:spPr>
          <a:xfrm>
            <a:off x="3884760" y="8685360"/>
            <a:ext cx="2971440" cy="458280"/>
          </a:xfrm>
          <a:prstGeom prst="rect">
            <a:avLst/>
          </a:prstGeom>
          <a:noFill/>
          <a:ln>
            <a:noFill/>
          </a:ln>
        </p:spPr>
        <p:txBody>
          <a:bodyPr anchor="b"/>
          <a:lstStyle/>
          <a:p>
            <a:pPr algn="r">
              <a:lnSpc>
                <a:spcPct val="100000"/>
              </a:lnSpc>
            </a:pPr>
            <a:fld id="{0C785FCB-611D-461D-B260-F643E9B91872}" type="slidenum">
              <a:rPr lang="en-US" sz="1200" b="0" strike="noStrike" spc="-1">
                <a:solidFill>
                  <a:srgbClr val="000000"/>
                </a:solidFill>
                <a:latin typeface="Roboto"/>
                <a:ea typeface="Roboto"/>
              </a:rPr>
              <a:t>47</a:t>
            </a:fld>
            <a:endParaRPr lang="en-US" sz="1200" b="0" strike="noStrike" spc="-1">
              <a:latin typeface="Cambri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520" cy="3428640"/>
          </a:xfrm>
          <a:prstGeom prst="rect">
            <a:avLst/>
          </a:prstGeom>
        </p:spPr>
      </p:sp>
      <p:sp>
        <p:nvSpPr>
          <p:cNvPr id="111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Cambria"/>
            </a:endParaRPr>
          </a:p>
        </p:txBody>
      </p:sp>
      <p:sp>
        <p:nvSpPr>
          <p:cNvPr id="1112" name="TextShape 3"/>
          <p:cNvSpPr txBox="1"/>
          <p:nvPr/>
        </p:nvSpPr>
        <p:spPr>
          <a:xfrm>
            <a:off x="3884760" y="8685360"/>
            <a:ext cx="2971440" cy="458280"/>
          </a:xfrm>
          <a:prstGeom prst="rect">
            <a:avLst/>
          </a:prstGeom>
          <a:noFill/>
          <a:ln>
            <a:noFill/>
          </a:ln>
        </p:spPr>
        <p:txBody>
          <a:bodyPr anchor="b"/>
          <a:lstStyle/>
          <a:p>
            <a:pPr algn="r">
              <a:lnSpc>
                <a:spcPct val="100000"/>
              </a:lnSpc>
            </a:pPr>
            <a:fld id="{449052BB-5663-4F8F-AD39-745010E161C0}" type="slidenum">
              <a:rPr lang="en-US" sz="1200" b="0" strike="noStrike" spc="-1">
                <a:solidFill>
                  <a:srgbClr val="000000"/>
                </a:solidFill>
                <a:latin typeface="Roboto"/>
                <a:ea typeface="Roboto"/>
              </a:rPr>
              <a:t>48</a:t>
            </a:fld>
            <a:endParaRPr lang="en-US" sz="1200" b="0" strike="noStrike" spc="-1">
              <a:latin typeface="Cambri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520" cy="3428640"/>
          </a:xfrm>
          <a:prstGeom prst="rect">
            <a:avLst/>
          </a:prstGeom>
        </p:spPr>
      </p:sp>
      <p:sp>
        <p:nvSpPr>
          <p:cNvPr id="111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Cambria"/>
            </a:endParaRPr>
          </a:p>
          <a:p>
            <a:pPr>
              <a:lnSpc>
                <a:spcPct val="100000"/>
              </a:lnSpc>
            </a:pPr>
            <a:endParaRPr lang="en-US" sz="1200" b="0" strike="noStrike" spc="-1">
              <a:latin typeface="Cambria"/>
            </a:endParaRPr>
          </a:p>
        </p:txBody>
      </p:sp>
      <p:sp>
        <p:nvSpPr>
          <p:cNvPr id="1115" name="TextShape 3"/>
          <p:cNvSpPr txBox="1"/>
          <p:nvPr/>
        </p:nvSpPr>
        <p:spPr>
          <a:xfrm>
            <a:off x="3884760" y="8685360"/>
            <a:ext cx="2971440" cy="458280"/>
          </a:xfrm>
          <a:prstGeom prst="rect">
            <a:avLst/>
          </a:prstGeom>
          <a:noFill/>
          <a:ln>
            <a:noFill/>
          </a:ln>
        </p:spPr>
        <p:txBody>
          <a:bodyPr anchor="b"/>
          <a:lstStyle/>
          <a:p>
            <a:pPr algn="r">
              <a:lnSpc>
                <a:spcPct val="100000"/>
              </a:lnSpc>
            </a:pPr>
            <a:fld id="{34F49564-FFA1-4AF8-B5FE-7E979FBFF49B}" type="slidenum">
              <a:rPr lang="en-US" sz="1200" b="0" strike="noStrike" spc="-1">
                <a:solidFill>
                  <a:srgbClr val="000000"/>
                </a:solidFill>
                <a:latin typeface="Roboto"/>
                <a:ea typeface="Roboto"/>
              </a:rPr>
              <a:t>49</a:t>
            </a:fld>
            <a:endParaRPr lang="en-US" sz="1200" b="0" strike="noStrike" spc="-1">
              <a:latin typeface="Cambr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85800"/>
            <a:ext cx="6095520" cy="3428640"/>
          </a:xfrm>
          <a:prstGeom prst="rect">
            <a:avLst/>
          </a:prstGeom>
        </p:spPr>
      </p:sp>
      <p:sp>
        <p:nvSpPr>
          <p:cNvPr id="98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Cambria"/>
            </a:endParaRPr>
          </a:p>
        </p:txBody>
      </p:sp>
      <p:sp>
        <p:nvSpPr>
          <p:cNvPr id="983" name="TextShape 3"/>
          <p:cNvSpPr txBox="1"/>
          <p:nvPr/>
        </p:nvSpPr>
        <p:spPr>
          <a:xfrm>
            <a:off x="3884760" y="8685360"/>
            <a:ext cx="2971440" cy="458280"/>
          </a:xfrm>
          <a:prstGeom prst="rect">
            <a:avLst/>
          </a:prstGeom>
          <a:noFill/>
          <a:ln>
            <a:noFill/>
          </a:ln>
        </p:spPr>
        <p:txBody>
          <a:bodyPr anchor="b"/>
          <a:lstStyle/>
          <a:p>
            <a:pPr algn="r">
              <a:lnSpc>
                <a:spcPct val="100000"/>
              </a:lnSpc>
            </a:pPr>
            <a:fld id="{8C36754D-6CCA-467D-8327-9572CFFAEFFE}" type="slidenum">
              <a:rPr lang="en-US" sz="1200" b="0" strike="noStrike" spc="-1">
                <a:solidFill>
                  <a:srgbClr val="000000"/>
                </a:solidFill>
                <a:latin typeface="Roboto"/>
                <a:ea typeface="Roboto"/>
              </a:rPr>
              <a:t>5</a:t>
            </a:fld>
            <a:endParaRPr lang="en-US" sz="1200" b="0" strike="noStrike" spc="-1">
              <a:latin typeface="Cambri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520" cy="3428640"/>
          </a:xfrm>
          <a:prstGeom prst="rect">
            <a:avLst/>
          </a:prstGeom>
        </p:spPr>
      </p:sp>
      <p:sp>
        <p:nvSpPr>
          <p:cNvPr id="111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Cambria"/>
            </a:endParaRPr>
          </a:p>
          <a:p>
            <a:pPr>
              <a:lnSpc>
                <a:spcPct val="100000"/>
              </a:lnSpc>
            </a:pPr>
            <a:endParaRPr lang="en-US" sz="1200" b="0" strike="noStrike" spc="-1">
              <a:latin typeface="Cambria"/>
            </a:endParaRPr>
          </a:p>
        </p:txBody>
      </p:sp>
      <p:sp>
        <p:nvSpPr>
          <p:cNvPr id="1118" name="TextShape 3"/>
          <p:cNvSpPr txBox="1"/>
          <p:nvPr/>
        </p:nvSpPr>
        <p:spPr>
          <a:xfrm>
            <a:off x="3884760" y="8685360"/>
            <a:ext cx="2971440" cy="458280"/>
          </a:xfrm>
          <a:prstGeom prst="rect">
            <a:avLst/>
          </a:prstGeom>
          <a:noFill/>
          <a:ln>
            <a:noFill/>
          </a:ln>
        </p:spPr>
        <p:txBody>
          <a:bodyPr anchor="b"/>
          <a:lstStyle/>
          <a:p>
            <a:pPr algn="r">
              <a:lnSpc>
                <a:spcPct val="100000"/>
              </a:lnSpc>
            </a:pPr>
            <a:fld id="{4A18FF08-47B4-4E73-B913-A6439C48308D}" type="slidenum">
              <a:rPr lang="en-US" sz="1200" b="0" strike="noStrike" spc="-1">
                <a:solidFill>
                  <a:srgbClr val="000000"/>
                </a:solidFill>
                <a:latin typeface="Roboto"/>
                <a:ea typeface="Roboto"/>
              </a:rPr>
              <a:t>50</a:t>
            </a:fld>
            <a:endParaRPr lang="en-US" sz="1200" b="0" strike="noStrike" spc="-1">
              <a:latin typeface="Cambri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520" cy="3428640"/>
          </a:xfrm>
          <a:prstGeom prst="rect">
            <a:avLst/>
          </a:prstGeom>
        </p:spPr>
      </p:sp>
      <p:sp>
        <p:nvSpPr>
          <p:cNvPr id="112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Cambria"/>
            </a:endParaRPr>
          </a:p>
        </p:txBody>
      </p:sp>
      <p:sp>
        <p:nvSpPr>
          <p:cNvPr id="1121" name="TextShape 3"/>
          <p:cNvSpPr txBox="1"/>
          <p:nvPr/>
        </p:nvSpPr>
        <p:spPr>
          <a:xfrm>
            <a:off x="3884760" y="8685360"/>
            <a:ext cx="2971440" cy="458280"/>
          </a:xfrm>
          <a:prstGeom prst="rect">
            <a:avLst/>
          </a:prstGeom>
          <a:noFill/>
          <a:ln>
            <a:noFill/>
          </a:ln>
        </p:spPr>
        <p:txBody>
          <a:bodyPr anchor="b"/>
          <a:lstStyle/>
          <a:p>
            <a:pPr algn="r">
              <a:lnSpc>
                <a:spcPct val="100000"/>
              </a:lnSpc>
            </a:pPr>
            <a:fld id="{8A42A7F3-6FBF-43F4-9D6D-D814C7A4E6AD}" type="slidenum">
              <a:rPr lang="en-US" sz="1200" b="0" strike="noStrike" spc="-1">
                <a:solidFill>
                  <a:srgbClr val="000000"/>
                </a:solidFill>
                <a:latin typeface="Roboto"/>
                <a:ea typeface="Roboto"/>
              </a:rPr>
              <a:t>51</a:t>
            </a:fld>
            <a:endParaRPr lang="en-US" sz="1200" b="0" strike="noStrike" spc="-1">
              <a:latin typeface="Cambri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685800" y="1143000"/>
            <a:ext cx="5486040" cy="3085560"/>
          </a:xfrm>
          <a:prstGeom prst="rect">
            <a:avLst/>
          </a:prstGeom>
        </p:spPr>
      </p:sp>
      <p:sp>
        <p:nvSpPr>
          <p:cNvPr id="112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Cambria"/>
            </a:endParaRPr>
          </a:p>
          <a:p>
            <a:pPr>
              <a:lnSpc>
                <a:spcPct val="100000"/>
              </a:lnSpc>
            </a:pPr>
            <a:endParaRPr lang="en-US" sz="1200" b="0" strike="noStrike" spc="-1">
              <a:latin typeface="Cambria"/>
            </a:endParaRPr>
          </a:p>
        </p:txBody>
      </p:sp>
      <p:sp>
        <p:nvSpPr>
          <p:cNvPr id="1124" name="TextShape 3"/>
          <p:cNvSpPr txBox="1"/>
          <p:nvPr/>
        </p:nvSpPr>
        <p:spPr>
          <a:xfrm>
            <a:off x="3884760" y="8685360"/>
            <a:ext cx="2971440" cy="458280"/>
          </a:xfrm>
          <a:prstGeom prst="rect">
            <a:avLst/>
          </a:prstGeom>
          <a:noFill/>
          <a:ln>
            <a:noFill/>
          </a:ln>
        </p:spPr>
        <p:txBody>
          <a:bodyPr anchor="b"/>
          <a:lstStyle/>
          <a:p>
            <a:pPr algn="r">
              <a:lnSpc>
                <a:spcPct val="100000"/>
              </a:lnSpc>
            </a:pPr>
            <a:fld id="{417D4459-F151-40F7-A719-33F4C1E37E7F}" type="slidenum">
              <a:rPr lang="en-US" sz="1200" b="0" strike="noStrike" spc="-1">
                <a:solidFill>
                  <a:srgbClr val="000000"/>
                </a:solidFill>
                <a:latin typeface="Roboto"/>
                <a:ea typeface="Roboto"/>
              </a:rPr>
              <a:t>52</a:t>
            </a:fld>
            <a:endParaRPr lang="en-US" sz="1200" b="0" strike="noStrike" spc="-1">
              <a:latin typeface="Cambri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380880" y="694800"/>
            <a:ext cx="6095520" cy="3428640"/>
          </a:xfrm>
          <a:prstGeom prst="rect">
            <a:avLst/>
          </a:prstGeom>
        </p:spPr>
      </p:sp>
      <p:sp>
        <p:nvSpPr>
          <p:cNvPr id="1126"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Cambria"/>
            </a:endParaRPr>
          </a:p>
          <a:p>
            <a:pPr marL="226440" indent="-226080">
              <a:lnSpc>
                <a:spcPct val="100000"/>
              </a:lnSpc>
            </a:pPr>
            <a:endParaRPr lang="en-US" sz="1200" b="0" strike="noStrike" spc="-1">
              <a:latin typeface="Cambria"/>
            </a:endParaRPr>
          </a:p>
          <a:p>
            <a:pPr marL="226440" indent="-22608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127" name="TextShape 3"/>
          <p:cNvSpPr txBox="1"/>
          <p:nvPr/>
        </p:nvSpPr>
        <p:spPr>
          <a:xfrm>
            <a:off x="3884760" y="8685360"/>
            <a:ext cx="2971440" cy="458280"/>
          </a:xfrm>
          <a:prstGeom prst="rect">
            <a:avLst/>
          </a:prstGeom>
          <a:noFill/>
          <a:ln>
            <a:noFill/>
          </a:ln>
        </p:spPr>
        <p:txBody>
          <a:bodyPr anchor="b"/>
          <a:lstStyle/>
          <a:p>
            <a:pPr algn="r">
              <a:lnSpc>
                <a:spcPct val="100000"/>
              </a:lnSpc>
            </a:pPr>
            <a:fld id="{9DACE942-B423-408A-A379-241EE5862491}" type="slidenum">
              <a:rPr lang="en-US" sz="1200" b="0" strike="noStrike" spc="-1">
                <a:solidFill>
                  <a:srgbClr val="000000"/>
                </a:solidFill>
                <a:latin typeface="Roboto"/>
                <a:ea typeface="Roboto"/>
              </a:rPr>
              <a:t>53</a:t>
            </a:fld>
            <a:endParaRPr lang="en-US" sz="1200" b="0" strike="noStrike" spc="-1">
              <a:latin typeface="Cambri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520" cy="3428640"/>
          </a:xfrm>
          <a:prstGeom prst="rect">
            <a:avLst/>
          </a:prstGeom>
        </p:spPr>
      </p:sp>
      <p:sp>
        <p:nvSpPr>
          <p:cNvPr id="112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Cambria"/>
            </a:endParaRPr>
          </a:p>
          <a:p>
            <a:pPr>
              <a:lnSpc>
                <a:spcPct val="100000"/>
              </a:lnSpc>
            </a:pPr>
            <a:endParaRPr lang="en-US" sz="1200" b="0" strike="noStrike" spc="-1">
              <a:latin typeface="Cambria"/>
            </a:endParaRPr>
          </a:p>
        </p:txBody>
      </p:sp>
      <p:sp>
        <p:nvSpPr>
          <p:cNvPr id="1130" name="TextShape 3"/>
          <p:cNvSpPr txBox="1"/>
          <p:nvPr/>
        </p:nvSpPr>
        <p:spPr>
          <a:xfrm>
            <a:off x="3884760" y="8685360"/>
            <a:ext cx="2971440" cy="458280"/>
          </a:xfrm>
          <a:prstGeom prst="rect">
            <a:avLst/>
          </a:prstGeom>
          <a:noFill/>
          <a:ln>
            <a:noFill/>
          </a:ln>
        </p:spPr>
        <p:txBody>
          <a:bodyPr anchor="b"/>
          <a:lstStyle/>
          <a:p>
            <a:pPr algn="r">
              <a:lnSpc>
                <a:spcPct val="100000"/>
              </a:lnSpc>
            </a:pPr>
            <a:fld id="{95204402-EF19-49D2-9AB1-A993D37F35FE}" type="slidenum">
              <a:rPr lang="en-US" sz="1200" b="0" strike="noStrike" spc="-1">
                <a:solidFill>
                  <a:srgbClr val="000000"/>
                </a:solidFill>
                <a:latin typeface="Roboto"/>
                <a:ea typeface="Roboto"/>
              </a:rPr>
              <a:t>54</a:t>
            </a:fld>
            <a:endParaRPr lang="en-US" sz="1200" b="0" strike="noStrike" spc="-1">
              <a:latin typeface="Cambri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520" cy="3428640"/>
          </a:xfrm>
          <a:prstGeom prst="rect">
            <a:avLst/>
          </a:prstGeom>
        </p:spPr>
      </p:sp>
      <p:sp>
        <p:nvSpPr>
          <p:cNvPr id="113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Cambria"/>
            </a:endParaRPr>
          </a:p>
        </p:txBody>
      </p:sp>
      <p:sp>
        <p:nvSpPr>
          <p:cNvPr id="1133" name="TextShape 3"/>
          <p:cNvSpPr txBox="1"/>
          <p:nvPr/>
        </p:nvSpPr>
        <p:spPr>
          <a:xfrm>
            <a:off x="3884760" y="8685360"/>
            <a:ext cx="2971440" cy="458280"/>
          </a:xfrm>
          <a:prstGeom prst="rect">
            <a:avLst/>
          </a:prstGeom>
          <a:noFill/>
          <a:ln>
            <a:noFill/>
          </a:ln>
        </p:spPr>
        <p:txBody>
          <a:bodyPr anchor="b"/>
          <a:lstStyle/>
          <a:p>
            <a:pPr algn="r">
              <a:lnSpc>
                <a:spcPct val="100000"/>
              </a:lnSpc>
            </a:pPr>
            <a:fld id="{3DFDD87E-1FC8-4550-83C5-AF98979E4C00}" type="slidenum">
              <a:rPr lang="en-US" sz="1200" b="0" strike="noStrike" spc="-1">
                <a:solidFill>
                  <a:srgbClr val="000000"/>
                </a:solidFill>
                <a:latin typeface="Roboto"/>
                <a:ea typeface="Roboto"/>
              </a:rPr>
              <a:t>55</a:t>
            </a:fld>
            <a:endParaRPr lang="en-US" sz="1200" b="0" strike="noStrike" spc="-1">
              <a:latin typeface="Cambri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0880" y="694800"/>
            <a:ext cx="6095520" cy="3428640"/>
          </a:xfrm>
          <a:prstGeom prst="rect">
            <a:avLst/>
          </a:prstGeom>
        </p:spPr>
      </p:sp>
      <p:sp>
        <p:nvSpPr>
          <p:cNvPr id="113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Cambria"/>
            </a:endParaRPr>
          </a:p>
        </p:txBody>
      </p:sp>
      <p:sp>
        <p:nvSpPr>
          <p:cNvPr id="1136" name="TextShape 3"/>
          <p:cNvSpPr txBox="1"/>
          <p:nvPr/>
        </p:nvSpPr>
        <p:spPr>
          <a:xfrm>
            <a:off x="3884760" y="8685360"/>
            <a:ext cx="2971440" cy="458280"/>
          </a:xfrm>
          <a:prstGeom prst="rect">
            <a:avLst/>
          </a:prstGeom>
          <a:noFill/>
          <a:ln>
            <a:noFill/>
          </a:ln>
        </p:spPr>
        <p:txBody>
          <a:bodyPr anchor="b"/>
          <a:lstStyle/>
          <a:p>
            <a:pPr algn="r">
              <a:lnSpc>
                <a:spcPct val="100000"/>
              </a:lnSpc>
            </a:pPr>
            <a:fld id="{D00DB312-EEA5-4BC7-ABDF-7D37F59C8FFB}" type="slidenum">
              <a:rPr lang="en-US" sz="1200" b="0" strike="noStrike" spc="-1">
                <a:solidFill>
                  <a:srgbClr val="000000"/>
                </a:solidFill>
                <a:latin typeface="Roboto"/>
                <a:ea typeface="Roboto"/>
              </a:rPr>
              <a:t>56</a:t>
            </a:fld>
            <a:endParaRPr lang="en-US" sz="1200" b="0" strike="noStrike" spc="-1">
              <a:latin typeface="Cambri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520" cy="3428640"/>
          </a:xfrm>
          <a:prstGeom prst="rect">
            <a:avLst/>
          </a:prstGeom>
        </p:spPr>
      </p:sp>
      <p:sp>
        <p:nvSpPr>
          <p:cNvPr id="113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Cambria"/>
            </a:endParaRPr>
          </a:p>
        </p:txBody>
      </p:sp>
      <p:sp>
        <p:nvSpPr>
          <p:cNvPr id="1139" name="TextShape 3"/>
          <p:cNvSpPr txBox="1"/>
          <p:nvPr/>
        </p:nvSpPr>
        <p:spPr>
          <a:xfrm>
            <a:off x="3884760" y="8685360"/>
            <a:ext cx="2971440" cy="458280"/>
          </a:xfrm>
          <a:prstGeom prst="rect">
            <a:avLst/>
          </a:prstGeom>
          <a:noFill/>
          <a:ln>
            <a:noFill/>
          </a:ln>
        </p:spPr>
        <p:txBody>
          <a:bodyPr anchor="b"/>
          <a:lstStyle/>
          <a:p>
            <a:pPr algn="r">
              <a:lnSpc>
                <a:spcPct val="100000"/>
              </a:lnSpc>
            </a:pPr>
            <a:fld id="{A625647F-D4B0-4612-89CE-7AC4AFDA4A13}" type="slidenum">
              <a:rPr lang="en-US" sz="1200" b="0" strike="noStrike" spc="-1">
                <a:solidFill>
                  <a:srgbClr val="000000"/>
                </a:solidFill>
                <a:latin typeface="Roboto"/>
                <a:ea typeface="Roboto"/>
              </a:rPr>
              <a:t>57</a:t>
            </a:fld>
            <a:endParaRPr lang="en-US" sz="1200" b="0" strike="noStrike" spc="-1">
              <a:latin typeface="Cambri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520" cy="3428640"/>
          </a:xfrm>
          <a:prstGeom prst="rect">
            <a:avLst/>
          </a:prstGeom>
        </p:spPr>
      </p:sp>
      <p:sp>
        <p:nvSpPr>
          <p:cNvPr id="114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Cambria"/>
            </a:endParaRPr>
          </a:p>
        </p:txBody>
      </p:sp>
      <p:sp>
        <p:nvSpPr>
          <p:cNvPr id="1142" name="TextShape 3"/>
          <p:cNvSpPr txBox="1"/>
          <p:nvPr/>
        </p:nvSpPr>
        <p:spPr>
          <a:xfrm>
            <a:off x="3884760" y="8685360"/>
            <a:ext cx="2971440" cy="458280"/>
          </a:xfrm>
          <a:prstGeom prst="rect">
            <a:avLst/>
          </a:prstGeom>
          <a:noFill/>
          <a:ln>
            <a:noFill/>
          </a:ln>
        </p:spPr>
        <p:txBody>
          <a:bodyPr anchor="b"/>
          <a:lstStyle/>
          <a:p>
            <a:pPr algn="r">
              <a:lnSpc>
                <a:spcPct val="100000"/>
              </a:lnSpc>
            </a:pPr>
            <a:fld id="{45C8821E-E5DA-4BE5-825A-4F04B565FA58}" type="slidenum">
              <a:rPr lang="en-US" sz="1200" b="0" strike="noStrike" spc="-1">
                <a:solidFill>
                  <a:srgbClr val="000000"/>
                </a:solidFill>
                <a:latin typeface="Roboto"/>
                <a:ea typeface="Roboto"/>
              </a:rPr>
              <a:t>58</a:t>
            </a:fld>
            <a:endParaRPr lang="en-US" sz="1200" b="0" strike="noStrike" spc="-1">
              <a:latin typeface="Cambri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520" cy="3428640"/>
          </a:xfrm>
          <a:prstGeom prst="rect">
            <a:avLst/>
          </a:prstGeom>
        </p:spPr>
      </p:sp>
      <p:sp>
        <p:nvSpPr>
          <p:cNvPr id="114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Cambria"/>
            </a:endParaRPr>
          </a:p>
          <a:p>
            <a:pPr>
              <a:lnSpc>
                <a:spcPct val="100000"/>
              </a:lnSpc>
            </a:pPr>
            <a:endParaRPr lang="en-US" sz="1200" b="0" strike="noStrike" spc="-1">
              <a:latin typeface="Cambria"/>
            </a:endParaRPr>
          </a:p>
        </p:txBody>
      </p:sp>
      <p:sp>
        <p:nvSpPr>
          <p:cNvPr id="1145" name="TextShape 3"/>
          <p:cNvSpPr txBox="1"/>
          <p:nvPr/>
        </p:nvSpPr>
        <p:spPr>
          <a:xfrm>
            <a:off x="3884760" y="8685360"/>
            <a:ext cx="2971440" cy="458280"/>
          </a:xfrm>
          <a:prstGeom prst="rect">
            <a:avLst/>
          </a:prstGeom>
          <a:noFill/>
          <a:ln>
            <a:noFill/>
          </a:ln>
        </p:spPr>
        <p:txBody>
          <a:bodyPr anchor="b"/>
          <a:lstStyle/>
          <a:p>
            <a:pPr algn="r">
              <a:lnSpc>
                <a:spcPct val="100000"/>
              </a:lnSpc>
            </a:pPr>
            <a:fld id="{A705C84D-9C10-419C-9840-A16FA3925291}" type="slidenum">
              <a:rPr lang="en-US" sz="1200" b="0" strike="noStrike" spc="-1">
                <a:solidFill>
                  <a:srgbClr val="000000"/>
                </a:solidFill>
                <a:latin typeface="Roboto"/>
                <a:ea typeface="Roboto"/>
              </a:rPr>
              <a:t>59</a:t>
            </a:fld>
            <a:endParaRPr lang="en-US" sz="1200" b="0" strike="noStrike" spc="-1">
              <a:latin typeface="Cambr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94800"/>
            <a:ext cx="6095520" cy="3428640"/>
          </a:xfrm>
          <a:prstGeom prst="rect">
            <a:avLst/>
          </a:prstGeom>
        </p:spPr>
      </p:sp>
      <p:sp>
        <p:nvSpPr>
          <p:cNvPr id="98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Cambria"/>
            </a:endParaRPr>
          </a:p>
        </p:txBody>
      </p:sp>
      <p:sp>
        <p:nvSpPr>
          <p:cNvPr id="986" name="TextShape 3"/>
          <p:cNvSpPr txBox="1"/>
          <p:nvPr/>
        </p:nvSpPr>
        <p:spPr>
          <a:xfrm>
            <a:off x="3884760" y="8685360"/>
            <a:ext cx="2971440" cy="458280"/>
          </a:xfrm>
          <a:prstGeom prst="rect">
            <a:avLst/>
          </a:prstGeom>
          <a:noFill/>
          <a:ln>
            <a:noFill/>
          </a:ln>
        </p:spPr>
        <p:txBody>
          <a:bodyPr anchor="b"/>
          <a:lstStyle/>
          <a:p>
            <a:pPr algn="r">
              <a:lnSpc>
                <a:spcPct val="100000"/>
              </a:lnSpc>
            </a:pPr>
            <a:fld id="{4F5E5589-C599-4010-83A1-022B40FD24A8}" type="slidenum">
              <a:rPr lang="en-US" sz="1200" b="0" strike="noStrike" spc="-1">
                <a:solidFill>
                  <a:srgbClr val="000000"/>
                </a:solidFill>
                <a:latin typeface="Roboto"/>
                <a:ea typeface="Roboto"/>
              </a:rPr>
              <a:t>6</a:t>
            </a:fld>
            <a:endParaRPr lang="en-US" sz="1200" b="0" strike="noStrike" spc="-1">
              <a:latin typeface="Cambri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0880" y="694800"/>
            <a:ext cx="6095520" cy="3428640"/>
          </a:xfrm>
          <a:prstGeom prst="rect">
            <a:avLst/>
          </a:prstGeom>
        </p:spPr>
      </p:sp>
      <p:sp>
        <p:nvSpPr>
          <p:cNvPr id="1147"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Cambria"/>
            </a:endParaRPr>
          </a:p>
        </p:txBody>
      </p:sp>
      <p:sp>
        <p:nvSpPr>
          <p:cNvPr id="1148" name="TextShape 3"/>
          <p:cNvSpPr txBox="1"/>
          <p:nvPr/>
        </p:nvSpPr>
        <p:spPr>
          <a:xfrm>
            <a:off x="3884760" y="8685360"/>
            <a:ext cx="2971440" cy="458280"/>
          </a:xfrm>
          <a:prstGeom prst="rect">
            <a:avLst/>
          </a:prstGeom>
          <a:noFill/>
          <a:ln>
            <a:noFill/>
          </a:ln>
        </p:spPr>
        <p:txBody>
          <a:bodyPr anchor="b"/>
          <a:lstStyle/>
          <a:p>
            <a:pPr algn="r">
              <a:lnSpc>
                <a:spcPct val="100000"/>
              </a:lnSpc>
            </a:pPr>
            <a:fld id="{A524B5AC-8196-4AC5-981C-42AA1EE72D67}" type="slidenum">
              <a:rPr lang="en-US" sz="1200" b="0" strike="noStrike" spc="-1">
                <a:solidFill>
                  <a:srgbClr val="000000"/>
                </a:solidFill>
                <a:latin typeface="Roboto"/>
                <a:ea typeface="Roboto"/>
              </a:rPr>
              <a:t>60</a:t>
            </a:fld>
            <a:endParaRPr lang="en-US" sz="1200" b="0" strike="noStrike" spc="-1">
              <a:latin typeface="Cambri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0880" y="694800"/>
            <a:ext cx="6095520" cy="3428640"/>
          </a:xfrm>
          <a:prstGeom prst="rect">
            <a:avLst/>
          </a:prstGeom>
        </p:spPr>
      </p:sp>
      <p:sp>
        <p:nvSpPr>
          <p:cNvPr id="115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Cambria"/>
            </a:endParaRPr>
          </a:p>
          <a:p>
            <a:pPr>
              <a:lnSpc>
                <a:spcPct val="100000"/>
              </a:lnSpc>
            </a:pPr>
            <a:endParaRPr lang="en-US" sz="1200" b="0" strike="noStrike" spc="-1">
              <a:latin typeface="Cambria"/>
            </a:endParaRPr>
          </a:p>
        </p:txBody>
      </p:sp>
      <p:sp>
        <p:nvSpPr>
          <p:cNvPr id="1151" name="TextShape 3"/>
          <p:cNvSpPr txBox="1"/>
          <p:nvPr/>
        </p:nvSpPr>
        <p:spPr>
          <a:xfrm>
            <a:off x="3884760" y="8685360"/>
            <a:ext cx="2971440" cy="458280"/>
          </a:xfrm>
          <a:prstGeom prst="rect">
            <a:avLst/>
          </a:prstGeom>
          <a:noFill/>
          <a:ln>
            <a:noFill/>
          </a:ln>
        </p:spPr>
        <p:txBody>
          <a:bodyPr anchor="b"/>
          <a:lstStyle/>
          <a:p>
            <a:pPr algn="r">
              <a:lnSpc>
                <a:spcPct val="100000"/>
              </a:lnSpc>
            </a:pPr>
            <a:fld id="{500D69A5-38C3-4249-8DF6-4EF4595CCAD6}" type="slidenum">
              <a:rPr lang="en-US" sz="1200" b="0" strike="noStrike" spc="-1">
                <a:solidFill>
                  <a:srgbClr val="000000"/>
                </a:solidFill>
                <a:latin typeface="Roboto"/>
                <a:ea typeface="Roboto"/>
              </a:rPr>
              <a:t>61</a:t>
            </a:fld>
            <a:endParaRPr lang="en-US" sz="1200" b="0" strike="noStrike" spc="-1">
              <a:latin typeface="Cambria"/>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0880" y="694800"/>
            <a:ext cx="6095520" cy="3428640"/>
          </a:xfrm>
          <a:prstGeom prst="rect">
            <a:avLst/>
          </a:prstGeom>
        </p:spPr>
      </p:sp>
      <p:sp>
        <p:nvSpPr>
          <p:cNvPr id="115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Cambria"/>
            </a:endParaRPr>
          </a:p>
          <a:p>
            <a:pPr>
              <a:lnSpc>
                <a:spcPct val="100000"/>
              </a:lnSpc>
            </a:pPr>
            <a:endParaRPr lang="en-US" sz="1200" b="0" strike="noStrike" spc="-1">
              <a:latin typeface="Cambria"/>
            </a:endParaRPr>
          </a:p>
        </p:txBody>
      </p:sp>
      <p:sp>
        <p:nvSpPr>
          <p:cNvPr id="1154" name="TextShape 3"/>
          <p:cNvSpPr txBox="1"/>
          <p:nvPr/>
        </p:nvSpPr>
        <p:spPr>
          <a:xfrm>
            <a:off x="3884760" y="8685360"/>
            <a:ext cx="2971440" cy="458280"/>
          </a:xfrm>
          <a:prstGeom prst="rect">
            <a:avLst/>
          </a:prstGeom>
          <a:noFill/>
          <a:ln>
            <a:noFill/>
          </a:ln>
        </p:spPr>
        <p:txBody>
          <a:bodyPr anchor="b"/>
          <a:lstStyle/>
          <a:p>
            <a:pPr algn="r">
              <a:lnSpc>
                <a:spcPct val="100000"/>
              </a:lnSpc>
            </a:pPr>
            <a:fld id="{55D78FFD-1585-413A-9B32-359803DA0FBB}" type="slidenum">
              <a:rPr lang="en-US" sz="1200" b="0" strike="noStrike" spc="-1">
                <a:solidFill>
                  <a:srgbClr val="000000"/>
                </a:solidFill>
                <a:latin typeface="Roboto"/>
                <a:ea typeface="Roboto"/>
              </a:rPr>
              <a:t>62</a:t>
            </a:fld>
            <a:endParaRPr lang="en-US" sz="1200" b="0" strike="noStrike" spc="-1">
              <a:latin typeface="Cambria"/>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0880" y="694800"/>
            <a:ext cx="6095520" cy="3428640"/>
          </a:xfrm>
          <a:prstGeom prst="rect">
            <a:avLst/>
          </a:prstGeom>
        </p:spPr>
      </p:sp>
      <p:sp>
        <p:nvSpPr>
          <p:cNvPr id="115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Cambria"/>
            </a:endParaRPr>
          </a:p>
          <a:p>
            <a:pPr>
              <a:lnSpc>
                <a:spcPct val="100000"/>
              </a:lnSpc>
            </a:pPr>
            <a:br/>
            <a:endParaRPr lang="en-US" sz="1200" b="0" strike="noStrike" spc="-1">
              <a:latin typeface="Cambria"/>
            </a:endParaRPr>
          </a:p>
          <a:p>
            <a:pPr>
              <a:lnSpc>
                <a:spcPct val="100000"/>
              </a:lnSpc>
            </a:pPr>
            <a:br/>
            <a:endParaRPr lang="en-US" sz="1200" b="0" strike="noStrike" spc="-1">
              <a:latin typeface="Cambria"/>
            </a:endParaRPr>
          </a:p>
        </p:txBody>
      </p:sp>
      <p:sp>
        <p:nvSpPr>
          <p:cNvPr id="1157" name="TextShape 3"/>
          <p:cNvSpPr txBox="1"/>
          <p:nvPr/>
        </p:nvSpPr>
        <p:spPr>
          <a:xfrm>
            <a:off x="3884760" y="8685360"/>
            <a:ext cx="2971440" cy="458280"/>
          </a:xfrm>
          <a:prstGeom prst="rect">
            <a:avLst/>
          </a:prstGeom>
          <a:noFill/>
          <a:ln>
            <a:noFill/>
          </a:ln>
        </p:spPr>
        <p:txBody>
          <a:bodyPr anchor="b"/>
          <a:lstStyle/>
          <a:p>
            <a:pPr algn="r">
              <a:lnSpc>
                <a:spcPct val="100000"/>
              </a:lnSpc>
            </a:pPr>
            <a:fld id="{87BA5A24-90A1-40AC-B8D1-79CE3E06DAAE}" type="slidenum">
              <a:rPr lang="en-US" sz="1200" b="0" strike="noStrike" spc="-1">
                <a:solidFill>
                  <a:srgbClr val="000000"/>
                </a:solidFill>
                <a:latin typeface="Roboto"/>
                <a:ea typeface="Roboto"/>
              </a:rPr>
              <a:t>63</a:t>
            </a:fld>
            <a:endParaRPr lang="en-US" sz="1200" b="0" strike="noStrike" spc="-1">
              <a:latin typeface="Cambria"/>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0880" y="694800"/>
            <a:ext cx="6095520" cy="3428640"/>
          </a:xfrm>
          <a:prstGeom prst="rect">
            <a:avLst/>
          </a:prstGeom>
        </p:spPr>
      </p:sp>
      <p:sp>
        <p:nvSpPr>
          <p:cNvPr id="115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Cambria"/>
            </a:endParaRPr>
          </a:p>
          <a:p>
            <a:pPr>
              <a:lnSpc>
                <a:spcPct val="100000"/>
              </a:lnSpc>
            </a:pPr>
            <a:endParaRPr lang="en-US" sz="1200" b="0" strike="noStrike" spc="-1">
              <a:latin typeface="Cambria"/>
            </a:endParaRPr>
          </a:p>
        </p:txBody>
      </p:sp>
      <p:sp>
        <p:nvSpPr>
          <p:cNvPr id="1160" name="TextShape 3"/>
          <p:cNvSpPr txBox="1"/>
          <p:nvPr/>
        </p:nvSpPr>
        <p:spPr>
          <a:xfrm>
            <a:off x="3884760" y="8685360"/>
            <a:ext cx="2971440" cy="458280"/>
          </a:xfrm>
          <a:prstGeom prst="rect">
            <a:avLst/>
          </a:prstGeom>
          <a:noFill/>
          <a:ln>
            <a:noFill/>
          </a:ln>
        </p:spPr>
        <p:txBody>
          <a:bodyPr anchor="b"/>
          <a:lstStyle/>
          <a:p>
            <a:pPr algn="r">
              <a:lnSpc>
                <a:spcPct val="100000"/>
              </a:lnSpc>
            </a:pPr>
            <a:fld id="{76F46438-6513-4AFC-9612-0DF6D48FAAFA}" type="slidenum">
              <a:rPr lang="en-US" sz="1200" b="0" strike="noStrike" spc="-1">
                <a:solidFill>
                  <a:srgbClr val="000000"/>
                </a:solidFill>
                <a:latin typeface="Roboto"/>
                <a:ea typeface="Roboto"/>
              </a:rPr>
              <a:t>64</a:t>
            </a:fld>
            <a:endParaRPr lang="en-US" sz="1200" b="0" strike="noStrike" spc="-1">
              <a:latin typeface="Cambria"/>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0880" y="694800"/>
            <a:ext cx="6095520" cy="3428640"/>
          </a:xfrm>
          <a:prstGeom prst="rect">
            <a:avLst/>
          </a:prstGeom>
        </p:spPr>
      </p:sp>
      <p:sp>
        <p:nvSpPr>
          <p:cNvPr id="116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Cambria"/>
            </a:endParaRPr>
          </a:p>
          <a:p>
            <a:pPr>
              <a:lnSpc>
                <a:spcPct val="100000"/>
              </a:lnSpc>
            </a:pPr>
            <a:br/>
            <a:endParaRPr lang="en-US" sz="1200" b="0" strike="noStrike" spc="-1">
              <a:latin typeface="Cambria"/>
            </a:endParaRPr>
          </a:p>
        </p:txBody>
      </p:sp>
      <p:sp>
        <p:nvSpPr>
          <p:cNvPr id="1163" name="TextShape 3"/>
          <p:cNvSpPr txBox="1"/>
          <p:nvPr/>
        </p:nvSpPr>
        <p:spPr>
          <a:xfrm>
            <a:off x="3884760" y="8685360"/>
            <a:ext cx="2971440" cy="458280"/>
          </a:xfrm>
          <a:prstGeom prst="rect">
            <a:avLst/>
          </a:prstGeom>
          <a:noFill/>
          <a:ln>
            <a:noFill/>
          </a:ln>
        </p:spPr>
        <p:txBody>
          <a:bodyPr anchor="b"/>
          <a:lstStyle/>
          <a:p>
            <a:pPr algn="r">
              <a:lnSpc>
                <a:spcPct val="100000"/>
              </a:lnSpc>
            </a:pPr>
            <a:fld id="{2B3F6F89-4123-4B14-8D00-DB66F9A32B85}" type="slidenum">
              <a:rPr lang="en-US" sz="1200" b="0" strike="noStrike" spc="-1">
                <a:solidFill>
                  <a:srgbClr val="000000"/>
                </a:solidFill>
                <a:latin typeface="Roboto"/>
                <a:ea typeface="Roboto"/>
              </a:rPr>
              <a:t>65</a:t>
            </a:fld>
            <a:endParaRPr lang="en-US" sz="1200" b="0" strike="noStrike" spc="-1">
              <a:latin typeface="Cambria"/>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0880" y="694800"/>
            <a:ext cx="6095520" cy="3428640"/>
          </a:xfrm>
          <a:prstGeom prst="rect">
            <a:avLst/>
          </a:prstGeom>
        </p:spPr>
      </p:sp>
      <p:sp>
        <p:nvSpPr>
          <p:cNvPr id="116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Cambria"/>
            </a:endParaRPr>
          </a:p>
          <a:p>
            <a:pPr>
              <a:lnSpc>
                <a:spcPct val="100000"/>
              </a:lnSpc>
            </a:pPr>
            <a:endParaRPr lang="en-US" sz="1200" b="0" strike="noStrike" spc="-1">
              <a:latin typeface="Cambria"/>
            </a:endParaRPr>
          </a:p>
        </p:txBody>
      </p:sp>
      <p:sp>
        <p:nvSpPr>
          <p:cNvPr id="1166" name="TextShape 3"/>
          <p:cNvSpPr txBox="1"/>
          <p:nvPr/>
        </p:nvSpPr>
        <p:spPr>
          <a:xfrm>
            <a:off x="3884760" y="8685360"/>
            <a:ext cx="2971440" cy="458280"/>
          </a:xfrm>
          <a:prstGeom prst="rect">
            <a:avLst/>
          </a:prstGeom>
          <a:noFill/>
          <a:ln>
            <a:noFill/>
          </a:ln>
        </p:spPr>
        <p:txBody>
          <a:bodyPr anchor="b"/>
          <a:lstStyle/>
          <a:p>
            <a:pPr algn="r">
              <a:lnSpc>
                <a:spcPct val="100000"/>
              </a:lnSpc>
            </a:pPr>
            <a:fld id="{8189BF0E-8133-4350-A0A9-682052C25338}" type="slidenum">
              <a:rPr lang="en-US" sz="1200" b="0" strike="noStrike" spc="-1">
                <a:solidFill>
                  <a:srgbClr val="000000"/>
                </a:solidFill>
                <a:latin typeface="Roboto"/>
                <a:ea typeface="Roboto"/>
              </a:rPr>
              <a:t>66</a:t>
            </a:fld>
            <a:endParaRPr lang="en-US" sz="1200" b="0" strike="noStrike" spc="-1">
              <a:latin typeface="Cambria"/>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0880" y="694800"/>
            <a:ext cx="6095520" cy="3428640"/>
          </a:xfrm>
          <a:prstGeom prst="rect">
            <a:avLst/>
          </a:prstGeom>
        </p:spPr>
      </p:sp>
      <p:sp>
        <p:nvSpPr>
          <p:cNvPr id="1168"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Cambria"/>
            </a:endParaRPr>
          </a:p>
          <a:p>
            <a:pPr marL="226440" indent="-22608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p:txBody>
      </p:sp>
      <p:sp>
        <p:nvSpPr>
          <p:cNvPr id="1169" name="TextShape 3"/>
          <p:cNvSpPr txBox="1"/>
          <p:nvPr/>
        </p:nvSpPr>
        <p:spPr>
          <a:xfrm>
            <a:off x="3884760" y="8685360"/>
            <a:ext cx="2971440" cy="458280"/>
          </a:xfrm>
          <a:prstGeom prst="rect">
            <a:avLst/>
          </a:prstGeom>
          <a:noFill/>
          <a:ln>
            <a:noFill/>
          </a:ln>
        </p:spPr>
        <p:txBody>
          <a:bodyPr anchor="b"/>
          <a:lstStyle/>
          <a:p>
            <a:pPr algn="r">
              <a:lnSpc>
                <a:spcPct val="100000"/>
              </a:lnSpc>
            </a:pPr>
            <a:fld id="{8DAB834D-89EF-43B6-AA94-048E536224F7}" type="slidenum">
              <a:rPr lang="en-US" sz="1200" b="0" strike="noStrike" spc="-1">
                <a:solidFill>
                  <a:srgbClr val="000000"/>
                </a:solidFill>
                <a:latin typeface="Roboto"/>
                <a:ea typeface="Roboto"/>
              </a:rPr>
              <a:t>67</a:t>
            </a:fld>
            <a:endParaRPr lang="en-US" sz="1200" b="0" strike="noStrike" spc="-1">
              <a:latin typeface="Cambria"/>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685800" y="1143000"/>
            <a:ext cx="5486040" cy="3085560"/>
          </a:xfrm>
          <a:prstGeom prst="rect">
            <a:avLst/>
          </a:prstGeom>
        </p:spPr>
      </p:sp>
      <p:sp>
        <p:nvSpPr>
          <p:cNvPr id="117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Cambria"/>
            </a:endParaRPr>
          </a:p>
          <a:p>
            <a:pPr>
              <a:lnSpc>
                <a:spcPct val="100000"/>
              </a:lnSpc>
            </a:pPr>
            <a:endParaRPr lang="en-US" sz="1200" b="0" strike="noStrike" spc="-1">
              <a:latin typeface="Cambria"/>
            </a:endParaRPr>
          </a:p>
        </p:txBody>
      </p:sp>
      <p:sp>
        <p:nvSpPr>
          <p:cNvPr id="1172" name="TextShape 3"/>
          <p:cNvSpPr txBox="1"/>
          <p:nvPr/>
        </p:nvSpPr>
        <p:spPr>
          <a:xfrm>
            <a:off x="3884760" y="8685360"/>
            <a:ext cx="2971440" cy="458280"/>
          </a:xfrm>
          <a:prstGeom prst="rect">
            <a:avLst/>
          </a:prstGeom>
          <a:noFill/>
          <a:ln>
            <a:noFill/>
          </a:ln>
        </p:spPr>
        <p:txBody>
          <a:bodyPr anchor="b"/>
          <a:lstStyle/>
          <a:p>
            <a:pPr algn="r">
              <a:lnSpc>
                <a:spcPct val="100000"/>
              </a:lnSpc>
            </a:pPr>
            <a:fld id="{88E8B490-C85E-4E24-B60A-72506C451686}" type="slidenum">
              <a:rPr lang="en-US" sz="1200" b="0" strike="noStrike" spc="-1">
                <a:solidFill>
                  <a:srgbClr val="000000"/>
                </a:solidFill>
                <a:latin typeface="Roboto"/>
                <a:ea typeface="Roboto"/>
              </a:rPr>
              <a:t>68</a:t>
            </a:fld>
            <a:endParaRPr lang="en-US" sz="1200" b="0" strike="noStrike" spc="-1">
              <a:latin typeface="Cambria"/>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380880" y="694800"/>
            <a:ext cx="6095520" cy="3428640"/>
          </a:xfrm>
          <a:prstGeom prst="rect">
            <a:avLst/>
          </a:prstGeom>
        </p:spPr>
      </p:sp>
      <p:sp>
        <p:nvSpPr>
          <p:cNvPr id="1174"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175" name="TextShape 3"/>
          <p:cNvSpPr txBox="1"/>
          <p:nvPr/>
        </p:nvSpPr>
        <p:spPr>
          <a:xfrm>
            <a:off x="3884760" y="8685360"/>
            <a:ext cx="2971440" cy="458280"/>
          </a:xfrm>
          <a:prstGeom prst="rect">
            <a:avLst/>
          </a:prstGeom>
          <a:noFill/>
          <a:ln>
            <a:noFill/>
          </a:ln>
        </p:spPr>
        <p:txBody>
          <a:bodyPr anchor="b"/>
          <a:lstStyle/>
          <a:p>
            <a:pPr algn="r">
              <a:lnSpc>
                <a:spcPct val="100000"/>
              </a:lnSpc>
            </a:pPr>
            <a:fld id="{8EE92F68-D27E-49FB-A655-04176FE84871}" type="slidenum">
              <a:rPr lang="en-US" sz="1200" b="0" strike="noStrike" spc="-1">
                <a:solidFill>
                  <a:srgbClr val="000000"/>
                </a:solidFill>
                <a:latin typeface="Roboto"/>
                <a:ea typeface="Roboto"/>
              </a:rPr>
              <a:t>69</a:t>
            </a:fld>
            <a:endParaRPr lang="en-US" sz="1200" b="0" strike="noStrike" spc="-1">
              <a:latin typeface="Cambr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520" cy="3428640"/>
          </a:xfrm>
          <a:prstGeom prst="rect">
            <a:avLst/>
          </a:prstGeom>
        </p:spPr>
      </p:sp>
      <p:sp>
        <p:nvSpPr>
          <p:cNvPr id="98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Cambria"/>
            </a:endParaRPr>
          </a:p>
        </p:txBody>
      </p:sp>
      <p:sp>
        <p:nvSpPr>
          <p:cNvPr id="989" name="TextShape 3"/>
          <p:cNvSpPr txBox="1"/>
          <p:nvPr/>
        </p:nvSpPr>
        <p:spPr>
          <a:xfrm>
            <a:off x="3884760" y="8685360"/>
            <a:ext cx="2971440" cy="458280"/>
          </a:xfrm>
          <a:prstGeom prst="rect">
            <a:avLst/>
          </a:prstGeom>
          <a:noFill/>
          <a:ln>
            <a:noFill/>
          </a:ln>
        </p:spPr>
        <p:txBody>
          <a:bodyPr anchor="b"/>
          <a:lstStyle/>
          <a:p>
            <a:pPr algn="r">
              <a:lnSpc>
                <a:spcPct val="100000"/>
              </a:lnSpc>
            </a:pPr>
            <a:fld id="{960C1E8E-0C68-4AF9-9088-4D6575FFEFD3}" type="slidenum">
              <a:rPr lang="en-US" sz="1200" b="0" strike="noStrike" spc="-1">
                <a:solidFill>
                  <a:srgbClr val="000000"/>
                </a:solidFill>
                <a:latin typeface="Roboto"/>
                <a:ea typeface="Roboto"/>
              </a:rPr>
              <a:t>7</a:t>
            </a:fld>
            <a:endParaRPr lang="en-US" sz="1200" b="0" strike="noStrike" spc="-1">
              <a:latin typeface="Cambria"/>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520" cy="3428640"/>
          </a:xfrm>
          <a:prstGeom prst="rect">
            <a:avLst/>
          </a:prstGeom>
        </p:spPr>
      </p:sp>
      <p:sp>
        <p:nvSpPr>
          <p:cNvPr id="1177"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Cambria"/>
            </a:endParaRPr>
          </a:p>
          <a:p>
            <a:pPr marL="226440" indent="-226080">
              <a:lnSpc>
                <a:spcPct val="100000"/>
              </a:lnSpc>
            </a:pPr>
            <a:endParaRPr lang="en-US" sz="1200" b="0" strike="noStrike" spc="-1">
              <a:latin typeface="Cambria"/>
            </a:endParaRPr>
          </a:p>
          <a:p>
            <a:pPr marL="226440" indent="-22608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Cambria"/>
            </a:endParaRPr>
          </a:p>
          <a:p>
            <a:pPr marL="226440" indent="-226080">
              <a:lnSpc>
                <a:spcPct val="100000"/>
              </a:lnSpc>
            </a:pPr>
            <a:endParaRPr lang="en-US" sz="1200" b="0" strike="noStrike" spc="-1">
              <a:latin typeface="Cambria"/>
            </a:endParaRPr>
          </a:p>
          <a:p>
            <a:pPr marL="226440" indent="-22608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Cambria"/>
            </a:endParaRPr>
          </a:p>
          <a:p>
            <a:pPr marL="226440" indent="-226080">
              <a:lnSpc>
                <a:spcPct val="100000"/>
              </a:lnSpc>
            </a:pPr>
            <a:endParaRPr lang="en-US" sz="1200" b="0" strike="noStrike" spc="-1">
              <a:latin typeface="Cambria"/>
            </a:endParaRPr>
          </a:p>
        </p:txBody>
      </p:sp>
      <p:sp>
        <p:nvSpPr>
          <p:cNvPr id="1178" name="TextShape 3"/>
          <p:cNvSpPr txBox="1"/>
          <p:nvPr/>
        </p:nvSpPr>
        <p:spPr>
          <a:xfrm>
            <a:off x="3884760" y="8685360"/>
            <a:ext cx="2971440" cy="458280"/>
          </a:xfrm>
          <a:prstGeom prst="rect">
            <a:avLst/>
          </a:prstGeom>
          <a:noFill/>
          <a:ln>
            <a:noFill/>
          </a:ln>
        </p:spPr>
        <p:txBody>
          <a:bodyPr anchor="b"/>
          <a:lstStyle/>
          <a:p>
            <a:pPr algn="r">
              <a:lnSpc>
                <a:spcPct val="100000"/>
              </a:lnSpc>
            </a:pPr>
            <a:fld id="{0B1FD1AF-7718-4875-88FF-43919E18A92E}" type="slidenum">
              <a:rPr lang="en-US" sz="1200" b="0" strike="noStrike" spc="-1">
                <a:solidFill>
                  <a:srgbClr val="000000"/>
                </a:solidFill>
                <a:latin typeface="Roboto"/>
                <a:ea typeface="Roboto"/>
              </a:rPr>
              <a:t>70</a:t>
            </a:fld>
            <a:endParaRPr lang="en-US" sz="1200" b="0" strike="noStrike" spc="-1">
              <a:latin typeface="Cambria"/>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520" cy="3428640"/>
          </a:xfrm>
          <a:prstGeom prst="rect">
            <a:avLst/>
          </a:prstGeom>
        </p:spPr>
      </p:sp>
      <p:sp>
        <p:nvSpPr>
          <p:cNvPr id="1180"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Cambria"/>
            </a:endParaRPr>
          </a:p>
          <a:p>
            <a:pPr>
              <a:lnSpc>
                <a:spcPct val="100000"/>
              </a:lnSpc>
            </a:pPr>
            <a:endParaRPr lang="en-US" sz="1200" b="0" strike="noStrike" spc="-1">
              <a:latin typeface="Cambria"/>
            </a:endParaRPr>
          </a:p>
        </p:txBody>
      </p:sp>
      <p:sp>
        <p:nvSpPr>
          <p:cNvPr id="1181" name="TextShape 3"/>
          <p:cNvSpPr txBox="1"/>
          <p:nvPr/>
        </p:nvSpPr>
        <p:spPr>
          <a:xfrm>
            <a:off x="3884760" y="8685360"/>
            <a:ext cx="2971440" cy="458280"/>
          </a:xfrm>
          <a:prstGeom prst="rect">
            <a:avLst/>
          </a:prstGeom>
          <a:noFill/>
          <a:ln>
            <a:noFill/>
          </a:ln>
        </p:spPr>
        <p:txBody>
          <a:bodyPr anchor="b"/>
          <a:lstStyle/>
          <a:p>
            <a:pPr algn="r">
              <a:lnSpc>
                <a:spcPct val="100000"/>
              </a:lnSpc>
            </a:pPr>
            <a:fld id="{51EED3FE-67A8-487E-B399-BA53C233B79A}" type="slidenum">
              <a:rPr lang="en-US" sz="1200" b="0" strike="noStrike" spc="-1">
                <a:solidFill>
                  <a:srgbClr val="000000"/>
                </a:solidFill>
                <a:latin typeface="Roboto"/>
                <a:ea typeface="Roboto"/>
              </a:rPr>
              <a:t>71</a:t>
            </a:fld>
            <a:endParaRPr lang="en-US" sz="1200" b="0" strike="noStrike" spc="-1">
              <a:latin typeface="Cambri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520" cy="3428640"/>
          </a:xfrm>
          <a:prstGeom prst="rect">
            <a:avLst/>
          </a:prstGeom>
        </p:spPr>
      </p:sp>
      <p:sp>
        <p:nvSpPr>
          <p:cNvPr id="1183"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Cambria"/>
            </a:endParaRPr>
          </a:p>
          <a:p>
            <a:pPr>
              <a:lnSpc>
                <a:spcPct val="100000"/>
              </a:lnSpc>
            </a:pPr>
            <a:endParaRPr lang="en-US" sz="1200" b="0" strike="noStrike" spc="-1">
              <a:latin typeface="Cambria"/>
            </a:endParaRPr>
          </a:p>
        </p:txBody>
      </p:sp>
      <p:sp>
        <p:nvSpPr>
          <p:cNvPr id="1184" name="TextShape 3"/>
          <p:cNvSpPr txBox="1"/>
          <p:nvPr/>
        </p:nvSpPr>
        <p:spPr>
          <a:xfrm>
            <a:off x="3884760" y="8685360"/>
            <a:ext cx="2971440" cy="458280"/>
          </a:xfrm>
          <a:prstGeom prst="rect">
            <a:avLst/>
          </a:prstGeom>
          <a:noFill/>
          <a:ln>
            <a:noFill/>
          </a:ln>
        </p:spPr>
        <p:txBody>
          <a:bodyPr anchor="b"/>
          <a:lstStyle/>
          <a:p>
            <a:pPr algn="r">
              <a:lnSpc>
                <a:spcPct val="100000"/>
              </a:lnSpc>
            </a:pPr>
            <a:fld id="{4CF8C9E5-6304-4795-8113-9AFCDB3B47C3}" type="slidenum">
              <a:rPr lang="en-US" sz="1200" b="0" strike="noStrike" spc="-1">
                <a:solidFill>
                  <a:srgbClr val="000000"/>
                </a:solidFill>
                <a:latin typeface="Roboto"/>
                <a:ea typeface="Roboto"/>
              </a:rPr>
              <a:t>72</a:t>
            </a:fld>
            <a:endParaRPr lang="en-US" sz="1200" b="0" strike="noStrike" spc="-1">
              <a:latin typeface="Cambria"/>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0880" y="694800"/>
            <a:ext cx="6095520" cy="3428640"/>
          </a:xfrm>
          <a:prstGeom prst="rect">
            <a:avLst/>
          </a:prstGeom>
        </p:spPr>
      </p:sp>
      <p:sp>
        <p:nvSpPr>
          <p:cNvPr id="118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Cambria"/>
            </a:endParaRPr>
          </a:p>
          <a:p>
            <a:pPr>
              <a:lnSpc>
                <a:spcPct val="100000"/>
              </a:lnSpc>
            </a:pPr>
            <a:endParaRPr lang="en-US" sz="1200" b="0" strike="noStrike" spc="-1">
              <a:latin typeface="Cambria"/>
            </a:endParaRPr>
          </a:p>
        </p:txBody>
      </p:sp>
      <p:sp>
        <p:nvSpPr>
          <p:cNvPr id="1187" name="TextShape 3"/>
          <p:cNvSpPr txBox="1"/>
          <p:nvPr/>
        </p:nvSpPr>
        <p:spPr>
          <a:xfrm>
            <a:off x="3884760" y="8685360"/>
            <a:ext cx="2971440" cy="458280"/>
          </a:xfrm>
          <a:prstGeom prst="rect">
            <a:avLst/>
          </a:prstGeom>
          <a:noFill/>
          <a:ln>
            <a:noFill/>
          </a:ln>
        </p:spPr>
        <p:txBody>
          <a:bodyPr anchor="b"/>
          <a:lstStyle/>
          <a:p>
            <a:pPr algn="r">
              <a:lnSpc>
                <a:spcPct val="100000"/>
              </a:lnSpc>
            </a:pPr>
            <a:fld id="{752B0EA2-3297-45B5-AB5C-FC9B7554B01C}" type="slidenum">
              <a:rPr lang="en-US" sz="1200" b="0" strike="noStrike" spc="-1">
                <a:solidFill>
                  <a:srgbClr val="000000"/>
                </a:solidFill>
                <a:latin typeface="Roboto"/>
                <a:ea typeface="Roboto"/>
              </a:rPr>
              <a:t>73</a:t>
            </a:fld>
            <a:endParaRPr lang="en-US" sz="1200" b="0" strike="noStrike" spc="-1">
              <a:latin typeface="Cambria"/>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520" cy="3428640"/>
          </a:xfrm>
          <a:prstGeom prst="rect">
            <a:avLst/>
          </a:prstGeom>
        </p:spPr>
      </p:sp>
      <p:sp>
        <p:nvSpPr>
          <p:cNvPr id="118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Cambria"/>
            </a:endParaRPr>
          </a:p>
          <a:p>
            <a:pPr>
              <a:lnSpc>
                <a:spcPct val="100000"/>
              </a:lnSpc>
            </a:pPr>
            <a:endParaRPr lang="en-US" sz="1200" b="0" strike="noStrike" spc="-1">
              <a:latin typeface="Cambria"/>
            </a:endParaRPr>
          </a:p>
        </p:txBody>
      </p:sp>
      <p:sp>
        <p:nvSpPr>
          <p:cNvPr id="1190" name="TextShape 3"/>
          <p:cNvSpPr txBox="1"/>
          <p:nvPr/>
        </p:nvSpPr>
        <p:spPr>
          <a:xfrm>
            <a:off x="3884760" y="8685360"/>
            <a:ext cx="2971440" cy="458280"/>
          </a:xfrm>
          <a:prstGeom prst="rect">
            <a:avLst/>
          </a:prstGeom>
          <a:noFill/>
          <a:ln>
            <a:noFill/>
          </a:ln>
        </p:spPr>
        <p:txBody>
          <a:bodyPr anchor="b"/>
          <a:lstStyle/>
          <a:p>
            <a:pPr algn="r">
              <a:lnSpc>
                <a:spcPct val="100000"/>
              </a:lnSpc>
            </a:pPr>
            <a:fld id="{ECD99F29-B325-4087-BCD8-1CEF5A42D519}" type="slidenum">
              <a:rPr lang="en-US" sz="1200" b="0" strike="noStrike" spc="-1">
                <a:solidFill>
                  <a:srgbClr val="000000"/>
                </a:solidFill>
                <a:latin typeface="Roboto"/>
                <a:ea typeface="Roboto"/>
              </a:rPr>
              <a:t>74</a:t>
            </a:fld>
            <a:endParaRPr lang="en-US" sz="1200" b="0" strike="noStrike" spc="-1">
              <a:latin typeface="Cambria"/>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520" cy="3428640"/>
          </a:xfrm>
          <a:prstGeom prst="rect">
            <a:avLst/>
          </a:prstGeom>
        </p:spPr>
      </p:sp>
      <p:sp>
        <p:nvSpPr>
          <p:cNvPr id="119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Cambria"/>
            </a:endParaRPr>
          </a:p>
          <a:p>
            <a:pPr>
              <a:lnSpc>
                <a:spcPct val="100000"/>
              </a:lnSpc>
            </a:pPr>
            <a:endParaRPr lang="en-US" sz="1200" b="0" strike="noStrike" spc="-1">
              <a:latin typeface="Cambria"/>
            </a:endParaRPr>
          </a:p>
        </p:txBody>
      </p:sp>
      <p:sp>
        <p:nvSpPr>
          <p:cNvPr id="1193" name="TextShape 3"/>
          <p:cNvSpPr txBox="1"/>
          <p:nvPr/>
        </p:nvSpPr>
        <p:spPr>
          <a:xfrm>
            <a:off x="3884760" y="8685360"/>
            <a:ext cx="2971440" cy="458280"/>
          </a:xfrm>
          <a:prstGeom prst="rect">
            <a:avLst/>
          </a:prstGeom>
          <a:noFill/>
          <a:ln>
            <a:noFill/>
          </a:ln>
        </p:spPr>
        <p:txBody>
          <a:bodyPr anchor="b"/>
          <a:lstStyle/>
          <a:p>
            <a:pPr algn="r">
              <a:lnSpc>
                <a:spcPct val="100000"/>
              </a:lnSpc>
            </a:pPr>
            <a:fld id="{17ED930D-83E4-4746-9EFB-0864F18652DF}" type="slidenum">
              <a:rPr lang="en-US" sz="1200" b="0" strike="noStrike" spc="-1">
                <a:solidFill>
                  <a:srgbClr val="000000"/>
                </a:solidFill>
                <a:latin typeface="Roboto"/>
                <a:ea typeface="Roboto"/>
              </a:rPr>
              <a:t>75</a:t>
            </a:fld>
            <a:endParaRPr lang="en-US" sz="1200" b="0" strike="noStrike" spc="-1">
              <a:latin typeface="Cambria"/>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520" cy="3428640"/>
          </a:xfrm>
          <a:prstGeom prst="rect">
            <a:avLst/>
          </a:prstGeom>
        </p:spPr>
      </p:sp>
      <p:sp>
        <p:nvSpPr>
          <p:cNvPr id="1195"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Cambria"/>
            </a:endParaRPr>
          </a:p>
          <a:p>
            <a:pPr>
              <a:lnSpc>
                <a:spcPct val="100000"/>
              </a:lnSpc>
            </a:pPr>
            <a:endParaRPr lang="en-US" sz="1200" b="0" strike="noStrike" spc="-1">
              <a:latin typeface="Cambria"/>
            </a:endParaRPr>
          </a:p>
        </p:txBody>
      </p:sp>
      <p:sp>
        <p:nvSpPr>
          <p:cNvPr id="1196" name="TextShape 3"/>
          <p:cNvSpPr txBox="1"/>
          <p:nvPr/>
        </p:nvSpPr>
        <p:spPr>
          <a:xfrm>
            <a:off x="3884760" y="8685360"/>
            <a:ext cx="2971440" cy="458280"/>
          </a:xfrm>
          <a:prstGeom prst="rect">
            <a:avLst/>
          </a:prstGeom>
          <a:noFill/>
          <a:ln>
            <a:noFill/>
          </a:ln>
        </p:spPr>
        <p:txBody>
          <a:bodyPr anchor="b"/>
          <a:lstStyle/>
          <a:p>
            <a:pPr algn="r">
              <a:lnSpc>
                <a:spcPct val="100000"/>
              </a:lnSpc>
            </a:pPr>
            <a:fld id="{4BA9F0BE-B703-47AE-9CCA-03C7F8DEB606}" type="slidenum">
              <a:rPr lang="en-US" sz="1200" b="0" strike="noStrike" spc="-1">
                <a:solidFill>
                  <a:srgbClr val="000000"/>
                </a:solidFill>
                <a:latin typeface="Roboto"/>
                <a:ea typeface="Roboto"/>
              </a:rPr>
              <a:t>76</a:t>
            </a:fld>
            <a:endParaRPr lang="en-US" sz="1200" b="0" strike="noStrike" spc="-1">
              <a:latin typeface="Cambria"/>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685800" y="1143000"/>
            <a:ext cx="5486040" cy="3085560"/>
          </a:xfrm>
          <a:prstGeom prst="rect">
            <a:avLst/>
          </a:prstGeom>
        </p:spPr>
      </p:sp>
      <p:sp>
        <p:nvSpPr>
          <p:cNvPr id="1198"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Cambria"/>
            </a:endParaRPr>
          </a:p>
          <a:p>
            <a:pPr>
              <a:lnSpc>
                <a:spcPct val="100000"/>
              </a:lnSpc>
            </a:pPr>
            <a:br/>
            <a:endParaRPr lang="en-US" sz="1200" b="0" strike="noStrike" spc="-1">
              <a:latin typeface="Cambria"/>
            </a:endParaRPr>
          </a:p>
        </p:txBody>
      </p:sp>
      <p:sp>
        <p:nvSpPr>
          <p:cNvPr id="1199" name="TextShape 3"/>
          <p:cNvSpPr txBox="1"/>
          <p:nvPr/>
        </p:nvSpPr>
        <p:spPr>
          <a:xfrm>
            <a:off x="3884760" y="8685360"/>
            <a:ext cx="2971440" cy="458280"/>
          </a:xfrm>
          <a:prstGeom prst="rect">
            <a:avLst/>
          </a:prstGeom>
          <a:noFill/>
          <a:ln>
            <a:noFill/>
          </a:ln>
        </p:spPr>
        <p:txBody>
          <a:bodyPr anchor="b"/>
          <a:lstStyle/>
          <a:p>
            <a:pPr algn="r">
              <a:lnSpc>
                <a:spcPct val="100000"/>
              </a:lnSpc>
            </a:pPr>
            <a:fld id="{31F6E4B2-6599-4025-ADE9-097E935623DC}" type="slidenum">
              <a:rPr lang="en-US" sz="1200" b="0" strike="noStrike" spc="-1">
                <a:solidFill>
                  <a:srgbClr val="000000"/>
                </a:solidFill>
                <a:latin typeface="Roboto"/>
                <a:ea typeface="Roboto"/>
              </a:rPr>
              <a:t>77</a:t>
            </a:fld>
            <a:endParaRPr lang="en-US" sz="1200" b="0" strike="noStrike" spc="-1">
              <a:latin typeface="Cambria"/>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380880" y="694800"/>
            <a:ext cx="6095520" cy="3428640"/>
          </a:xfrm>
          <a:prstGeom prst="rect">
            <a:avLst/>
          </a:prstGeom>
        </p:spPr>
      </p:sp>
      <p:sp>
        <p:nvSpPr>
          <p:cNvPr id="120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a:p>
            <a:pPr>
              <a:lnSpc>
                <a:spcPct val="100000"/>
              </a:lnSpc>
            </a:pPr>
            <a:endParaRPr lang="en-US" sz="1200" b="0" strike="noStrike" spc="-1">
              <a:latin typeface="Cambria"/>
            </a:endParaRPr>
          </a:p>
        </p:txBody>
      </p:sp>
      <p:sp>
        <p:nvSpPr>
          <p:cNvPr id="1202" name="TextShape 3"/>
          <p:cNvSpPr txBox="1"/>
          <p:nvPr/>
        </p:nvSpPr>
        <p:spPr>
          <a:xfrm>
            <a:off x="3884760" y="8685360"/>
            <a:ext cx="2971440" cy="458280"/>
          </a:xfrm>
          <a:prstGeom prst="rect">
            <a:avLst/>
          </a:prstGeom>
          <a:noFill/>
          <a:ln>
            <a:noFill/>
          </a:ln>
        </p:spPr>
        <p:txBody>
          <a:bodyPr anchor="b"/>
          <a:lstStyle/>
          <a:p>
            <a:pPr algn="r">
              <a:lnSpc>
                <a:spcPct val="100000"/>
              </a:lnSpc>
            </a:pPr>
            <a:fld id="{5CA30537-B31B-456C-8DD4-9970FF41A3C4}" type="slidenum">
              <a:rPr lang="en-US" sz="1200" b="0" strike="noStrike" spc="-1">
                <a:solidFill>
                  <a:srgbClr val="000000"/>
                </a:solidFill>
                <a:latin typeface="Roboto"/>
                <a:ea typeface="Roboto"/>
              </a:rPr>
              <a:t>78</a:t>
            </a:fld>
            <a:endParaRPr lang="en-US" sz="1200" b="0" strike="noStrike" spc="-1">
              <a:latin typeface="Cambria"/>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685800" y="1143000"/>
            <a:ext cx="5486040" cy="3085560"/>
          </a:xfrm>
          <a:prstGeom prst="rect">
            <a:avLst/>
          </a:prstGeom>
        </p:spPr>
      </p:sp>
      <p:sp>
        <p:nvSpPr>
          <p:cNvPr id="120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Cambria"/>
            </a:endParaRPr>
          </a:p>
        </p:txBody>
      </p:sp>
      <p:sp>
        <p:nvSpPr>
          <p:cNvPr id="1205" name="TextShape 3"/>
          <p:cNvSpPr txBox="1"/>
          <p:nvPr/>
        </p:nvSpPr>
        <p:spPr>
          <a:xfrm>
            <a:off x="3884760" y="8685360"/>
            <a:ext cx="2971440" cy="458280"/>
          </a:xfrm>
          <a:prstGeom prst="rect">
            <a:avLst/>
          </a:prstGeom>
          <a:noFill/>
          <a:ln>
            <a:noFill/>
          </a:ln>
        </p:spPr>
        <p:txBody>
          <a:bodyPr anchor="b"/>
          <a:lstStyle/>
          <a:p>
            <a:pPr algn="r">
              <a:lnSpc>
                <a:spcPct val="100000"/>
              </a:lnSpc>
            </a:pPr>
            <a:fld id="{9DF1FB74-A6F5-4699-9B3C-BE0F16A3BCC2}" type="slidenum">
              <a:rPr lang="en-US" sz="1200" b="0" strike="noStrike" spc="-1">
                <a:solidFill>
                  <a:srgbClr val="000000"/>
                </a:solidFill>
                <a:latin typeface="Roboto"/>
                <a:ea typeface="Roboto"/>
              </a:rPr>
              <a:t>79</a:t>
            </a:fld>
            <a:endParaRPr lang="en-US" sz="1200" b="0" strike="noStrike" spc="-1">
              <a:latin typeface="Cambr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520" cy="3428640"/>
          </a:xfrm>
          <a:prstGeom prst="rect">
            <a:avLst/>
          </a:prstGeom>
        </p:spPr>
      </p:sp>
      <p:sp>
        <p:nvSpPr>
          <p:cNvPr id="991"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Cambria"/>
            </a:endParaRPr>
          </a:p>
          <a:p>
            <a:pPr>
              <a:lnSpc>
                <a:spcPct val="100000"/>
              </a:lnSpc>
            </a:pPr>
            <a:endParaRPr lang="en-US" sz="1200" b="0" strike="noStrike" spc="-1">
              <a:latin typeface="Cambria"/>
            </a:endParaRPr>
          </a:p>
        </p:txBody>
      </p:sp>
      <p:sp>
        <p:nvSpPr>
          <p:cNvPr id="992" name="TextShape 3"/>
          <p:cNvSpPr txBox="1"/>
          <p:nvPr/>
        </p:nvSpPr>
        <p:spPr>
          <a:xfrm>
            <a:off x="3884760" y="8685360"/>
            <a:ext cx="2971440" cy="458280"/>
          </a:xfrm>
          <a:prstGeom prst="rect">
            <a:avLst/>
          </a:prstGeom>
          <a:noFill/>
          <a:ln>
            <a:noFill/>
          </a:ln>
        </p:spPr>
        <p:txBody>
          <a:bodyPr anchor="b"/>
          <a:lstStyle/>
          <a:p>
            <a:pPr algn="r">
              <a:lnSpc>
                <a:spcPct val="100000"/>
              </a:lnSpc>
            </a:pPr>
            <a:fld id="{7291B7BB-33B6-41F8-BC86-B419DFC09133}" type="slidenum">
              <a:rPr lang="en-US" sz="1200" b="0" strike="noStrike" spc="-1">
                <a:solidFill>
                  <a:srgbClr val="000000"/>
                </a:solidFill>
                <a:latin typeface="Roboto"/>
                <a:ea typeface="Roboto"/>
              </a:rPr>
              <a:t>8</a:t>
            </a:fld>
            <a:endParaRPr lang="en-US" sz="1200" b="0" strike="noStrike" spc="-1">
              <a:latin typeface="Cambria"/>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380880" y="694800"/>
            <a:ext cx="6095520" cy="3428640"/>
          </a:xfrm>
          <a:prstGeom prst="rect">
            <a:avLst/>
          </a:prstGeom>
        </p:spPr>
      </p:sp>
      <p:sp>
        <p:nvSpPr>
          <p:cNvPr id="1207"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Cambria"/>
            </a:endParaRPr>
          </a:p>
        </p:txBody>
      </p:sp>
      <p:sp>
        <p:nvSpPr>
          <p:cNvPr id="1208" name="TextShape 3"/>
          <p:cNvSpPr txBox="1"/>
          <p:nvPr/>
        </p:nvSpPr>
        <p:spPr>
          <a:xfrm>
            <a:off x="3884760" y="8685360"/>
            <a:ext cx="2971440" cy="458280"/>
          </a:xfrm>
          <a:prstGeom prst="rect">
            <a:avLst/>
          </a:prstGeom>
          <a:noFill/>
          <a:ln>
            <a:noFill/>
          </a:ln>
        </p:spPr>
        <p:txBody>
          <a:bodyPr anchor="b"/>
          <a:lstStyle/>
          <a:p>
            <a:pPr algn="r">
              <a:lnSpc>
                <a:spcPct val="100000"/>
              </a:lnSpc>
            </a:pPr>
            <a:fld id="{91DC7BCB-376E-45FC-946A-A4A42CB75DF8}" type="slidenum">
              <a:rPr lang="en-US" sz="1200" b="0" strike="noStrike" spc="-1">
                <a:solidFill>
                  <a:srgbClr val="000000"/>
                </a:solidFill>
                <a:latin typeface="Roboto"/>
                <a:ea typeface="Roboto"/>
              </a:rPr>
              <a:t>80</a:t>
            </a:fld>
            <a:endParaRPr lang="en-US" sz="1200" b="0" strike="noStrike" spc="-1">
              <a:latin typeface="Cambria"/>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520" cy="3428640"/>
          </a:xfrm>
          <a:prstGeom prst="rect">
            <a:avLst/>
          </a:prstGeom>
        </p:spPr>
      </p:sp>
      <p:sp>
        <p:nvSpPr>
          <p:cNvPr id="1210"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Cambria"/>
            </a:endParaRPr>
          </a:p>
        </p:txBody>
      </p:sp>
      <p:sp>
        <p:nvSpPr>
          <p:cNvPr id="1211" name="TextShape 3"/>
          <p:cNvSpPr txBox="1"/>
          <p:nvPr/>
        </p:nvSpPr>
        <p:spPr>
          <a:xfrm>
            <a:off x="3884760" y="8685360"/>
            <a:ext cx="2971440" cy="458280"/>
          </a:xfrm>
          <a:prstGeom prst="rect">
            <a:avLst/>
          </a:prstGeom>
          <a:noFill/>
          <a:ln>
            <a:noFill/>
          </a:ln>
        </p:spPr>
        <p:txBody>
          <a:bodyPr anchor="b"/>
          <a:lstStyle/>
          <a:p>
            <a:pPr algn="r">
              <a:lnSpc>
                <a:spcPct val="100000"/>
              </a:lnSpc>
            </a:pPr>
            <a:fld id="{6D8F4413-DC55-4B69-807E-9070C18A470A}" type="slidenum">
              <a:rPr lang="en-US" sz="1200" b="0" strike="noStrike" spc="-1">
                <a:solidFill>
                  <a:srgbClr val="000000"/>
                </a:solidFill>
                <a:latin typeface="Roboto"/>
                <a:ea typeface="Roboto"/>
              </a:rPr>
              <a:t>81</a:t>
            </a:fld>
            <a:endParaRPr lang="en-US" sz="1200" b="0" strike="noStrike" spc="-1">
              <a:latin typeface="Cambria"/>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520" cy="3428640"/>
          </a:xfrm>
          <a:prstGeom prst="rect">
            <a:avLst/>
          </a:prstGeom>
        </p:spPr>
      </p:sp>
      <p:sp>
        <p:nvSpPr>
          <p:cNvPr id="1213"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Cambria"/>
            </a:endParaRPr>
          </a:p>
        </p:txBody>
      </p:sp>
      <p:sp>
        <p:nvSpPr>
          <p:cNvPr id="1214" name="TextShape 3"/>
          <p:cNvSpPr txBox="1"/>
          <p:nvPr/>
        </p:nvSpPr>
        <p:spPr>
          <a:xfrm>
            <a:off x="3884760" y="8685360"/>
            <a:ext cx="2971440" cy="458280"/>
          </a:xfrm>
          <a:prstGeom prst="rect">
            <a:avLst/>
          </a:prstGeom>
          <a:noFill/>
          <a:ln>
            <a:noFill/>
          </a:ln>
        </p:spPr>
        <p:txBody>
          <a:bodyPr anchor="b"/>
          <a:lstStyle/>
          <a:p>
            <a:pPr algn="r">
              <a:lnSpc>
                <a:spcPct val="100000"/>
              </a:lnSpc>
            </a:pPr>
            <a:fld id="{282E85B8-4207-4375-9A5B-87EDDAB26338}" type="slidenum">
              <a:rPr lang="en-US" sz="1200" b="0" strike="noStrike" spc="-1">
                <a:solidFill>
                  <a:srgbClr val="000000"/>
                </a:solidFill>
                <a:latin typeface="Roboto"/>
                <a:ea typeface="Roboto"/>
              </a:rPr>
              <a:t>82</a:t>
            </a:fld>
            <a:endParaRPr lang="en-US" sz="1200" b="0" strike="noStrike" spc="-1">
              <a:latin typeface="Cambria"/>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520" cy="3428640"/>
          </a:xfrm>
          <a:prstGeom prst="rect">
            <a:avLst/>
          </a:prstGeom>
        </p:spPr>
      </p:sp>
      <p:sp>
        <p:nvSpPr>
          <p:cNvPr id="1216" name="PlaceHolder 2"/>
          <p:cNvSpPr>
            <a:spLocks noGrp="1"/>
          </p:cNvSpPr>
          <p:nvPr>
            <p:ph type="body"/>
          </p:nvPr>
        </p:nvSpPr>
        <p:spPr>
          <a:xfrm>
            <a:off x="685800" y="4400640"/>
            <a:ext cx="5486040" cy="3600000"/>
          </a:xfrm>
          <a:prstGeom prst="rect">
            <a:avLst/>
          </a:prstGeom>
        </p:spPr>
        <p:txBody>
          <a:bodyPr/>
          <a:lstStyle/>
          <a:p>
            <a:pPr marL="226440" indent="-22608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Seek guidance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Cambria"/>
            </a:endParaRPr>
          </a:p>
          <a:p>
            <a:pPr marL="226440" indent="-22608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Cambria"/>
            </a:endParaRPr>
          </a:p>
        </p:txBody>
      </p:sp>
      <p:sp>
        <p:nvSpPr>
          <p:cNvPr id="1217" name="TextShape 3"/>
          <p:cNvSpPr txBox="1"/>
          <p:nvPr/>
        </p:nvSpPr>
        <p:spPr>
          <a:xfrm>
            <a:off x="3884760" y="8685360"/>
            <a:ext cx="2971440" cy="458280"/>
          </a:xfrm>
          <a:prstGeom prst="rect">
            <a:avLst/>
          </a:prstGeom>
          <a:noFill/>
          <a:ln>
            <a:noFill/>
          </a:ln>
        </p:spPr>
        <p:txBody>
          <a:bodyPr anchor="b"/>
          <a:lstStyle/>
          <a:p>
            <a:pPr algn="r">
              <a:lnSpc>
                <a:spcPct val="100000"/>
              </a:lnSpc>
            </a:pPr>
            <a:fld id="{4D55CADE-00C7-4CDA-8955-41785B9A33D1}" type="slidenum">
              <a:rPr lang="en-US" sz="1200" b="0" strike="noStrike" spc="-1">
                <a:solidFill>
                  <a:srgbClr val="000000"/>
                </a:solidFill>
                <a:latin typeface="Roboto"/>
                <a:ea typeface="Roboto"/>
              </a:rPr>
              <a:t>83</a:t>
            </a:fld>
            <a:endParaRPr lang="en-US" sz="1200" b="0" strike="noStrike" spc="-1">
              <a:latin typeface="Cambria"/>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685800" y="1143000"/>
            <a:ext cx="5486040" cy="3085560"/>
          </a:xfrm>
          <a:prstGeom prst="rect">
            <a:avLst/>
          </a:prstGeom>
        </p:spPr>
      </p:sp>
      <p:sp>
        <p:nvSpPr>
          <p:cNvPr id="1219"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Cambria"/>
            </a:endParaRPr>
          </a:p>
        </p:txBody>
      </p:sp>
      <p:sp>
        <p:nvSpPr>
          <p:cNvPr id="1220" name="TextShape 3"/>
          <p:cNvSpPr txBox="1"/>
          <p:nvPr/>
        </p:nvSpPr>
        <p:spPr>
          <a:xfrm>
            <a:off x="3884760" y="8685360"/>
            <a:ext cx="2971440" cy="458280"/>
          </a:xfrm>
          <a:prstGeom prst="rect">
            <a:avLst/>
          </a:prstGeom>
          <a:noFill/>
          <a:ln>
            <a:noFill/>
          </a:ln>
        </p:spPr>
        <p:txBody>
          <a:bodyPr anchor="b"/>
          <a:lstStyle/>
          <a:p>
            <a:pPr algn="r">
              <a:lnSpc>
                <a:spcPct val="100000"/>
              </a:lnSpc>
            </a:pPr>
            <a:fld id="{E48C5843-312F-4659-B3FF-B284B8C53F74}" type="slidenum">
              <a:rPr lang="en-US" sz="1200" b="0" strike="noStrike" spc="-1">
                <a:solidFill>
                  <a:srgbClr val="000000"/>
                </a:solidFill>
                <a:latin typeface="Roboto"/>
                <a:ea typeface="Roboto"/>
              </a:rPr>
              <a:t>84</a:t>
            </a:fld>
            <a:endParaRPr lang="en-US" sz="1200" b="0" strike="noStrike" spc="-1">
              <a:latin typeface="Cambria"/>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6040" cy="3085560"/>
          </a:xfrm>
          <a:prstGeom prst="rect">
            <a:avLst/>
          </a:prstGeom>
        </p:spPr>
      </p:sp>
      <p:sp>
        <p:nvSpPr>
          <p:cNvPr id="1222"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Cambria"/>
            </a:endParaRPr>
          </a:p>
          <a:p>
            <a:pPr>
              <a:lnSpc>
                <a:spcPct val="100000"/>
              </a:lnSpc>
            </a:pPr>
            <a:endParaRPr lang="en-US" sz="1200" b="0" strike="noStrike" spc="-1">
              <a:latin typeface="Cambria"/>
            </a:endParaRPr>
          </a:p>
          <a:p>
            <a:pPr>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Cambria"/>
            </a:endParaRPr>
          </a:p>
        </p:txBody>
      </p:sp>
      <p:sp>
        <p:nvSpPr>
          <p:cNvPr id="1223" name="TextShape 3"/>
          <p:cNvSpPr txBox="1"/>
          <p:nvPr/>
        </p:nvSpPr>
        <p:spPr>
          <a:xfrm>
            <a:off x="3884760" y="8685360"/>
            <a:ext cx="2971440" cy="458280"/>
          </a:xfrm>
          <a:prstGeom prst="rect">
            <a:avLst/>
          </a:prstGeom>
          <a:noFill/>
          <a:ln>
            <a:noFill/>
          </a:ln>
        </p:spPr>
        <p:txBody>
          <a:bodyPr anchor="b"/>
          <a:lstStyle/>
          <a:p>
            <a:pPr algn="r">
              <a:lnSpc>
                <a:spcPct val="100000"/>
              </a:lnSpc>
            </a:pPr>
            <a:fld id="{5EA4EDBA-26D5-4EBB-8B4B-40EB66C82842}" type="slidenum">
              <a:rPr lang="en-US" sz="1200" b="0" strike="noStrike" spc="-1">
                <a:solidFill>
                  <a:srgbClr val="000000"/>
                </a:solidFill>
                <a:latin typeface="Roboto"/>
                <a:ea typeface="Roboto"/>
              </a:rPr>
              <a:t>116</a:t>
            </a:fld>
            <a:endParaRPr lang="en-US" sz="1200" b="0" strike="noStrike" spc="-1">
              <a:latin typeface="Cambr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0880" y="694800"/>
            <a:ext cx="6095520" cy="3428640"/>
          </a:xfrm>
          <a:prstGeom prst="rect">
            <a:avLst/>
          </a:prstGeom>
        </p:spPr>
      </p:sp>
      <p:sp>
        <p:nvSpPr>
          <p:cNvPr id="994"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Cambria"/>
            </a:endParaRPr>
          </a:p>
        </p:txBody>
      </p:sp>
      <p:sp>
        <p:nvSpPr>
          <p:cNvPr id="995" name="TextShape 3"/>
          <p:cNvSpPr txBox="1"/>
          <p:nvPr/>
        </p:nvSpPr>
        <p:spPr>
          <a:xfrm>
            <a:off x="3884760" y="8685360"/>
            <a:ext cx="2971440" cy="458280"/>
          </a:xfrm>
          <a:prstGeom prst="rect">
            <a:avLst/>
          </a:prstGeom>
          <a:noFill/>
          <a:ln>
            <a:noFill/>
          </a:ln>
        </p:spPr>
        <p:txBody>
          <a:bodyPr anchor="b"/>
          <a:lstStyle/>
          <a:p>
            <a:pPr algn="r">
              <a:lnSpc>
                <a:spcPct val="100000"/>
              </a:lnSpc>
            </a:pPr>
            <a:fld id="{BCD07E8C-6953-4467-91DE-E65B25FB9E1E}" type="slidenum">
              <a:rPr lang="en-US" sz="1200" b="0" strike="noStrike" spc="-1">
                <a:solidFill>
                  <a:srgbClr val="000000"/>
                </a:solidFill>
                <a:latin typeface="Roboto"/>
                <a:ea typeface="Roboto"/>
              </a:rPr>
              <a:t>9</a:t>
            </a:fld>
            <a:endParaRPr lang="en-US" sz="1200" b="0" strike="noStrike" spc="-1">
              <a:latin typeface="Cambr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9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Cambria"/>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760" cy="228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760" cy="36540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914400" y="1371600"/>
            <a:ext cx="10464480" cy="1926720"/>
          </a:xfrm>
          <a:prstGeom prst="rect">
            <a:avLst/>
          </a:prstGeom>
        </p:spPr>
        <p:txBody>
          <a:bodyPr tIns="91440" bIns="91440" anchor="b"/>
          <a:lstStyle/>
          <a:p>
            <a:endParaRPr lang="en-US" sz="1400" b="0" strike="noStrike" spc="-1">
              <a:solidFill>
                <a:srgbClr val="000000"/>
              </a:solidFill>
              <a:latin typeface="Arial"/>
            </a:endParaRPr>
          </a:p>
        </p:txBody>
      </p:sp>
      <p:sp>
        <p:nvSpPr>
          <p:cNvPr id="3" name="CustomShape 4"/>
          <p:cNvSpPr/>
          <p:nvPr/>
        </p:nvSpPr>
        <p:spPr>
          <a:xfrm>
            <a:off x="914400" y="3398400"/>
            <a:ext cx="10464480" cy="108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4" name="CustomShape 5"/>
          <p:cNvSpPr/>
          <p:nvPr/>
        </p:nvSpPr>
        <p:spPr>
          <a:xfrm>
            <a:off x="3983400" y="6488640"/>
            <a:ext cx="4326120" cy="3690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Cambria"/>
            </a:endParaRP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760" cy="228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760" cy="36540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609480" y="533520"/>
            <a:ext cx="10972440" cy="990360"/>
          </a:xfrm>
          <a:prstGeom prst="rect">
            <a:avLst/>
          </a:prstGeom>
        </p:spPr>
        <p:txBody>
          <a:bodyPr tIns="91440" bIns="91440" anchor="ctr"/>
          <a:lstStyle/>
          <a:p>
            <a:endParaRPr lang="en-US" sz="1400" b="0" strike="noStrike" spc="-1">
              <a:solidFill>
                <a:srgbClr val="000000"/>
              </a:solidFill>
              <a:latin typeface="Arial"/>
            </a:endParaRPr>
          </a:p>
        </p:txBody>
      </p:sp>
      <p:sp>
        <p:nvSpPr>
          <p:cNvPr id="45" name="PlaceHolder 4"/>
          <p:cNvSpPr>
            <a:spLocks noGrp="1"/>
          </p:cNvSpPr>
          <p:nvPr>
            <p:ph type="body"/>
          </p:nvPr>
        </p:nvSpPr>
        <p:spPr>
          <a:xfrm>
            <a:off x="609480" y="1608120"/>
            <a:ext cx="10972440" cy="48765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pic>
        <p:nvPicPr>
          <p:cNvPr id="46" name="Shape 24"/>
          <p:cNvPicPr/>
          <p:nvPr/>
        </p:nvPicPr>
        <p:blipFill>
          <a:blip r:embed="rId14"/>
          <a:stretch/>
        </p:blipFill>
        <p:spPr>
          <a:xfrm>
            <a:off x="10963800" y="501120"/>
            <a:ext cx="949320" cy="52740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760" cy="228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760" cy="36540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85" name="PlaceHolder 3"/>
          <p:cNvSpPr>
            <a:spLocks noGrp="1"/>
          </p:cNvSpPr>
          <p:nvPr>
            <p:ph type="title"/>
          </p:nvPr>
        </p:nvSpPr>
        <p:spPr>
          <a:xfrm>
            <a:off x="609480" y="533520"/>
            <a:ext cx="10972440" cy="990360"/>
          </a:xfrm>
          <a:prstGeom prst="rect">
            <a:avLst/>
          </a:prstGeom>
        </p:spPr>
        <p:txBody>
          <a:bodyPr tIns="91440" bIns="91440" anchor="ctr"/>
          <a:lstStyle/>
          <a:p>
            <a:endParaRPr lang="en-US" sz="1400" b="0" strike="noStrike" spc="-1">
              <a:solidFill>
                <a:srgbClr val="000000"/>
              </a:solidFill>
              <a:latin typeface="Arial"/>
            </a:endParaRPr>
          </a:p>
        </p:txBody>
      </p:sp>
      <p:sp>
        <p:nvSpPr>
          <p:cNvPr id="86" name="PlaceHolder 4"/>
          <p:cNvSpPr>
            <a:spLocks noGrp="1"/>
          </p:cNvSpPr>
          <p:nvPr>
            <p:ph type="body"/>
          </p:nvPr>
        </p:nvSpPr>
        <p:spPr>
          <a:xfrm>
            <a:off x="609480" y="1673280"/>
            <a:ext cx="5384520" cy="47178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7" name="PlaceHolder 5"/>
          <p:cNvSpPr>
            <a:spLocks noGrp="1"/>
          </p:cNvSpPr>
          <p:nvPr>
            <p:ph type="body"/>
          </p:nvPr>
        </p:nvSpPr>
        <p:spPr>
          <a:xfrm>
            <a:off x="6197760" y="1673280"/>
            <a:ext cx="5384520" cy="47178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pic>
        <p:nvPicPr>
          <p:cNvPr id="88" name="Shape 29"/>
          <p:cNvPicPr/>
          <p:nvPr/>
        </p:nvPicPr>
        <p:blipFill>
          <a:blip r:embed="rId14"/>
          <a:stretch/>
        </p:blipFill>
        <p:spPr>
          <a:xfrm>
            <a:off x="10963800" y="501120"/>
            <a:ext cx="949320" cy="52740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760" cy="228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760" cy="36540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PlaceHolder 3"/>
          <p:cNvSpPr>
            <a:spLocks noGrp="1"/>
          </p:cNvSpPr>
          <p:nvPr>
            <p:ph type="title"/>
          </p:nvPr>
        </p:nvSpPr>
        <p:spPr>
          <a:xfrm>
            <a:off x="963000" y="2362320"/>
            <a:ext cx="10362960" cy="2199960"/>
          </a:xfrm>
          <a:prstGeom prst="rect">
            <a:avLst/>
          </a:prstGeom>
        </p:spPr>
        <p:txBody>
          <a:bodyPr tIns="91440" bIns="91440" anchor="b"/>
          <a:lstStyle/>
          <a:p>
            <a:endParaRPr lang="en-US" sz="1400" b="0" strike="noStrike" spc="-1">
              <a:solidFill>
                <a:srgbClr val="000000"/>
              </a:solidFill>
              <a:latin typeface="Arial"/>
            </a:endParaRPr>
          </a:p>
        </p:txBody>
      </p:sp>
      <p:sp>
        <p:nvSpPr>
          <p:cNvPr id="128" name="PlaceHolder 4"/>
          <p:cNvSpPr>
            <a:spLocks noGrp="1"/>
          </p:cNvSpPr>
          <p:nvPr>
            <p:ph type="body"/>
          </p:nvPr>
        </p:nvSpPr>
        <p:spPr>
          <a:xfrm>
            <a:off x="963000" y="4626720"/>
            <a:ext cx="10362960" cy="1499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9" name="CustomShape 5"/>
          <p:cNvSpPr/>
          <p:nvPr/>
        </p:nvSpPr>
        <p:spPr>
          <a:xfrm>
            <a:off x="975240" y="4599360"/>
            <a:ext cx="10464480" cy="108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760" cy="228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760" cy="36540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9320" cy="527400"/>
          </a:xfrm>
          <a:prstGeom prst="rect">
            <a:avLst/>
          </a:prstGeom>
          <a:ln>
            <a:noFill/>
          </a:ln>
        </p:spPr>
      </p:pic>
      <p:sp>
        <p:nvSpPr>
          <p:cNvPr id="169" name="PlaceHolder 3"/>
          <p:cNvSpPr>
            <a:spLocks noGrp="1"/>
          </p:cNvSpPr>
          <p:nvPr>
            <p:ph type="title"/>
          </p:nvPr>
        </p:nvSpPr>
        <p:spPr>
          <a:xfrm>
            <a:off x="609480" y="273600"/>
            <a:ext cx="10972440" cy="11448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49.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9.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9.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9.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4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914400" y="1371600"/>
            <a:ext cx="10464480" cy="1926720"/>
          </a:xfrm>
          <a:prstGeom prst="rect">
            <a:avLst/>
          </a:prstGeom>
          <a:noFill/>
          <a:ln>
            <a:noFill/>
          </a:ln>
        </p:spPr>
        <p:txBody>
          <a:bodyPr anchor="b"/>
          <a:lstStyle/>
          <a:p>
            <a:pPr>
              <a:lnSpc>
                <a:spcPct val="100000"/>
              </a:lnSpc>
            </a:pPr>
            <a:r>
              <a:rPr lang="en-US" sz="5400" b="0" strike="noStrike" spc="-1">
                <a:solidFill>
                  <a:srgbClr val="E56B45"/>
                </a:solidFill>
                <a:latin typeface="Roboto"/>
                <a:ea typeface="Roboto"/>
              </a:rPr>
              <a:t>CURRICULUM</a:t>
            </a:r>
            <a:endParaRPr lang="en-US" sz="5400" b="0" strike="noStrike" spc="-1">
              <a:solidFill>
                <a:srgbClr val="000000"/>
              </a:solidFill>
              <a:latin typeface="Arial"/>
            </a:endParaRPr>
          </a:p>
        </p:txBody>
      </p:sp>
      <p:pic>
        <p:nvPicPr>
          <p:cNvPr id="214" name="Shape 53"/>
          <p:cNvPicPr/>
          <p:nvPr/>
        </p:nvPicPr>
        <p:blipFill>
          <a:blip r:embed="rId3"/>
          <a:stretch/>
        </p:blipFill>
        <p:spPr>
          <a:xfrm>
            <a:off x="1043280" y="874800"/>
            <a:ext cx="2628360" cy="1460160"/>
          </a:xfrm>
          <a:prstGeom prst="rect">
            <a:avLst/>
          </a:prstGeom>
          <a:ln>
            <a:noFill/>
          </a:ln>
        </p:spPr>
      </p:pic>
      <p:sp>
        <p:nvSpPr>
          <p:cNvPr id="215" name="TextShape 2"/>
          <p:cNvSpPr txBox="1"/>
          <p:nvPr/>
        </p:nvSpPr>
        <p:spPr>
          <a:xfrm>
            <a:off x="914400" y="3505320"/>
            <a:ext cx="10459440" cy="2779200"/>
          </a:xfrm>
          <a:prstGeom prst="rect">
            <a:avLst/>
          </a:prstGeom>
          <a:noFill/>
          <a:ln>
            <a:noFill/>
          </a:ln>
        </p:spPr>
        <p:txBody>
          <a:bodyPr/>
          <a:lstStyle/>
          <a:p>
            <a:pPr>
              <a:lnSpc>
                <a:spcPct val="90000"/>
              </a:lnSpc>
            </a:pPr>
            <a:r>
              <a:rPr lang="en-US" sz="2590" b="0" strike="noStrike" spc="-1" dirty="0">
                <a:solidFill>
                  <a:srgbClr val="292934"/>
                </a:solidFill>
                <a:latin typeface="Roboto"/>
                <a:ea typeface="Roboto"/>
              </a:rPr>
              <a:t>FOSS Training Reference Slides for the OpenChain Specification 1.1</a:t>
            </a:r>
            <a:endParaRPr lang="en-US" sz="2590" b="0" strike="noStrike" spc="-1" dirty="0">
              <a:latin typeface="Cambria"/>
            </a:endParaRPr>
          </a:p>
          <a:p>
            <a:pPr>
              <a:lnSpc>
                <a:spcPct val="90000"/>
              </a:lnSpc>
              <a:spcBef>
                <a:spcPts val="445"/>
              </a:spcBef>
            </a:pPr>
            <a:endParaRPr lang="en-US" sz="2590" b="0" strike="noStrike" spc="-1" dirty="0">
              <a:latin typeface="Cambria"/>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Cambria"/>
            </a:endParaRPr>
          </a:p>
          <a:p>
            <a:pPr>
              <a:lnSpc>
                <a:spcPct val="90000"/>
              </a:lnSpc>
              <a:spcBef>
                <a:spcPts val="445"/>
              </a:spcBef>
            </a:pPr>
            <a:endParaRPr lang="en-US" sz="2220" b="0" strike="noStrike" spc="-1" dirty="0">
              <a:latin typeface="Cambria"/>
            </a:endParaRPr>
          </a:p>
          <a:p>
            <a:pPr>
              <a:lnSpc>
                <a:spcPct val="90000"/>
              </a:lnSpc>
              <a:spcBef>
                <a:spcPts val="408"/>
              </a:spcBef>
            </a:pPr>
            <a:r>
              <a:rPr lang="en-US" sz="2040" b="0" strike="noStrike" spc="-1" dirty="0">
                <a:solidFill>
                  <a:srgbClr val="292934"/>
                </a:solidFill>
                <a:latin typeface="Roboto Condensed"/>
                <a:ea typeface="Roboto Condensed"/>
              </a:rPr>
              <a:t>These slides follow US law. Different legal jurisdictions may have different legal requirements.</a:t>
            </a:r>
            <a:br>
              <a:rPr dirty="0"/>
            </a:br>
            <a:r>
              <a:rPr lang="en-US" sz="2040" b="0" strike="noStrike" spc="-1" dirty="0">
                <a:solidFill>
                  <a:srgbClr val="292934"/>
                </a:solidFill>
                <a:latin typeface="Roboto Condensed"/>
                <a:ea typeface="Roboto Condensed"/>
              </a:rPr>
              <a:t>This should be taken into account when using these slides as part of a compliance training program.</a:t>
            </a:r>
            <a:endParaRPr lang="en-US" sz="2040" b="0" strike="noStrike" spc="-1" dirty="0">
              <a:latin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Licenses</a:t>
            </a:r>
            <a:endParaRPr lang="en-US" sz="4000" b="0" strike="noStrike" spc="-1">
              <a:solidFill>
                <a:srgbClr val="000000"/>
              </a:solidFill>
              <a:latin typeface="Arial"/>
            </a:endParaRPr>
          </a:p>
        </p:txBody>
      </p:sp>
      <p:sp>
        <p:nvSpPr>
          <p:cNvPr id="234" name="TextShape 2"/>
          <p:cNvSpPr txBox="1"/>
          <p:nvPr/>
        </p:nvSpPr>
        <p:spPr>
          <a:xfrm>
            <a:off x="838080" y="1481760"/>
            <a:ext cx="1051524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solidFill>
                <a:srgbClr val="000000"/>
              </a:solidFill>
              <a:latin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Cambria"/>
            </a:endParaRPr>
          </a:p>
        </p:txBody>
      </p:sp>
      <p:sp>
        <p:nvSpPr>
          <p:cNvPr id="83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Cambria"/>
            </a:endParaRPr>
          </a:p>
        </p:txBody>
      </p:sp>
      <p:sp>
        <p:nvSpPr>
          <p:cNvPr id="832" name="CustomShape 3"/>
          <p:cNvSpPr/>
          <p:nvPr/>
        </p:nvSpPr>
        <p:spPr>
          <a:xfrm>
            <a:off x="787320" y="2314800"/>
            <a:ext cx="11997000" cy="380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Cambria"/>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Cambri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Binaries can be part of an OSS component distribution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Binaries can include OSS</a:t>
            </a:r>
            <a:endParaRPr lang="en-US" sz="2400" b="0" strike="noStrike" spc="-1">
              <a:latin typeface="Cambria"/>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Main problem 1: different binary technologies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Main problem 2: small variations, new binary</a:t>
            </a:r>
            <a:endParaRPr lang="en-US" sz="2400" b="0" strike="noStrike" spc="-1">
              <a:latin typeface="Cambria"/>
            </a:endParaRPr>
          </a:p>
          <a:p>
            <a:pPr>
              <a:lnSpc>
                <a:spcPct val="115000"/>
              </a:lnSpc>
            </a:pPr>
            <a:endParaRPr lang="en-US" sz="2400" b="0" strike="noStrike" spc="-1">
              <a:latin typeface="Cambria"/>
            </a:endParaRPr>
          </a:p>
        </p:txBody>
      </p:sp>
      <p:sp>
        <p:nvSpPr>
          <p:cNvPr id="83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Cambri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515160" y="197388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36" name="CustomShape 2"/>
          <p:cNvSpPr/>
          <p:nvPr/>
        </p:nvSpPr>
        <p:spPr>
          <a:xfrm>
            <a:off x="686160" y="1792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Cambria"/>
            </a:endParaRPr>
          </a:p>
        </p:txBody>
      </p:sp>
      <p:sp>
        <p:nvSpPr>
          <p:cNvPr id="837"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38" name="CustomShape 4"/>
          <p:cNvSpPr/>
          <p:nvPr/>
        </p:nvSpPr>
        <p:spPr>
          <a:xfrm>
            <a:off x="4703760" y="2015640"/>
            <a:ext cx="3165120" cy="345312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39" name="CustomShape 5"/>
          <p:cNvSpPr/>
          <p:nvPr/>
        </p:nvSpPr>
        <p:spPr>
          <a:xfrm>
            <a:off x="8130960" y="19868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840"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41"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Cambria"/>
            </a:endParaRPr>
          </a:p>
        </p:txBody>
      </p:sp>
      <p:sp>
        <p:nvSpPr>
          <p:cNvPr id="842"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Cambria"/>
            </a:endParaRPr>
          </a:p>
        </p:txBody>
      </p:sp>
      <p:sp>
        <p:nvSpPr>
          <p:cNvPr id="843"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CustomShape 1"/>
          <p:cNvSpPr/>
          <p:nvPr/>
        </p:nvSpPr>
        <p:spPr>
          <a:xfrm>
            <a:off x="719640" y="1619640"/>
            <a:ext cx="11036880" cy="425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Open source projects are publicly available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Cambria"/>
            </a:endParaRPr>
          </a:p>
        </p:txBody>
      </p:sp>
      <p:sp>
        <p:nvSpPr>
          <p:cNvPr id="84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Cambri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Duplicated code reduces maintainability</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Engineers like clean dependency management</a:t>
            </a:r>
            <a:endParaRPr lang="en-US" sz="2400" b="0" strike="noStrike" spc="-1">
              <a:latin typeface="Cambria"/>
            </a:endParaRPr>
          </a:p>
          <a:p>
            <a:pPr marL="432000" indent="-386280">
              <a:lnSpc>
                <a:spcPct val="115000"/>
              </a:lnSpc>
              <a:buClr>
                <a:srgbClr val="000000"/>
              </a:buClr>
              <a:buFont typeface="Noto Sans Symbols"/>
              <a:buChar char="●"/>
            </a:pPr>
            <a:endParaRPr lang="en-US" sz="2400" b="0" strike="noStrike" spc="-1">
              <a:latin typeface="Cambria"/>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What is in Internet, tutorial code from vendors, Github</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Licensing: scan for licensing statements again</a:t>
            </a:r>
            <a:endParaRPr lang="en-US" sz="2400" b="0" strike="noStrike" spc="-1">
              <a:latin typeface="Cambria"/>
            </a:endParaRPr>
          </a:p>
        </p:txBody>
      </p:sp>
      <p:sp>
        <p:nvSpPr>
          <p:cNvPr id="84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Cambri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CustomShape 1"/>
          <p:cNvSpPr/>
          <p:nvPr/>
        </p:nvSpPr>
        <p:spPr>
          <a:xfrm>
            <a:off x="515160" y="197388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49" name="CustomShape 2"/>
          <p:cNvSpPr/>
          <p:nvPr/>
        </p:nvSpPr>
        <p:spPr>
          <a:xfrm>
            <a:off x="686160" y="1792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Cambria"/>
            </a:endParaRPr>
          </a:p>
        </p:txBody>
      </p:sp>
      <p:sp>
        <p:nvSpPr>
          <p:cNvPr id="850"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51" name="CustomShape 4"/>
          <p:cNvSpPr/>
          <p:nvPr/>
        </p:nvSpPr>
        <p:spPr>
          <a:xfrm>
            <a:off x="4703760" y="20156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52" name="CustomShape 5"/>
          <p:cNvSpPr/>
          <p:nvPr/>
        </p:nvSpPr>
        <p:spPr>
          <a:xfrm>
            <a:off x="8130960" y="1986840"/>
            <a:ext cx="3165120" cy="345312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853"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54"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
        <p:nvSpPr>
          <p:cNvPr id="855"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Cambria"/>
            </a:endParaRPr>
          </a:p>
        </p:txBody>
      </p:sp>
      <p:sp>
        <p:nvSpPr>
          <p:cNvPr id="856"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719640" y="1619640"/>
            <a:ext cx="11036880" cy="35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Which OSS components are in (here comes the BOM!)</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Which licenses in there, copyright notices</a:t>
            </a:r>
            <a:endParaRPr lang="en-US" sz="2400" b="0" strike="noStrike" spc="-1">
              <a:latin typeface="Cambria"/>
            </a:endParaRPr>
          </a:p>
        </p:txBody>
      </p:sp>
      <p:sp>
        <p:nvSpPr>
          <p:cNvPr id="858"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Cambri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Which OSS components are in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Cambria"/>
            </a:endParaRPr>
          </a:p>
        </p:txBody>
      </p:sp>
      <p:sp>
        <p:nvSpPr>
          <p:cNvPr id="860"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Cambri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That is life, for example GPL &lt;-&gt; EPL incompatibility</a:t>
            </a:r>
            <a:endParaRPr lang="en-US" sz="2400" b="0" strike="noStrike" spc="-1">
              <a:latin typeface="Cambria"/>
            </a:endParaRPr>
          </a:p>
          <a:p>
            <a:pPr marL="432000" indent="-386280">
              <a:lnSpc>
                <a:spcPct val="115000"/>
              </a:lnSpc>
              <a:buClr>
                <a:srgbClr val="93A299"/>
              </a:buClr>
              <a:buFont typeface="Symbol" charset="2"/>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For example „Licensed under BSD”</a:t>
            </a:r>
            <a:endParaRPr lang="en-US" sz="2400" b="0" strike="noStrike" spc="-1">
              <a:latin typeface="Cambria"/>
            </a:endParaRPr>
          </a:p>
          <a:p>
            <a:pPr marL="432000" indent="-386280">
              <a:lnSpc>
                <a:spcPct val="115000"/>
              </a:lnSpc>
              <a:buClr>
                <a:srgbClr val="93A299"/>
              </a:buClr>
              <a:buFont typeface="Symbol" charset="2"/>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Cambria"/>
            </a:endParaRPr>
          </a:p>
        </p:txBody>
      </p:sp>
      <p:sp>
        <p:nvSpPr>
          <p:cNvPr id="862"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Cambri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For example: „for license conditions, see Web site”</a:t>
            </a:r>
            <a:endParaRPr lang="en-US" sz="2400" b="0" strike="noStrike" spc="-1">
              <a:latin typeface="Cambria"/>
            </a:endParaRPr>
          </a:p>
          <a:p>
            <a:pPr marL="432000" indent="-386280">
              <a:lnSpc>
                <a:spcPct val="115000"/>
              </a:lnSpc>
              <a:buClr>
                <a:srgbClr val="93A299"/>
              </a:buClr>
              <a:buFont typeface="Symbol" charset="2"/>
              <a:buChar char=""/>
            </a:pPr>
            <a:r>
              <a:rPr lang="en-US" sz="2400" b="0" i="1" strike="noStrike" spc="-1">
                <a:solidFill>
                  <a:srgbClr val="000000"/>
                </a:solidFill>
                <a:latin typeface="Arial"/>
                <a:ea typeface="Arial"/>
              </a:rPr>
              <a:t>Web site needs to be archived</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Cambria"/>
            </a:endParaRPr>
          </a:p>
          <a:p>
            <a:pPr marL="432000" indent="-386280">
              <a:lnSpc>
                <a:spcPct val="115000"/>
              </a:lnSpc>
              <a:buClr>
                <a:srgbClr val="93A299"/>
              </a:buClr>
              <a:buFont typeface="Symbol" charset="2"/>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Cambria"/>
            </a:endParaRPr>
          </a:p>
        </p:txBody>
      </p:sp>
      <p:sp>
        <p:nvSpPr>
          <p:cNvPr id="86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236" name="TextShape 2"/>
          <p:cNvSpPr txBox="1"/>
          <p:nvPr/>
        </p:nvSpPr>
        <p:spPr>
          <a:xfrm>
            <a:off x="923760" y="1682280"/>
            <a:ext cx="10515240" cy="426780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Does contract cover rights for intended commercial use?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Where is the contract by the way?</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Documentation of distribution</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Time- / volume-limited licensing</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Logo printed on box necessary</a:t>
            </a:r>
            <a:endParaRPr lang="en-US" sz="2400" b="0" strike="noStrike" spc="-1">
              <a:latin typeface="Cambria"/>
            </a:endParaRPr>
          </a:p>
        </p:txBody>
      </p:sp>
      <p:sp>
        <p:nvSpPr>
          <p:cNvPr id="866"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Cambri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It is a general question what is in the delivery</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Understand the nature of the delivery (How much OSS?)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Understand potential issues (IP)</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How else to ensure license compliance?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Cambria"/>
            </a:endParaRPr>
          </a:p>
        </p:txBody>
      </p:sp>
      <p:sp>
        <p:nvSpPr>
          <p:cNvPr id="868"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Cambria"/>
            </a:endParaRPr>
          </a:p>
        </p:txBody>
      </p:sp>
      <p:sp>
        <p:nvSpPr>
          <p:cNvPr id="869" name="CustomShape 3"/>
          <p:cNvSpPr/>
          <p:nvPr/>
        </p:nvSpPr>
        <p:spPr>
          <a:xfrm>
            <a:off x="719640" y="5526720"/>
            <a:ext cx="1118484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Cambri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468880" cy="41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Cambria"/>
            </a:endParaRPr>
          </a:p>
        </p:txBody>
      </p:sp>
      <p:sp>
        <p:nvSpPr>
          <p:cNvPr id="87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Cambria"/>
            </a:endParaRPr>
          </a:p>
        </p:txBody>
      </p:sp>
      <p:sp>
        <p:nvSpPr>
          <p:cNvPr id="872" name="CustomShape 3"/>
          <p:cNvSpPr/>
          <p:nvPr/>
        </p:nvSpPr>
        <p:spPr>
          <a:xfrm>
            <a:off x="719640" y="5425200"/>
            <a:ext cx="1118484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Cambri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036880" cy="413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Cambria"/>
            </a:endParaRPr>
          </a:p>
        </p:txBody>
      </p:sp>
      <p:sp>
        <p:nvSpPr>
          <p:cNvPr id="87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Cambria"/>
            </a:endParaRPr>
          </a:p>
        </p:txBody>
      </p:sp>
      <p:sp>
        <p:nvSpPr>
          <p:cNvPr id="875" name="CustomShape 3"/>
          <p:cNvSpPr/>
          <p:nvPr/>
        </p:nvSpPr>
        <p:spPr>
          <a:xfrm>
            <a:off x="719640" y="5425200"/>
            <a:ext cx="11184840" cy="53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Confirm involved OSS licensing, business compatible? </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Identify dependencies and binaries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Checking if all the source code is of our origin?</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Do all files have headers? (disclaimers for config files)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Do all files have copyright and authorship statements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Is the documentation of the licensing appropriate?</a:t>
            </a:r>
            <a:endParaRPr lang="en-US" sz="2400" b="0" strike="noStrike" spc="-1">
              <a:latin typeface="Cambria"/>
            </a:endParaRPr>
          </a:p>
        </p:txBody>
      </p:sp>
      <p:sp>
        <p:nvSpPr>
          <p:cNvPr id="87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Tools are there for analysis, reporting and management</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Requires integration of different functions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Integration poses classic IT problems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Interfaces must be understood to avoid manual effort</a:t>
            </a:r>
            <a:endParaRPr lang="en-US" sz="2400" b="0" strike="noStrike" spc="-1">
              <a:latin typeface="Cambria"/>
            </a:endParaRPr>
          </a:p>
        </p:txBody>
      </p:sp>
      <p:sp>
        <p:nvSpPr>
          <p:cNvPr id="87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10</a:t>
            </a:r>
            <a:endParaRPr lang="en-US" sz="3200" b="0" strike="noStrike" spc="-1">
              <a:solidFill>
                <a:srgbClr val="000000"/>
              </a:solidFill>
              <a:latin typeface="Arial"/>
            </a:endParaRPr>
          </a:p>
        </p:txBody>
      </p:sp>
      <p:sp>
        <p:nvSpPr>
          <p:cNvPr id="881"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Tooling Types</a:t>
            </a:r>
            <a:endParaRPr lang="en-US" sz="4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Cambria"/>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Cambria"/>
            </a:endParaRPr>
          </a:p>
          <a:p>
            <a:pPr>
              <a:lnSpc>
                <a:spcPct val="115000"/>
              </a:lnSpc>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Cambria"/>
            </a:endParaRPr>
          </a:p>
          <a:p>
            <a:pPr>
              <a:lnSpc>
                <a:spcPct val="115000"/>
              </a:lnSpc>
            </a:pPr>
            <a:endParaRPr lang="en-US" sz="2400" b="0" strike="noStrike" spc="-1">
              <a:latin typeface="Cambria"/>
            </a:endParaRPr>
          </a:p>
        </p:txBody>
      </p:sp>
      <p:sp>
        <p:nvSpPr>
          <p:cNvPr id="88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8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Cambria"/>
            </a:endParaRPr>
          </a:p>
        </p:txBody>
      </p:sp>
      <p:sp>
        <p:nvSpPr>
          <p:cNvPr id="88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2</a:t>
            </a:r>
            <a:endParaRPr lang="en-US" sz="3200" b="0" strike="noStrike" spc="-1">
              <a:solidFill>
                <a:srgbClr val="000000"/>
              </a:solidFill>
              <a:latin typeface="Arial"/>
            </a:endParaRPr>
          </a:p>
        </p:txBody>
      </p:sp>
      <p:sp>
        <p:nvSpPr>
          <p:cNvPr id="238"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a:ea typeface="Roboto"/>
              </a:rPr>
              <a:t>Introduction to FOSS Licenses</a:t>
            </a:r>
            <a:endParaRPr lang="en-US" sz="4800" b="0" strike="noStrike" spc="-1">
              <a:solidFill>
                <a:srgbClr val="000000"/>
              </a:solidFill>
              <a:latin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Cambria"/>
            </a:endParaRPr>
          </a:p>
        </p:txBody>
      </p:sp>
      <p:sp>
        <p:nvSpPr>
          <p:cNvPr id="88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Cambria"/>
            </a:endParaRPr>
          </a:p>
        </p:txBody>
      </p:sp>
      <p:sp>
        <p:nvSpPr>
          <p:cNvPr id="89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Cambria"/>
            </a:endParaRPr>
          </a:p>
        </p:txBody>
      </p:sp>
      <p:sp>
        <p:nvSpPr>
          <p:cNvPr id="89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9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Cambria"/>
            </a:endParaRPr>
          </a:p>
        </p:txBody>
      </p:sp>
      <p:sp>
        <p:nvSpPr>
          <p:cNvPr id="896" name="CustomShape 3"/>
          <p:cNvSpPr/>
          <p:nvPr/>
        </p:nvSpPr>
        <p:spPr>
          <a:xfrm>
            <a:off x="365760" y="1371600"/>
            <a:ext cx="11347200" cy="4820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97" name="CustomShape 4"/>
          <p:cNvSpPr/>
          <p:nvPr/>
        </p:nvSpPr>
        <p:spPr>
          <a:xfrm>
            <a:off x="908640" y="1926000"/>
            <a:ext cx="3254040" cy="381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98" name="CustomShape 5"/>
          <p:cNvSpPr/>
          <p:nvPr/>
        </p:nvSpPr>
        <p:spPr>
          <a:xfrm>
            <a:off x="4461840" y="1926000"/>
            <a:ext cx="3254040" cy="381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99" name="CustomShape 6"/>
          <p:cNvSpPr/>
          <p:nvPr/>
        </p:nvSpPr>
        <p:spPr>
          <a:xfrm>
            <a:off x="8015040" y="1926000"/>
            <a:ext cx="3254400" cy="381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900" name="CustomShape 7"/>
          <p:cNvSpPr/>
          <p:nvPr/>
        </p:nvSpPr>
        <p:spPr>
          <a:xfrm>
            <a:off x="1994400" y="457596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02"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2. Binary Scanner</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Cambria"/>
            </a:endParaRPr>
          </a:p>
        </p:txBody>
      </p:sp>
      <p:sp>
        <p:nvSpPr>
          <p:cNvPr id="90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Binary Scanner: Introduction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Cambria"/>
            </a:endParaRPr>
          </a:p>
        </p:txBody>
      </p:sp>
      <p:sp>
        <p:nvSpPr>
          <p:cNvPr id="906"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Binary Scanner: Solved Problem</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dirty="0">
                <a:solidFill>
                  <a:srgbClr val="000000"/>
                </a:solidFill>
                <a:latin typeface="Arial"/>
                <a:ea typeface="Arial"/>
              </a:rPr>
              <a:t>Compiled machine language can contain characteristic elements</a:t>
            </a:r>
            <a:endParaRPr lang="en-US" sz="2400" b="0" strike="noStrike" spc="-1" dirty="0">
              <a:latin typeface="Cambria"/>
            </a:endParaRPr>
          </a:p>
          <a:p>
            <a:pPr marL="216000" indent="-216000">
              <a:lnSpc>
                <a:spcPct val="115000"/>
              </a:lnSpc>
              <a:buClr>
                <a:srgbClr val="000000"/>
              </a:buClr>
              <a:buSzPct val="45000"/>
              <a:buFont typeface="Wingdings" charset="2"/>
              <a:buChar char=""/>
            </a:pPr>
            <a:r>
              <a:rPr lang="en-US" sz="2400" b="0" strike="noStrike" spc="-1" dirty="0">
                <a:solidFill>
                  <a:srgbClr val="000000"/>
                </a:solidFill>
                <a:latin typeface="Arial"/>
                <a:ea typeface="Arial"/>
              </a:rPr>
              <a:t>For example used string variables (=text)</a:t>
            </a:r>
            <a:br>
              <a:rPr dirty="0"/>
            </a:br>
            <a:r>
              <a:rPr lang="en-US" sz="2400" b="0" strike="noStrike" spc="-1" dirty="0">
                <a:solidFill>
                  <a:srgbClr val="000000"/>
                </a:solidFill>
                <a:latin typeface="Arial"/>
                <a:ea typeface="Arial"/>
              </a:rPr>
              <a:t>or other content compiled into the binary</a:t>
            </a:r>
            <a:endParaRPr lang="en-US" sz="2400" b="0" strike="noStrike" spc="-1" dirty="0">
              <a:latin typeface="Cambria"/>
            </a:endParaRPr>
          </a:p>
          <a:p>
            <a:pPr marL="216000" indent="-216000">
              <a:lnSpc>
                <a:spcPct val="115000"/>
              </a:lnSpc>
              <a:buClr>
                <a:srgbClr val="000000"/>
              </a:buClr>
              <a:buSzPct val="45000"/>
              <a:buFont typeface="Wingdings" charset="2"/>
              <a:buChar char=""/>
            </a:pPr>
            <a:r>
              <a:rPr lang="en-US" sz="2400" b="0" strike="noStrike" spc="-1" dirty="0">
                <a:solidFill>
                  <a:srgbClr val="000000"/>
                </a:solidFill>
                <a:latin typeface="Arial"/>
                <a:ea typeface="Arial"/>
              </a:rPr>
              <a:t>Simpler method: capturing file names,</a:t>
            </a:r>
            <a:br>
              <a:rPr dirty="0"/>
            </a:br>
            <a:r>
              <a:rPr lang="en-US" sz="2400" b="0" strike="noStrike" spc="-1" dirty="0">
                <a:solidFill>
                  <a:srgbClr val="000000"/>
                </a:solidFill>
                <a:latin typeface="Arial"/>
                <a:ea typeface="Arial"/>
              </a:rPr>
              <a:t>or for run-time code (e.g. Java): method and field names</a:t>
            </a:r>
            <a:endParaRPr lang="en-US" sz="2400" b="0" strike="noStrike" spc="-1" dirty="0">
              <a:latin typeface="Cambria"/>
            </a:endParaRPr>
          </a:p>
          <a:p>
            <a:pPr marL="216000" indent="-216000">
              <a:lnSpc>
                <a:spcPct val="115000"/>
              </a:lnSpc>
              <a:buClr>
                <a:srgbClr val="000000"/>
              </a:buClr>
              <a:buSzPct val="45000"/>
              <a:buFont typeface="Wingdings" charset="2"/>
              <a:buChar char=""/>
            </a:pPr>
            <a:r>
              <a:rPr lang="en-US" sz="2400" b="0" strike="noStrike" spc="-1" dirty="0">
                <a:solidFill>
                  <a:srgbClr val="000000"/>
                </a:solidFill>
                <a:latin typeface="Arial"/>
                <a:ea typeface="Arial"/>
              </a:rPr>
              <a:t>Requires database of mapping</a:t>
            </a:r>
            <a:br>
              <a:rPr dirty="0"/>
            </a:br>
            <a:r>
              <a:rPr lang="en-US" sz="2400" b="0" strike="noStrike" spc="-1" dirty="0">
                <a:solidFill>
                  <a:srgbClr val="000000"/>
                </a:solidFill>
                <a:latin typeface="Arial"/>
                <a:ea typeface="Arial"/>
              </a:rPr>
              <a:t>from source code to resulting artifacts in binary</a:t>
            </a:r>
            <a:endParaRPr lang="en-US" sz="2400" b="0" strike="noStrike" spc="-1" dirty="0">
              <a:latin typeface="Cambria"/>
            </a:endParaRPr>
          </a:p>
          <a:p>
            <a:pPr marL="216000" indent="-216000">
              <a:lnSpc>
                <a:spcPct val="115000"/>
              </a:lnSpc>
              <a:buClr>
                <a:srgbClr val="000000"/>
              </a:buClr>
              <a:buSzPct val="45000"/>
              <a:buFont typeface="Wingdings" charset="2"/>
              <a:buChar char=""/>
            </a:pPr>
            <a:endParaRPr lang="en-US" sz="2400" b="0" strike="noStrike" spc="-1" dirty="0">
              <a:latin typeface="Cambria"/>
            </a:endParaRPr>
          </a:p>
        </p:txBody>
      </p:sp>
      <p:sp>
        <p:nvSpPr>
          <p:cNvPr id="908"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Cambria"/>
            </a:endParaRPr>
          </a:p>
        </p:txBody>
      </p:sp>
      <p:sp>
        <p:nvSpPr>
          <p:cNvPr id="910"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2"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Cambria"/>
            </a:endParaRPr>
          </a:p>
        </p:txBody>
      </p:sp>
      <p:sp>
        <p:nvSpPr>
          <p:cNvPr id="913" name="CustomShape 3"/>
          <p:cNvSpPr/>
          <p:nvPr/>
        </p:nvSpPr>
        <p:spPr>
          <a:xfrm>
            <a:off x="365760" y="1371600"/>
            <a:ext cx="11347200" cy="4820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4" name="CustomShape 4"/>
          <p:cNvSpPr/>
          <p:nvPr/>
        </p:nvSpPr>
        <p:spPr>
          <a:xfrm>
            <a:off x="908640" y="1926000"/>
            <a:ext cx="3254040" cy="381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15" name="CustomShape 5"/>
          <p:cNvSpPr/>
          <p:nvPr/>
        </p:nvSpPr>
        <p:spPr>
          <a:xfrm>
            <a:off x="4461840" y="1926000"/>
            <a:ext cx="3254040" cy="381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16" name="CustomShape 6"/>
          <p:cNvSpPr/>
          <p:nvPr/>
        </p:nvSpPr>
        <p:spPr>
          <a:xfrm>
            <a:off x="8015040" y="1926000"/>
            <a:ext cx="3254400" cy="381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917" name="CustomShape 7"/>
          <p:cNvSpPr/>
          <p:nvPr/>
        </p:nvSpPr>
        <p:spPr>
          <a:xfrm>
            <a:off x="1994400" y="457596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Licenses </a:t>
            </a:r>
            <a:endParaRPr lang="en-US" sz="4000" b="0" strike="noStrike" spc="-1">
              <a:solidFill>
                <a:srgbClr val="000000"/>
              </a:solidFill>
              <a:latin typeface="Arial"/>
            </a:endParaRPr>
          </a:p>
        </p:txBody>
      </p:sp>
      <p:sp>
        <p:nvSpPr>
          <p:cNvPr id="240"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3. Source Code Scanner</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Cambria"/>
            </a:endParaRPr>
          </a:p>
        </p:txBody>
      </p:sp>
      <p:sp>
        <p:nvSpPr>
          <p:cNvPr id="92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Source Code Scanner: Introduction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p:txBody>
      </p:sp>
      <p:sp>
        <p:nvSpPr>
          <p:cNvPr id="92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Source Code Scanner: Solved Problem</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Cambria"/>
            </a:endParaRPr>
          </a:p>
          <a:p>
            <a:pPr marL="216000" indent="-216000">
              <a:lnSpc>
                <a:spcPct val="115000"/>
              </a:lnSpc>
              <a:buClr>
                <a:srgbClr val="000000"/>
              </a:buClr>
              <a:buSzPct val="45000"/>
              <a:buFont typeface="Wingdings" charset="2"/>
              <a:buChar char=""/>
            </a:pP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Cambria"/>
            </a:endParaRPr>
          </a:p>
        </p:txBody>
      </p:sp>
      <p:sp>
        <p:nvSpPr>
          <p:cNvPr id="92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Cambria"/>
            </a:endParaRPr>
          </a:p>
          <a:p>
            <a:pPr marL="432000" lvl="1" indent="-216000">
              <a:lnSpc>
                <a:spcPct val="115000"/>
              </a:lnSpc>
              <a:buClr>
                <a:srgbClr val="000000"/>
              </a:buClr>
              <a:buSzPct val="45000"/>
              <a:buFont typeface="Wingdings" charset="2"/>
              <a:buChar char=""/>
            </a:pP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Cambria"/>
            </a:endParaRPr>
          </a:p>
        </p:txBody>
      </p:sp>
      <p:sp>
        <p:nvSpPr>
          <p:cNvPr id="92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2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Cambria"/>
            </a:endParaRPr>
          </a:p>
        </p:txBody>
      </p:sp>
      <p:sp>
        <p:nvSpPr>
          <p:cNvPr id="930" name="CustomShape 3"/>
          <p:cNvSpPr/>
          <p:nvPr/>
        </p:nvSpPr>
        <p:spPr>
          <a:xfrm>
            <a:off x="365760" y="1371600"/>
            <a:ext cx="11347200" cy="4820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1" name="CustomShape 4"/>
          <p:cNvSpPr/>
          <p:nvPr/>
        </p:nvSpPr>
        <p:spPr>
          <a:xfrm>
            <a:off x="908640" y="1926000"/>
            <a:ext cx="3254040" cy="381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32" name="CustomShape 5"/>
          <p:cNvSpPr/>
          <p:nvPr/>
        </p:nvSpPr>
        <p:spPr>
          <a:xfrm>
            <a:off x="4461840" y="1926000"/>
            <a:ext cx="3254040" cy="381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33" name="CustomShape 6"/>
          <p:cNvSpPr/>
          <p:nvPr/>
        </p:nvSpPr>
        <p:spPr>
          <a:xfrm>
            <a:off x="8015040" y="1926000"/>
            <a:ext cx="3254400" cy="381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934" name="CustomShape 7"/>
          <p:cNvSpPr/>
          <p:nvPr/>
        </p:nvSpPr>
        <p:spPr>
          <a:xfrm>
            <a:off x="5547600" y="456192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6"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4. Dev Ops Integration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Cambria"/>
            </a:endParaRPr>
          </a:p>
          <a:p>
            <a:pPr marL="432000" lvl="1"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Cambria"/>
            </a:endParaRPr>
          </a:p>
          <a:p>
            <a:pPr marL="432000" lvl="1"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Cambria"/>
            </a:endParaRPr>
          </a:p>
        </p:txBody>
      </p:sp>
      <p:sp>
        <p:nvSpPr>
          <p:cNvPr id="938"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Dev Ops Integration: Introduction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Cambria"/>
            </a:endParaRPr>
          </a:p>
        </p:txBody>
      </p:sp>
      <p:sp>
        <p:nvSpPr>
          <p:cNvPr id="940"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Dev Ops Integration: Solved Problem</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Cambria"/>
            </a:endParaRPr>
          </a:p>
          <a:p>
            <a:pPr marL="648000" lvl="2"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Cambria"/>
            </a:endParaRPr>
          </a:p>
        </p:txBody>
      </p:sp>
      <p:sp>
        <p:nvSpPr>
          <p:cNvPr id="942"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solidFill>
                <a:srgbClr val="000000"/>
              </a:solidFill>
              <a:latin typeface="Arial"/>
            </a:endParaRPr>
          </a:p>
        </p:txBody>
      </p:sp>
      <p:sp>
        <p:nvSpPr>
          <p:cNvPr id="242"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solidFill>
                <a:srgbClr val="000000"/>
              </a:solidFill>
              <a:latin typeface="Arial"/>
            </a:endParaRPr>
          </a:p>
          <a:p>
            <a:pPr marL="457200" lvl="1" indent="-19008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solidFill>
                <a:srgbClr val="000000"/>
              </a:solidFill>
              <a:latin typeface="Arial"/>
            </a:endParaRPr>
          </a:p>
          <a:p>
            <a:pPr marL="182880" indent="-1825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solidFill>
                <a:srgbClr val="000000"/>
              </a:solidFill>
              <a:latin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Cambria"/>
            </a:endParaRPr>
          </a:p>
        </p:txBody>
      </p:sp>
      <p:sp>
        <p:nvSpPr>
          <p:cNvPr id="94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46"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Cambria"/>
            </a:endParaRPr>
          </a:p>
        </p:txBody>
      </p:sp>
      <p:sp>
        <p:nvSpPr>
          <p:cNvPr id="947" name="CustomShape 3"/>
          <p:cNvSpPr/>
          <p:nvPr/>
        </p:nvSpPr>
        <p:spPr>
          <a:xfrm>
            <a:off x="365760" y="1371600"/>
            <a:ext cx="11347200" cy="4820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48" name="CustomShape 4"/>
          <p:cNvSpPr/>
          <p:nvPr/>
        </p:nvSpPr>
        <p:spPr>
          <a:xfrm>
            <a:off x="908640" y="1926000"/>
            <a:ext cx="3254040" cy="381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49" name="CustomShape 5"/>
          <p:cNvSpPr/>
          <p:nvPr/>
        </p:nvSpPr>
        <p:spPr>
          <a:xfrm>
            <a:off x="4461840" y="1926000"/>
            <a:ext cx="3254040" cy="381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50" name="CustomShape 6"/>
          <p:cNvSpPr/>
          <p:nvPr/>
        </p:nvSpPr>
        <p:spPr>
          <a:xfrm>
            <a:off x="8015040" y="1926000"/>
            <a:ext cx="3254400" cy="381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951" name="CustomShape 7"/>
          <p:cNvSpPr/>
          <p:nvPr/>
        </p:nvSpPr>
        <p:spPr>
          <a:xfrm>
            <a:off x="1997280" y="457200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5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5. Component Catalogue</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Cambria"/>
            </a:endParaRPr>
          </a:p>
          <a:p>
            <a:pPr marL="432000" lvl="1"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Cambria"/>
            </a:endParaRPr>
          </a:p>
          <a:p>
            <a:pPr marL="432000" lvl="1"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Cambria"/>
            </a:endParaRPr>
          </a:p>
        </p:txBody>
      </p:sp>
      <p:sp>
        <p:nvSpPr>
          <p:cNvPr id="95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Component Catalogue: Introduction</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Cambria"/>
            </a:endParaRPr>
          </a:p>
          <a:p>
            <a:pPr marL="216000" indent="-216000">
              <a:buClr>
                <a:srgbClr val="000000"/>
              </a:buClr>
              <a:buSzPct val="45000"/>
              <a:buFont typeface="Wingdings" charset="2"/>
              <a:buChar char=""/>
            </a:pPr>
            <a:endParaRPr lang="en-US" sz="2400" b="0" strike="noStrike" spc="-1">
              <a:latin typeface="Cambria"/>
            </a:endParaRPr>
          </a:p>
          <a:p>
            <a:pPr marL="216000" indent="-216000">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Cambria"/>
            </a:endParaRPr>
          </a:p>
          <a:p>
            <a:pPr marL="432000" lvl="1" indent="-216000">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Cambria"/>
            </a:endParaRPr>
          </a:p>
        </p:txBody>
      </p:sp>
      <p:sp>
        <p:nvSpPr>
          <p:cNvPr id="95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CB3D39"/>
                </a:solidFill>
                <a:latin typeface="Open Sans"/>
                <a:ea typeface="Open Sans"/>
              </a:rPr>
              <a:t>Component Catalogue: Solved Problem</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Cambria"/>
            </a:endParaRPr>
          </a:p>
        </p:txBody>
      </p:sp>
      <p:sp>
        <p:nvSpPr>
          <p:cNvPr id="95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Cambria"/>
            </a:endParaRPr>
          </a:p>
          <a:p>
            <a:pPr marL="216000"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Cambria"/>
            </a:endParaRPr>
          </a:p>
        </p:txBody>
      </p:sp>
      <p:sp>
        <p:nvSpPr>
          <p:cNvPr id="96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Cambria"/>
            </a:endParaRPr>
          </a:p>
        </p:txBody>
      </p:sp>
      <p:sp>
        <p:nvSpPr>
          <p:cNvPr id="964" name="CustomShape 3"/>
          <p:cNvSpPr/>
          <p:nvPr/>
        </p:nvSpPr>
        <p:spPr>
          <a:xfrm>
            <a:off x="365760" y="1371600"/>
            <a:ext cx="11347200" cy="48204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5" name="CustomShape 4"/>
          <p:cNvSpPr/>
          <p:nvPr/>
        </p:nvSpPr>
        <p:spPr>
          <a:xfrm>
            <a:off x="908640" y="1926000"/>
            <a:ext cx="3254040" cy="381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66" name="CustomShape 5"/>
          <p:cNvSpPr/>
          <p:nvPr/>
        </p:nvSpPr>
        <p:spPr>
          <a:xfrm>
            <a:off x="4461840" y="1926000"/>
            <a:ext cx="3254040" cy="381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967" name="CustomShape 6"/>
          <p:cNvSpPr/>
          <p:nvPr/>
        </p:nvSpPr>
        <p:spPr>
          <a:xfrm>
            <a:off x="8015040" y="1926000"/>
            <a:ext cx="3254400" cy="381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968" name="CustomShape 7"/>
          <p:cNvSpPr/>
          <p:nvPr/>
        </p:nvSpPr>
        <p:spPr>
          <a:xfrm>
            <a:off x="9148320" y="4572000"/>
            <a:ext cx="2464560" cy="16927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solidFill>
                <a:srgbClr val="000000"/>
              </a:solidFill>
              <a:latin typeface="Arial"/>
            </a:endParaRPr>
          </a:p>
        </p:txBody>
      </p:sp>
      <p:sp>
        <p:nvSpPr>
          <p:cNvPr id="244"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solidFill>
                <a:srgbClr val="000000"/>
              </a:solidFill>
              <a:latin typeface="Arial"/>
            </a:endParaRPr>
          </a:p>
          <a:p>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solidFill>
                <a:srgbClr val="000000"/>
              </a:solidFill>
              <a:latin typeface="Arial"/>
            </a:endParaRPr>
          </a:p>
        </p:txBody>
      </p:sp>
      <p:sp>
        <p:nvSpPr>
          <p:cNvPr id="246"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solidFill>
                <a:srgbClr val="000000"/>
              </a:solidFill>
              <a:latin typeface="Arial"/>
            </a:endParaRPr>
          </a:p>
        </p:txBody>
      </p:sp>
      <p:sp>
        <p:nvSpPr>
          <p:cNvPr id="248"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solidFill>
                <a:srgbClr val="000000"/>
              </a:solidFill>
              <a:latin typeface="Arial"/>
            </a:endParaRPr>
          </a:p>
        </p:txBody>
      </p:sp>
      <p:sp>
        <p:nvSpPr>
          <p:cNvPr id="250"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Public Domain</a:t>
            </a:r>
            <a:endParaRPr lang="en-US" sz="4000" b="0" strike="noStrike" spc="-1">
              <a:solidFill>
                <a:srgbClr val="000000"/>
              </a:solidFill>
              <a:latin typeface="Arial"/>
            </a:endParaRPr>
          </a:p>
        </p:txBody>
      </p:sp>
      <p:sp>
        <p:nvSpPr>
          <p:cNvPr id="252"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The term </a:t>
            </a:r>
            <a:r>
              <a:rPr lang="en-US" sz="2400" b="1" strike="noStrike" spc="-1">
                <a:solidFill>
                  <a:srgbClr val="292934"/>
                </a:solidFill>
                <a:latin typeface="Roboto"/>
                <a:ea typeface="Roboto"/>
              </a:rPr>
              <a:t>public domain </a:t>
            </a:r>
            <a:r>
              <a:rPr lang="en-US" sz="2400" b="0" strike="noStrike" spc="-1">
                <a:solidFill>
                  <a:srgbClr val="292934"/>
                </a:solidFill>
                <a:latin typeface="Roboto"/>
                <a:ea typeface="Roboto"/>
              </a:rPr>
              <a:t>refers to software not protected by law and therefore usable by the public without requiring a license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Developers may include a </a:t>
            </a:r>
            <a:r>
              <a:rPr lang="en-US" sz="2400" b="0" i="1" strike="noStrike" spc="-1">
                <a:solidFill>
                  <a:srgbClr val="292934"/>
                </a:solidFill>
                <a:latin typeface="Roboto"/>
                <a:ea typeface="Roboto"/>
              </a:rPr>
              <a:t>public domain declaration</a:t>
            </a:r>
            <a:r>
              <a:rPr lang="en-US" sz="2400" b="0" strike="noStrike" spc="-1">
                <a:solidFill>
                  <a:srgbClr val="292934"/>
                </a:solidFill>
                <a:latin typeface="Roboto"/>
                <a:ea typeface="Roboto"/>
              </a:rPr>
              <a:t> with their software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“All of the code and documentation in this software has been dedicated to the public domain by the authors.”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public domain declaration is not the same as a FOSS license</a:t>
            </a:r>
            <a:endParaRPr lang="en-US" sz="2000" b="0" strike="noStrike" spc="-1">
              <a:solidFill>
                <a:srgbClr val="000000"/>
              </a:solidFill>
              <a:latin typeface="Arial"/>
            </a:endParaRPr>
          </a:p>
          <a:p>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solidFill>
                <a:srgbClr val="000000"/>
              </a:solidFill>
              <a:latin typeface="Arial"/>
            </a:endParaRPr>
          </a:p>
        </p:txBody>
      </p:sp>
      <p:sp>
        <p:nvSpPr>
          <p:cNvPr id="217"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The OpenChain Project helps to identify and share the core components</a:t>
            </a:r>
            <a:br/>
            <a:r>
              <a:rPr lang="en-US" sz="2400" b="0" strike="noStrike" spc="-1">
                <a:solidFill>
                  <a:srgbClr val="292934"/>
                </a:solidFill>
                <a:latin typeface="Roboto"/>
                <a:ea typeface="Roboto"/>
              </a:rPr>
              <a:t>of a Free and Open Source Software (FOSS) compliance program.</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core of the OpenChain Project is the </a:t>
            </a:r>
            <a:r>
              <a:rPr lang="en-US" sz="2400" b="1" strike="noStrike" spc="-1">
                <a:solidFill>
                  <a:srgbClr val="292934"/>
                </a:solidFill>
                <a:latin typeface="Roboto"/>
                <a:ea typeface="Roboto"/>
              </a:rPr>
              <a:t>Specification</a:t>
            </a:r>
            <a:r>
              <a:rPr lang="en-US" sz="2400" b="0" strike="noStrike" spc="-1">
                <a:solidFill>
                  <a:srgbClr val="292934"/>
                </a:solidFill>
                <a:latin typeface="Roboto"/>
                <a:ea typeface="Roboto"/>
              </a:rPr>
              <a:t>. This identifies and publishes the core requirements a FOSS compliance program should satisfy.</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OpenChain </a:t>
            </a:r>
            <a:r>
              <a:rPr lang="en-US" sz="2400" b="1" strike="noStrike" spc="-1">
                <a:solidFill>
                  <a:srgbClr val="292934"/>
                </a:solidFill>
                <a:latin typeface="Roboto"/>
                <a:ea typeface="Roboto"/>
              </a:rPr>
              <a:t>Curriculum</a:t>
            </a:r>
            <a:r>
              <a:rPr lang="en-US" sz="2400" b="0" strike="noStrike" spc="-1">
                <a:solidFill>
                  <a:srgbClr val="292934"/>
                </a:solidFill>
                <a:latin typeface="Roboto"/>
                <a:ea typeface="Roboto"/>
              </a:rPr>
              <a:t> supports the Specification by providing</a:t>
            </a:r>
            <a:br/>
            <a:r>
              <a:rPr lang="en-US" sz="2400" b="0" strike="noStrike" spc="-1">
                <a:solidFill>
                  <a:srgbClr val="292934"/>
                </a:solidFill>
                <a:latin typeface="Roboto"/>
                <a:ea typeface="Roboto"/>
              </a:rPr>
              <a:t>freely available training material.</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a:p>
            <a:pPr algn="ctr">
              <a:lnSpc>
                <a:spcPct val="100000"/>
              </a:lnSpc>
              <a:spcBef>
                <a:spcPts val="479"/>
              </a:spcBef>
            </a:pPr>
            <a:r>
              <a:rPr lang="en-US" sz="2400" b="0" strike="noStrike" spc="-1">
                <a:solidFill>
                  <a:srgbClr val="292934"/>
                </a:solidFill>
                <a:latin typeface="Roboto"/>
                <a:ea typeface="Roboto"/>
              </a:rPr>
              <a:t>Learn more at: </a:t>
            </a:r>
            <a:r>
              <a:rPr lang="en-US" sz="2400" b="0" strike="noStrike" spc="-1">
                <a:solidFill>
                  <a:srgbClr val="292934"/>
                </a:solidFill>
                <a:latin typeface="Roboto Mono"/>
                <a:ea typeface="Roboto Mono"/>
              </a:rPr>
              <a:t>https://www.openchainproject.org</a:t>
            </a:r>
            <a:endParaRPr lang="en-US" sz="2400" b="0" strike="noStrike" spc="-1">
              <a:solidFill>
                <a:srgbClr val="000000"/>
              </a:solidFill>
              <a:latin typeface="Arial"/>
            </a:endParaRPr>
          </a:p>
          <a:p>
            <a:endParaRPr lang="en-US" sz="24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solidFill>
                <a:srgbClr val="000000"/>
              </a:solidFill>
              <a:latin typeface="Arial"/>
            </a:endParaRPr>
          </a:p>
        </p:txBody>
      </p:sp>
      <p:sp>
        <p:nvSpPr>
          <p:cNvPr id="254" name="TextShape 2"/>
          <p:cNvSpPr txBox="1"/>
          <p:nvPr/>
        </p:nvSpPr>
        <p:spPr>
          <a:xfrm>
            <a:off x="556920" y="1481760"/>
            <a:ext cx="10796400" cy="51760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solidFill>
                <a:srgbClr val="000000"/>
              </a:solidFill>
              <a:latin typeface="Arial"/>
            </a:endParaRPr>
          </a:p>
          <a:p>
            <a:pPr marL="731520" lvl="2" indent="-18504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solidFill>
                <a:srgbClr val="000000"/>
              </a:solidFill>
              <a:latin typeface="Arial"/>
            </a:endParaRPr>
          </a:p>
          <a:p>
            <a:pPr marL="731520" lvl="2" indent="-18504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solidFill>
                <a:srgbClr val="000000"/>
              </a:solidFill>
              <a:latin typeface="Arial"/>
            </a:endParaRPr>
          </a:p>
          <a:p>
            <a:pPr marL="457200" lvl="1" indent="-190080">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solidFill>
                <a:srgbClr val="000000"/>
              </a:solidFill>
              <a:latin typeface="Arial"/>
            </a:endParaRPr>
          </a:p>
          <a:p>
            <a:pPr marL="457200" lvl="1" indent="-190080">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Notices</a:t>
            </a:r>
            <a:endParaRPr lang="en-US" sz="4000" b="0" strike="noStrike" spc="-1">
              <a:solidFill>
                <a:srgbClr val="000000"/>
              </a:solidFill>
              <a:latin typeface="Arial"/>
            </a:endParaRPr>
          </a:p>
        </p:txBody>
      </p:sp>
      <p:sp>
        <p:nvSpPr>
          <p:cNvPr id="256" name="TextShape 2"/>
          <p:cNvSpPr txBox="1"/>
          <p:nvPr/>
        </p:nvSpPr>
        <p:spPr>
          <a:xfrm>
            <a:off x="556920" y="1481760"/>
            <a:ext cx="11450880" cy="537588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Multi-Licensing</a:t>
            </a:r>
            <a:endParaRPr lang="en-US" sz="4000" b="0" strike="noStrike" spc="-1">
              <a:solidFill>
                <a:srgbClr val="000000"/>
              </a:solidFill>
              <a:latin typeface="Arial"/>
            </a:endParaRPr>
          </a:p>
        </p:txBody>
      </p:sp>
      <p:sp>
        <p:nvSpPr>
          <p:cNvPr id="258" name="TextShape 2"/>
          <p:cNvSpPr txBox="1"/>
          <p:nvPr/>
        </p:nvSpPr>
        <p:spPr>
          <a:xfrm>
            <a:off x="556920" y="1481760"/>
            <a:ext cx="11450880" cy="51364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260" name="TextShape 2"/>
          <p:cNvSpPr txBox="1"/>
          <p:nvPr/>
        </p:nvSpPr>
        <p:spPr>
          <a:xfrm>
            <a:off x="556920" y="1481760"/>
            <a:ext cx="11450880" cy="537588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3</a:t>
            </a:r>
            <a:endParaRPr lang="en-US" sz="3200" b="0" strike="noStrike" spc="-1">
              <a:solidFill>
                <a:srgbClr val="000000"/>
              </a:solidFill>
              <a:latin typeface="Arial"/>
            </a:endParaRPr>
          </a:p>
        </p:txBody>
      </p:sp>
      <p:sp>
        <p:nvSpPr>
          <p:cNvPr id="262"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solidFill>
                <a:srgbClr val="000000"/>
              </a:solidFill>
              <a:latin typeface="Arial"/>
            </a:endParaRPr>
          </a:p>
        </p:txBody>
      </p:sp>
      <p:sp>
        <p:nvSpPr>
          <p:cNvPr id="264"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solidFill>
                <a:srgbClr val="000000"/>
              </a:solidFill>
              <a:latin typeface="Arial"/>
            </a:endParaRPr>
          </a:p>
        </p:txBody>
      </p:sp>
      <p:sp>
        <p:nvSpPr>
          <p:cNvPr id="266"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solidFill>
                <a:srgbClr val="000000"/>
              </a:solidFill>
              <a:latin typeface="Arial"/>
            </a:endParaRPr>
          </a:p>
        </p:txBody>
      </p:sp>
      <p:sp>
        <p:nvSpPr>
          <p:cNvPr id="268" name="TextShape 2"/>
          <p:cNvSpPr txBox="1"/>
          <p:nvPr/>
        </p:nvSpPr>
        <p:spPr>
          <a:xfrm>
            <a:off x="838080" y="1564920"/>
            <a:ext cx="10515240" cy="488700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br/>
            <a:r>
              <a:rPr lang="en-US" sz="2400" b="0" strike="noStrike" spc="-1">
                <a:solidFill>
                  <a:srgbClr val="292934"/>
                </a:solidFill>
                <a:latin typeface="Roboto"/>
                <a:ea typeface="Roboto"/>
              </a:rPr>
              <a:t>a “trigger” event</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solidFill>
                <a:srgbClr val="000000"/>
              </a:solidFill>
              <a:latin typeface="Arial"/>
            </a:endParaRPr>
          </a:p>
        </p:txBody>
      </p:sp>
      <p:sp>
        <p:nvSpPr>
          <p:cNvPr id="270"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a:p>
            <a:pPr>
              <a:lnSpc>
                <a:spcPct val="100000"/>
              </a:lnSpc>
              <a:spcBef>
                <a:spcPts val="479"/>
              </a:spcBef>
            </a:pPr>
            <a:endParaRPr lang="en-US" sz="20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solidFill>
                <a:srgbClr val="000000"/>
              </a:solidFill>
              <a:latin typeface="Arial"/>
            </a:endParaRPr>
          </a:p>
        </p:txBody>
      </p:sp>
      <p:sp>
        <p:nvSpPr>
          <p:cNvPr id="272"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Contents</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a:solidFill>
                  <a:srgbClr val="292934"/>
                </a:solidFill>
                <a:latin typeface="Roboto"/>
                <a:ea typeface="Roboto"/>
              </a:rPr>
              <a:t>What is Intellectual Property?</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Licenses</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Compliance</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Key Software Concepts</a:t>
            </a:r>
            <a:br/>
            <a:r>
              <a:rPr lang="en-US" sz="2800" b="0" strike="noStrike" spc="-1">
                <a:solidFill>
                  <a:srgbClr val="292934"/>
                </a:solidFill>
                <a:latin typeface="Roboto"/>
                <a:ea typeface="Roboto"/>
              </a:rPr>
              <a:t>for FOSS Review</a:t>
            </a:r>
            <a:endParaRPr lang="en-US" sz="2800" b="0" strike="noStrike" spc="-1">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a:solidFill>
                  <a:srgbClr val="292934"/>
                </a:solidFill>
                <a:latin typeface="Roboto"/>
                <a:ea typeface="Roboto"/>
              </a:rPr>
              <a:t>Running a FOSS Review</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a:solidFill>
                  <a:srgbClr val="292934"/>
                </a:solidFill>
                <a:latin typeface="Roboto"/>
                <a:ea typeface="Roboto"/>
              </a:rPr>
              <a:t>Avoiding Compliance Pitfalls</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a:solidFill>
                  <a:srgbClr val="292934"/>
                </a:solidFill>
                <a:latin typeface="Roboto"/>
                <a:ea typeface="Roboto"/>
              </a:rPr>
              <a:t>Developer Guidelines</a:t>
            </a:r>
            <a:endParaRPr lang="en-US" sz="2800" b="0" strike="noStrike" spc="-1">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a:solidFill>
                  <a:srgbClr val="292934"/>
                </a:solidFill>
                <a:latin typeface="Roboto"/>
                <a:ea typeface="Roboto"/>
              </a:rPr>
              <a:t>Tools Use Cases</a:t>
            </a:r>
            <a:endParaRPr lang="en-US" sz="28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solidFill>
                <a:srgbClr val="000000"/>
              </a:solidFill>
              <a:latin typeface="Arial"/>
            </a:endParaRPr>
          </a:p>
        </p:txBody>
      </p:sp>
      <p:sp>
        <p:nvSpPr>
          <p:cNvPr id="274" name="TextShape 2"/>
          <p:cNvSpPr txBox="1"/>
          <p:nvPr/>
        </p:nvSpPr>
        <p:spPr>
          <a:xfrm>
            <a:off x="609480" y="1608120"/>
            <a:ext cx="10972440" cy="4876560"/>
          </a:xfrm>
          <a:prstGeom prst="rect">
            <a:avLst/>
          </a:prstGeom>
          <a:noFill/>
          <a:ln>
            <a:noFill/>
          </a:ln>
        </p:spPr>
        <p:txBody>
          <a:bodyPr/>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Compliance Benefits</a:t>
            </a:r>
            <a:endParaRPr lang="en-US" sz="4000" b="0" strike="noStrike" spc="-1">
              <a:solidFill>
                <a:srgbClr val="000000"/>
              </a:solidFill>
              <a:latin typeface="Arial"/>
            </a:endParaRPr>
          </a:p>
        </p:txBody>
      </p:sp>
      <p:sp>
        <p:nvSpPr>
          <p:cNvPr id="276"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solidFill>
                <a:srgbClr val="000000"/>
              </a:solidFill>
              <a:latin typeface="Arial"/>
            </a:endParaRPr>
          </a:p>
          <a:p>
            <a:pPr marL="182880" indent="-18252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solidFill>
                <a:srgbClr val="000000"/>
              </a:solidFill>
              <a:latin typeface="Arial"/>
            </a:endParaRPr>
          </a:p>
          <a:p>
            <a:pPr marL="182880" indent="-18252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solidFill>
                <a:srgbClr val="000000"/>
              </a:solidFill>
              <a:latin typeface="Arial"/>
            </a:endParaRPr>
          </a:p>
          <a:p>
            <a:pPr marL="182880" indent="-182520">
              <a:lnSpc>
                <a:spcPct val="129000"/>
              </a:lnSpc>
              <a:spcBef>
                <a:spcPts val="479"/>
              </a:spcBef>
            </a:pPr>
            <a:endParaRPr lang="en-US" sz="24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278" name="TextShape 2"/>
          <p:cNvSpPr txBox="1"/>
          <p:nvPr/>
        </p:nvSpPr>
        <p:spPr>
          <a:xfrm>
            <a:off x="609480" y="1608120"/>
            <a:ext cx="10972440" cy="4876560"/>
          </a:xfrm>
          <a:prstGeom prst="rect">
            <a:avLst/>
          </a:prstGeom>
          <a:noFill/>
          <a:ln>
            <a:noFill/>
          </a:ln>
        </p:spPr>
        <p:txBody>
          <a:bodyPr/>
          <a:lstStyle/>
          <a:p>
            <a:pPr marL="182880" indent="-18252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solidFill>
                <a:srgbClr val="000000"/>
              </a:solidFill>
              <a:latin typeface="Arial"/>
            </a:endParaRPr>
          </a:p>
          <a:p>
            <a:pPr marL="182880" indent="-18252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solidFill>
                <a:srgbClr val="000000"/>
              </a:solidFill>
              <a:latin typeface="Arial"/>
            </a:endParaRPr>
          </a:p>
          <a:p>
            <a:pPr>
              <a:lnSpc>
                <a:spcPct val="130000"/>
              </a:lnSpc>
              <a:spcBef>
                <a:spcPts val="479"/>
              </a:spcBef>
            </a:pPr>
            <a:endParaRPr lang="en-US" sz="24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4</a:t>
            </a:r>
            <a:endParaRPr lang="en-US" sz="3200" b="0" strike="noStrike" spc="-1">
              <a:solidFill>
                <a:srgbClr val="000000"/>
              </a:solidFill>
              <a:latin typeface="Arial"/>
            </a:endParaRPr>
          </a:p>
        </p:txBody>
      </p:sp>
      <p:sp>
        <p:nvSpPr>
          <p:cNvPr id="280" name="TextShape 2"/>
          <p:cNvSpPr txBox="1"/>
          <p:nvPr/>
        </p:nvSpPr>
        <p:spPr>
          <a:xfrm>
            <a:off x="963000" y="4626720"/>
            <a:ext cx="10362960" cy="1499760"/>
          </a:xfrm>
          <a:prstGeom prst="rect">
            <a:avLst/>
          </a:prstGeom>
          <a:noFill/>
          <a:ln>
            <a:noFill/>
          </a:ln>
        </p:spPr>
        <p:txBody>
          <a:bodyPr/>
          <a:lstStyle/>
          <a:p>
            <a:pPr>
              <a:lnSpc>
                <a:spcPct val="90000"/>
              </a:lnSpc>
            </a:pPr>
            <a:r>
              <a:rPr lang="en-US" sz="4800" b="0" strike="noStrike" spc="-1">
                <a:solidFill>
                  <a:srgbClr val="F3F2DC"/>
                </a:solidFill>
                <a:latin typeface="Roboto Medium"/>
                <a:ea typeface="Roboto Medium"/>
              </a:rPr>
              <a:t>Key Software Concepts</a:t>
            </a:r>
            <a:br/>
            <a:r>
              <a:rPr lang="en-US" sz="4800" b="0" strike="noStrike" spc="-1">
                <a:solidFill>
                  <a:srgbClr val="F3F2DC"/>
                </a:solidFill>
                <a:latin typeface="Roboto Medium"/>
                <a:ea typeface="Roboto Medium"/>
              </a:rPr>
              <a:t>for FOSS Review</a:t>
            </a:r>
            <a:endParaRPr lang="en-US" sz="48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solidFill>
                <a:srgbClr val="000000"/>
              </a:solidFill>
              <a:latin typeface="Arial"/>
            </a:endParaRPr>
          </a:p>
        </p:txBody>
      </p:sp>
      <p:sp>
        <p:nvSpPr>
          <p:cNvPr id="282"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Common scenarios include:</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solidFill>
                <a:srgbClr val="000000"/>
              </a:solidFill>
              <a:latin typeface="Arial"/>
            </a:endParaRPr>
          </a:p>
          <a:p>
            <a:pPr marL="343080" indent="-342720">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Incorporation</a:t>
            </a:r>
            <a:endParaRPr lang="en-US" sz="4000" b="0" strike="noStrike" spc="-1">
              <a:solidFill>
                <a:srgbClr val="000000"/>
              </a:solidFill>
              <a:latin typeface="Arial"/>
            </a:endParaRPr>
          </a:p>
        </p:txBody>
      </p:sp>
      <p:sp>
        <p:nvSpPr>
          <p:cNvPr id="284" name="TextShape 2"/>
          <p:cNvSpPr txBox="1"/>
          <p:nvPr/>
        </p:nvSpPr>
        <p:spPr>
          <a:xfrm>
            <a:off x="609480" y="1600200"/>
            <a:ext cx="563976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pic>
        <p:nvPicPr>
          <p:cNvPr id="285" name="Shape 294"/>
          <p:cNvPicPr/>
          <p:nvPr/>
        </p:nvPicPr>
        <p:blipFill>
          <a:blip r:embed="rId3"/>
          <a:stretch/>
        </p:blipFill>
        <p:spPr>
          <a:xfrm>
            <a:off x="5321880" y="1377360"/>
            <a:ext cx="7600680" cy="427500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Linking</a:t>
            </a:r>
            <a:endParaRPr lang="en-US" sz="4000" b="0" strike="noStrike" spc="-1">
              <a:solidFill>
                <a:srgbClr val="000000"/>
              </a:solidFill>
              <a:latin typeface="Arial"/>
            </a:endParaRPr>
          </a:p>
        </p:txBody>
      </p:sp>
      <p:sp>
        <p:nvSpPr>
          <p:cNvPr id="287" name="TextShape 2"/>
          <p:cNvSpPr txBox="1"/>
          <p:nvPr/>
        </p:nvSpPr>
        <p:spPr>
          <a:xfrm>
            <a:off x="609480" y="1600200"/>
            <a:ext cx="563976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pic>
        <p:nvPicPr>
          <p:cNvPr id="288" name="Shape 302"/>
          <p:cNvPicPr/>
          <p:nvPr/>
        </p:nvPicPr>
        <p:blipFill>
          <a:blip r:embed="rId3"/>
          <a:stretch/>
        </p:blipFill>
        <p:spPr>
          <a:xfrm>
            <a:off x="4365000" y="1441440"/>
            <a:ext cx="9234720" cy="519444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Modification</a:t>
            </a:r>
            <a:endParaRPr lang="en-US" sz="4000" b="0" strike="noStrike" spc="-1">
              <a:solidFill>
                <a:srgbClr val="000000"/>
              </a:solidFill>
              <a:latin typeface="Arial"/>
            </a:endParaRPr>
          </a:p>
        </p:txBody>
      </p:sp>
      <p:sp>
        <p:nvSpPr>
          <p:cNvPr id="290" name="TextShape 2"/>
          <p:cNvSpPr txBox="1"/>
          <p:nvPr/>
        </p:nvSpPr>
        <p:spPr>
          <a:xfrm>
            <a:off x="609480" y="1600200"/>
            <a:ext cx="360468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solidFill>
                <a:srgbClr val="000000"/>
              </a:solidFill>
              <a:latin typeface="Arial"/>
            </a:endParaRPr>
          </a:p>
        </p:txBody>
      </p:sp>
      <p:pic>
        <p:nvPicPr>
          <p:cNvPr id="291" name="Shape 310"/>
          <p:cNvPicPr/>
          <p:nvPr/>
        </p:nvPicPr>
        <p:blipFill>
          <a:blip r:embed="rId3"/>
          <a:stretch/>
        </p:blipFill>
        <p:spPr>
          <a:xfrm>
            <a:off x="3499560" y="482400"/>
            <a:ext cx="7619760" cy="5819400"/>
          </a:xfrm>
          <a:prstGeom prst="rect">
            <a:avLst/>
          </a:prstGeom>
          <a:ln>
            <a:noFill/>
          </a:ln>
        </p:spPr>
      </p:pic>
      <p:sp>
        <p:nvSpPr>
          <p:cNvPr id="292" name="CustomShape 3"/>
          <p:cNvSpPr/>
          <p:nvPr/>
        </p:nvSpPr>
        <p:spPr>
          <a:xfrm>
            <a:off x="9891360" y="2744280"/>
            <a:ext cx="1849680" cy="15692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Cambria"/>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Cambria"/>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Cambria"/>
            </a:endParaRPr>
          </a:p>
          <a:p>
            <a:pPr>
              <a:lnSpc>
                <a:spcPct val="100000"/>
              </a:lnSpc>
            </a:pPr>
            <a:endParaRPr lang="en-US" sz="2400" b="0" strike="noStrike" spc="-1">
              <a:latin typeface="Cambria"/>
            </a:endParaRPr>
          </a:p>
        </p:txBody>
      </p:sp>
      <p:sp>
        <p:nvSpPr>
          <p:cNvPr id="293" name="CustomShape 4"/>
          <p:cNvSpPr/>
          <p:nvPr/>
        </p:nvSpPr>
        <p:spPr>
          <a:xfrm>
            <a:off x="4427640" y="1459080"/>
            <a:ext cx="1740960" cy="1107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Cambria"/>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Cambria"/>
            </a:endParaRPr>
          </a:p>
          <a:p>
            <a:pPr>
              <a:lnSpc>
                <a:spcPct val="100000"/>
              </a:lnSpc>
            </a:pPr>
            <a:endParaRPr lang="en-US" sz="2400" b="0" strike="noStrike" spc="-1">
              <a:latin typeface="Cambria"/>
            </a:endParaRPr>
          </a:p>
        </p:txBody>
      </p:sp>
      <p:sp>
        <p:nvSpPr>
          <p:cNvPr id="294" name="CustomShape 5"/>
          <p:cNvSpPr/>
          <p:nvPr/>
        </p:nvSpPr>
        <p:spPr>
          <a:xfrm>
            <a:off x="4380840" y="5853240"/>
            <a:ext cx="193968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Translation</a:t>
            </a:r>
            <a:endParaRPr lang="en-US" sz="4000" b="0" strike="noStrike" spc="-1">
              <a:solidFill>
                <a:srgbClr val="000000"/>
              </a:solidFill>
              <a:latin typeface="Arial"/>
            </a:endParaRPr>
          </a:p>
        </p:txBody>
      </p:sp>
      <p:sp>
        <p:nvSpPr>
          <p:cNvPr id="296" name="TextShape 2"/>
          <p:cNvSpPr txBox="1"/>
          <p:nvPr/>
        </p:nvSpPr>
        <p:spPr>
          <a:xfrm>
            <a:off x="609480" y="1600200"/>
            <a:ext cx="563976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solidFill>
                <a:srgbClr val="000000"/>
              </a:solidFill>
              <a:latin typeface="Arial"/>
            </a:endParaRPr>
          </a:p>
          <a:p>
            <a:pPr marL="343080" indent="-3427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pic>
        <p:nvPicPr>
          <p:cNvPr id="297" name="Shape 321"/>
          <p:cNvPicPr/>
          <p:nvPr/>
        </p:nvPicPr>
        <p:blipFill>
          <a:blip r:embed="rId3"/>
          <a:stretch/>
        </p:blipFill>
        <p:spPr>
          <a:xfrm>
            <a:off x="4454640" y="913680"/>
            <a:ext cx="10158120" cy="571392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Development Tools</a:t>
            </a:r>
            <a:endParaRPr lang="en-US" sz="4000" b="0" strike="noStrike" spc="-1">
              <a:solidFill>
                <a:srgbClr val="000000"/>
              </a:solidFill>
              <a:latin typeface="Arial"/>
            </a:endParaRPr>
          </a:p>
        </p:txBody>
      </p:sp>
      <p:sp>
        <p:nvSpPr>
          <p:cNvPr id="299" name="TextShape 2"/>
          <p:cNvSpPr txBox="1"/>
          <p:nvPr/>
        </p:nvSpPr>
        <p:spPr>
          <a:xfrm>
            <a:off x="609480" y="1600200"/>
            <a:ext cx="453960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pic>
        <p:nvPicPr>
          <p:cNvPr id="300" name="Shape 329"/>
          <p:cNvPicPr/>
          <p:nvPr/>
        </p:nvPicPr>
        <p:blipFill>
          <a:blip r:embed="rId3"/>
          <a:stretch/>
        </p:blipFill>
        <p:spPr>
          <a:xfrm>
            <a:off x="4850640" y="1104120"/>
            <a:ext cx="6156360" cy="4701960"/>
          </a:xfrm>
          <a:prstGeom prst="rect">
            <a:avLst/>
          </a:prstGeom>
          <a:ln>
            <a:noFill/>
          </a:ln>
        </p:spPr>
      </p:pic>
      <p:sp>
        <p:nvSpPr>
          <p:cNvPr id="301" name="CustomShape 3"/>
          <p:cNvSpPr/>
          <p:nvPr/>
        </p:nvSpPr>
        <p:spPr>
          <a:xfrm>
            <a:off x="7337880" y="1166760"/>
            <a:ext cx="242352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Cambria"/>
            </a:endParaRPr>
          </a:p>
        </p:txBody>
      </p:sp>
      <p:sp>
        <p:nvSpPr>
          <p:cNvPr id="302" name="CustomShape 4"/>
          <p:cNvSpPr/>
          <p:nvPr/>
        </p:nvSpPr>
        <p:spPr>
          <a:xfrm>
            <a:off x="7200360" y="5575320"/>
            <a:ext cx="29433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Cambria"/>
            </a:endParaRPr>
          </a:p>
        </p:txBody>
      </p:sp>
      <p:sp>
        <p:nvSpPr>
          <p:cNvPr id="303" name="CustomShape 5"/>
          <p:cNvSpPr/>
          <p:nvPr/>
        </p:nvSpPr>
        <p:spPr>
          <a:xfrm>
            <a:off x="8885880" y="4339080"/>
            <a:ext cx="34005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Policy</a:t>
            </a:r>
            <a:endParaRPr lang="en-US" sz="4000" b="0" strike="noStrike" spc="-1">
              <a:solidFill>
                <a:srgbClr val="000000"/>
              </a:solidFill>
              <a:latin typeface="Arial"/>
            </a:endParaRPr>
          </a:p>
        </p:txBody>
      </p:sp>
      <p:sp>
        <p:nvSpPr>
          <p:cNvPr id="222"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br/>
            <a:r>
              <a:rPr lang="en-US" sz="2400" b="0" strike="noStrike" spc="-1">
                <a:solidFill>
                  <a:srgbClr val="292934"/>
                </a:solidFill>
                <a:latin typeface="Roboto"/>
                <a:ea typeface="Roboto"/>
              </a:rPr>
              <a:t>Open Compliance Program at:</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solidFill>
                <a:srgbClr val="000000"/>
              </a:solidFill>
              <a:latin typeface="Arial"/>
            </a:endParaRPr>
          </a:p>
        </p:txBody>
      </p:sp>
      <p:sp>
        <p:nvSpPr>
          <p:cNvPr id="305" name="TextShape 2"/>
          <p:cNvSpPr txBox="1"/>
          <p:nvPr/>
        </p:nvSpPr>
        <p:spPr>
          <a:xfrm>
            <a:off x="609480" y="1600200"/>
            <a:ext cx="10972440" cy="5123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solidFill>
                <a:srgbClr val="000000"/>
              </a:solidFill>
              <a:latin typeface="Arial"/>
            </a:endParaRPr>
          </a:p>
          <a:p>
            <a:pPr marL="560160" lvl="1" indent="-29304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307"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5</a:t>
            </a:r>
            <a:endParaRPr lang="en-US" sz="3200" b="0" strike="noStrike" spc="-1">
              <a:solidFill>
                <a:srgbClr val="000000"/>
              </a:solidFill>
              <a:latin typeface="Arial"/>
            </a:endParaRPr>
          </a:p>
        </p:txBody>
      </p:sp>
      <p:sp>
        <p:nvSpPr>
          <p:cNvPr id="309"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Review</a:t>
            </a:r>
            <a:endParaRPr lang="en-US" sz="4000" b="0" strike="noStrike" spc="-1">
              <a:solidFill>
                <a:srgbClr val="000000"/>
              </a:solidFill>
              <a:latin typeface="Arial"/>
            </a:endParaRPr>
          </a:p>
        </p:txBody>
      </p:sp>
      <p:sp>
        <p:nvSpPr>
          <p:cNvPr id="311"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br/>
            <a:r>
              <a:rPr lang="en-US" sz="2400" b="0" strike="noStrike" spc="-1">
                <a:solidFill>
                  <a:srgbClr val="292934"/>
                </a:solidFill>
                <a:latin typeface="Roboto"/>
                <a:ea typeface="Roboto"/>
              </a:rPr>
              <a:t>associated with the use of the selected components should be initiated</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solidFill>
                <a:srgbClr val="000000"/>
              </a:solidFill>
              <a:latin typeface="Arial"/>
            </a:endParaRPr>
          </a:p>
          <a:p>
            <a:pPr>
              <a:lnSpc>
                <a:spcPct val="100000"/>
              </a:lnSpc>
              <a:spcBef>
                <a:spcPts val="479"/>
              </a:spcBef>
            </a:pPr>
            <a:endParaRPr lang="en-US" sz="20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solidFill>
                <a:srgbClr val="000000"/>
              </a:solidFill>
              <a:latin typeface="Arial"/>
            </a:endParaRPr>
          </a:p>
        </p:txBody>
      </p:sp>
      <p:sp>
        <p:nvSpPr>
          <p:cNvPr id="313" name="CustomShape 2"/>
          <p:cNvSpPr/>
          <p:nvPr/>
        </p:nvSpPr>
        <p:spPr>
          <a:xfrm>
            <a:off x="304920" y="5109840"/>
            <a:ext cx="11277360" cy="17766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Cambria"/>
            </a:endParaRPr>
          </a:p>
          <a:p>
            <a:pPr>
              <a:lnSpc>
                <a:spcPct val="100000"/>
              </a:lnSpc>
              <a:spcBef>
                <a:spcPts val="479"/>
              </a:spcBef>
            </a:pPr>
            <a:r>
              <a:rPr lang="en-US" sz="2400" b="0" i="1" strike="noStrike" spc="-1">
                <a:solidFill>
                  <a:srgbClr val="292934"/>
                </a:solidFill>
                <a:latin typeface="Roboto"/>
                <a:ea typeface="Roboto"/>
              </a:rPr>
              <a:t>Note: The process often starts when new FOSS-based software is selected by engineering or outside vendors.</a:t>
            </a:r>
            <a:endParaRPr lang="en-US" sz="2400" b="0" strike="noStrike" spc="-1">
              <a:latin typeface="Cambria"/>
            </a:endParaRPr>
          </a:p>
          <a:p>
            <a:pPr marL="457200" indent="-456840">
              <a:lnSpc>
                <a:spcPct val="100000"/>
              </a:lnSpc>
              <a:spcBef>
                <a:spcPts val="479"/>
              </a:spcBef>
            </a:pPr>
            <a:endParaRPr lang="en-US" sz="2400" b="0" strike="noStrike" spc="-1">
              <a:latin typeface="Cambria"/>
            </a:endParaRPr>
          </a:p>
        </p:txBody>
      </p:sp>
      <p:pic>
        <p:nvPicPr>
          <p:cNvPr id="314" name="Shape 368"/>
          <p:cNvPicPr/>
          <p:nvPr/>
        </p:nvPicPr>
        <p:blipFill>
          <a:blip r:embed="rId3"/>
          <a:stretch/>
        </p:blipFill>
        <p:spPr>
          <a:xfrm>
            <a:off x="3959280" y="1703160"/>
            <a:ext cx="4272480" cy="1459800"/>
          </a:xfrm>
          <a:prstGeom prst="rect">
            <a:avLst/>
          </a:prstGeom>
          <a:ln>
            <a:noFill/>
          </a:ln>
        </p:spPr>
      </p:pic>
      <p:sp>
        <p:nvSpPr>
          <p:cNvPr id="315" name="CustomShape 3"/>
          <p:cNvSpPr/>
          <p:nvPr/>
        </p:nvSpPr>
        <p:spPr>
          <a:xfrm>
            <a:off x="4748040" y="2332080"/>
            <a:ext cx="2609640" cy="8298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Cambria"/>
            </a:endParaRPr>
          </a:p>
        </p:txBody>
      </p:sp>
      <p:pic>
        <p:nvPicPr>
          <p:cNvPr id="316" name="Shape 370"/>
          <p:cNvPicPr/>
          <p:nvPr/>
        </p:nvPicPr>
        <p:blipFill>
          <a:blip r:embed="rId4"/>
          <a:stretch/>
        </p:blipFill>
        <p:spPr>
          <a:xfrm>
            <a:off x="3325680" y="3284640"/>
            <a:ext cx="658440" cy="1298520"/>
          </a:xfrm>
          <a:prstGeom prst="rect">
            <a:avLst/>
          </a:prstGeom>
          <a:ln>
            <a:noFill/>
          </a:ln>
        </p:spPr>
      </p:pic>
      <p:grpSp>
        <p:nvGrpSpPr>
          <p:cNvPr id="317" name="Group 4"/>
          <p:cNvGrpSpPr/>
          <p:nvPr/>
        </p:nvGrpSpPr>
        <p:grpSpPr>
          <a:xfrm>
            <a:off x="1873080" y="3284640"/>
            <a:ext cx="1426320" cy="1212120"/>
            <a:chOff x="1873080" y="3284640"/>
            <a:chExt cx="1426320" cy="1212120"/>
          </a:xfrm>
        </p:grpSpPr>
        <p:grpSp>
          <p:nvGrpSpPr>
            <p:cNvPr id="318" name="Group 5"/>
            <p:cNvGrpSpPr/>
            <p:nvPr/>
          </p:nvGrpSpPr>
          <p:grpSpPr>
            <a:xfrm>
              <a:off x="1873080" y="3284640"/>
              <a:ext cx="1426320" cy="770760"/>
              <a:chOff x="1873080" y="3284640"/>
              <a:chExt cx="1426320" cy="770760"/>
            </a:xfrm>
          </p:grpSpPr>
          <p:sp>
            <p:nvSpPr>
              <p:cNvPr id="319" name="CustomShape 6"/>
              <p:cNvSpPr/>
              <p:nvPr/>
            </p:nvSpPr>
            <p:spPr>
              <a:xfrm>
                <a:off x="1873080" y="3778920"/>
                <a:ext cx="13672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Cambria"/>
                </a:endParaRPr>
              </a:p>
            </p:txBody>
          </p:sp>
          <p:sp>
            <p:nvSpPr>
              <p:cNvPr id="320" name="CustomShape 7"/>
              <p:cNvSpPr/>
              <p:nvPr/>
            </p:nvSpPr>
            <p:spPr>
              <a:xfrm>
                <a:off x="1877760" y="3284640"/>
                <a:ext cx="142164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Cambria"/>
                </a:endParaRPr>
              </a:p>
            </p:txBody>
          </p:sp>
        </p:grpSp>
        <p:sp>
          <p:nvSpPr>
            <p:cNvPr id="321" name="CustomShape 8"/>
            <p:cNvSpPr/>
            <p:nvPr/>
          </p:nvSpPr>
          <p:spPr>
            <a:xfrm>
              <a:off x="2421360" y="4220280"/>
              <a:ext cx="8190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 Engineer</a:t>
              </a:r>
              <a:endParaRPr lang="en-US" sz="1200" b="0" strike="noStrike" spc="-1">
                <a:latin typeface="Cambria"/>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solidFill>
                <a:srgbClr val="000000"/>
              </a:solidFill>
              <a:latin typeface="Arial"/>
            </a:endParaRPr>
          </a:p>
        </p:txBody>
      </p:sp>
      <p:sp>
        <p:nvSpPr>
          <p:cNvPr id="323"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solidFill>
                <a:srgbClr val="000000"/>
              </a:solidFill>
              <a:latin typeface="Arial"/>
            </a:endParaRPr>
          </a:p>
        </p:txBody>
      </p:sp>
      <p:graphicFrame>
        <p:nvGraphicFramePr>
          <p:cNvPr id="324" name="Table 3"/>
          <p:cNvGraphicFramePr/>
          <p:nvPr/>
        </p:nvGraphicFramePr>
        <p:xfrm>
          <a:off x="952560" y="2854440"/>
          <a:ext cx="10286280" cy="416484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4165200">
                <a:tc>
                  <a:txBody>
                    <a:bodyPr/>
                    <a:lstStyle/>
                    <a:p>
                      <a:pPr marL="457200" indent="-342720">
                        <a:lnSpc>
                          <a:spcPct val="100000"/>
                        </a:lnSpc>
                        <a:buClr>
                          <a:srgbClr val="000000"/>
                        </a:buClr>
                        <a:buFont typeface="Roboto"/>
                        <a:buChar char="●"/>
                      </a:pPr>
                      <a:r>
                        <a:rPr lang="en-US" sz="1800" b="0" strike="noStrike" spc="-1">
                          <a:solidFill>
                            <a:srgbClr val="000000"/>
                          </a:solidFill>
                          <a:latin typeface="Roboto"/>
                          <a:ea typeface="Roboto"/>
                        </a:rPr>
                        <a:t>Package name</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Status of the community around the package (activity, diverse membership, responsiveness)</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Version</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Download or source code URL</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Copyright owner</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License and License URL</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Attribution and other notices and URLs</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Description of modifications intended to be made</a:t>
                      </a:r>
                      <a:endParaRPr lang="en-US" sz="1800" b="0" strike="noStrike" spc="-1">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tc>
                  <a:txBody>
                    <a:bodyPr/>
                    <a:lstStyle/>
                    <a:p>
                      <a:pPr marL="457200" indent="-342720">
                        <a:lnSpc>
                          <a:spcPct val="100000"/>
                        </a:lnSpc>
                        <a:buClr>
                          <a:srgbClr val="000000"/>
                        </a:buClr>
                        <a:buFont typeface="Roboto"/>
                        <a:buChar char="●"/>
                      </a:pPr>
                      <a:r>
                        <a:rPr lang="en-US" sz="1800" b="0" strike="noStrike" spc="-1">
                          <a:solidFill>
                            <a:srgbClr val="000000"/>
                          </a:solidFill>
                          <a:latin typeface="Roboto"/>
                          <a:ea typeface="Roboto"/>
                        </a:rPr>
                        <a:t>List of dependencies</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Intended use in your product</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First product release that will include the package</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Location where the source code will be maintained</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Possible previous approvals in another context</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If from an external vendor: </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Development team's point of contact</a:t>
                      </a:r>
                      <a:endParaRPr lang="en-US" sz="1800" b="0" strike="noStrike" spc="-1">
                        <a:latin typeface="Cambria"/>
                      </a:endParaRPr>
                    </a:p>
                    <a:p>
                      <a:pPr marL="457200" indent="-342720">
                        <a:lnSpc>
                          <a:spcPct val="100000"/>
                        </a:lnSpc>
                        <a:buClr>
                          <a:srgbClr val="000000"/>
                        </a:buClr>
                        <a:buFont typeface="Roboto"/>
                        <a:buChar char="●"/>
                      </a:pPr>
                      <a:r>
                        <a:rPr lang="en-US" sz="1800" b="0" strike="noStrike" spc="-1">
                          <a:solidFill>
                            <a:srgbClr val="000000"/>
                          </a:solidFill>
                          <a:latin typeface="Roboto"/>
                          <a:ea typeface="Roboto"/>
                        </a:rPr>
                        <a:t>Copyright notices, attribution, source code for vendor modifications if needed to satisfy license obligations</a:t>
                      </a:r>
                      <a:endParaRPr lang="en-US" sz="1800" b="0" strike="noStrike" spc="-1">
                        <a:latin typeface="Cambria"/>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729FC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Review Team</a:t>
            </a:r>
            <a:endParaRPr lang="en-US" sz="4000" b="0" strike="noStrike" spc="-1">
              <a:solidFill>
                <a:srgbClr val="000000"/>
              </a:solidFill>
              <a:latin typeface="Arial"/>
            </a:endParaRPr>
          </a:p>
        </p:txBody>
      </p:sp>
      <p:sp>
        <p:nvSpPr>
          <p:cNvPr id="326" name="TextShape 2"/>
          <p:cNvSpPr txBox="1"/>
          <p:nvPr/>
        </p:nvSpPr>
        <p:spPr>
          <a:xfrm>
            <a:off x="304920" y="4307760"/>
            <a:ext cx="11277360" cy="2593080"/>
          </a:xfrm>
          <a:prstGeom prst="rect">
            <a:avLst/>
          </a:prstGeom>
          <a:noFill/>
          <a:ln>
            <a:noFill/>
          </a:ln>
        </p:spPr>
        <p:txBody>
          <a:bodyPr/>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solidFill>
                <a:srgbClr val="000000"/>
              </a:solidFill>
              <a:latin typeface="Arial"/>
            </a:endParaRPr>
          </a:p>
          <a:p>
            <a:pPr marL="182880" indent="-18252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solidFill>
                <a:srgbClr val="000000"/>
              </a:solidFill>
              <a:latin typeface="Arial"/>
            </a:endParaRPr>
          </a:p>
          <a:p>
            <a:pPr marL="182880" indent="-18252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solidFill>
                <a:srgbClr val="000000"/>
              </a:solidFill>
              <a:latin typeface="Arial"/>
            </a:endParaRPr>
          </a:p>
          <a:p>
            <a:pPr marL="182880" indent="-18252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solidFill>
                <a:srgbClr val="000000"/>
              </a:solidFill>
              <a:latin typeface="Arial"/>
            </a:endParaRPr>
          </a:p>
        </p:txBody>
      </p:sp>
      <p:pic>
        <p:nvPicPr>
          <p:cNvPr id="327" name="Shape 391"/>
          <p:cNvPicPr/>
          <p:nvPr/>
        </p:nvPicPr>
        <p:blipFill>
          <a:blip r:embed="rId3"/>
          <a:stretch/>
        </p:blipFill>
        <p:spPr>
          <a:xfrm>
            <a:off x="3959280" y="1402920"/>
            <a:ext cx="4272480" cy="1459800"/>
          </a:xfrm>
          <a:prstGeom prst="rect">
            <a:avLst/>
          </a:prstGeom>
          <a:ln>
            <a:noFill/>
          </a:ln>
        </p:spPr>
      </p:pic>
      <p:sp>
        <p:nvSpPr>
          <p:cNvPr id="328" name="CustomShape 3"/>
          <p:cNvSpPr/>
          <p:nvPr/>
        </p:nvSpPr>
        <p:spPr>
          <a:xfrm>
            <a:off x="4633920" y="2031840"/>
            <a:ext cx="2738160" cy="8298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Cambria"/>
            </a:endParaRPr>
          </a:p>
        </p:txBody>
      </p:sp>
      <p:pic>
        <p:nvPicPr>
          <p:cNvPr id="329" name="Shape 393"/>
          <p:cNvPicPr/>
          <p:nvPr/>
        </p:nvPicPr>
        <p:blipFill>
          <a:blip r:embed="rId4"/>
          <a:stretch/>
        </p:blipFill>
        <p:spPr>
          <a:xfrm>
            <a:off x="3325680" y="2984400"/>
            <a:ext cx="658440" cy="1298520"/>
          </a:xfrm>
          <a:prstGeom prst="rect">
            <a:avLst/>
          </a:prstGeom>
          <a:ln>
            <a:noFill/>
          </a:ln>
        </p:spPr>
      </p:pic>
      <p:grpSp>
        <p:nvGrpSpPr>
          <p:cNvPr id="330" name="Group 4"/>
          <p:cNvGrpSpPr/>
          <p:nvPr/>
        </p:nvGrpSpPr>
        <p:grpSpPr>
          <a:xfrm>
            <a:off x="1873080" y="2984400"/>
            <a:ext cx="1426320" cy="1212120"/>
            <a:chOff x="1873080" y="2984400"/>
            <a:chExt cx="1426320" cy="1212120"/>
          </a:xfrm>
        </p:grpSpPr>
        <p:grpSp>
          <p:nvGrpSpPr>
            <p:cNvPr id="331" name="Group 5"/>
            <p:cNvGrpSpPr/>
            <p:nvPr/>
          </p:nvGrpSpPr>
          <p:grpSpPr>
            <a:xfrm>
              <a:off x="1873080" y="2984400"/>
              <a:ext cx="1426320" cy="770760"/>
              <a:chOff x="1873080" y="2984400"/>
              <a:chExt cx="1426320" cy="770760"/>
            </a:xfrm>
          </p:grpSpPr>
          <p:sp>
            <p:nvSpPr>
              <p:cNvPr id="332" name="CustomShape 6"/>
              <p:cNvSpPr/>
              <p:nvPr/>
            </p:nvSpPr>
            <p:spPr>
              <a:xfrm>
                <a:off x="1873080" y="3478680"/>
                <a:ext cx="13672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Cambria"/>
                </a:endParaRPr>
              </a:p>
            </p:txBody>
          </p:sp>
          <p:sp>
            <p:nvSpPr>
              <p:cNvPr id="333" name="CustomShape 7"/>
              <p:cNvSpPr/>
              <p:nvPr/>
            </p:nvSpPr>
            <p:spPr>
              <a:xfrm>
                <a:off x="1877760" y="2984400"/>
                <a:ext cx="142164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Cambria"/>
                </a:endParaRPr>
              </a:p>
            </p:txBody>
          </p:sp>
        </p:grpSp>
        <p:sp>
          <p:nvSpPr>
            <p:cNvPr id="334" name="CustomShape 8"/>
            <p:cNvSpPr/>
            <p:nvPr/>
          </p:nvSpPr>
          <p:spPr>
            <a:xfrm>
              <a:off x="2421360" y="3920040"/>
              <a:ext cx="8190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 Engineer</a:t>
              </a:r>
              <a:endParaRPr lang="en-US" sz="1200" b="0" strike="noStrike" spc="-1">
                <a:latin typeface="Cambria"/>
              </a:endParaRPr>
            </a:p>
          </p:txBody>
        </p:sp>
      </p:grpSp>
      <p:pic>
        <p:nvPicPr>
          <p:cNvPr id="335" name="Shape 399"/>
          <p:cNvPicPr/>
          <p:nvPr/>
        </p:nvPicPr>
        <p:blipFill>
          <a:blip r:embed="rId5"/>
          <a:stretch/>
        </p:blipFill>
        <p:spPr>
          <a:xfrm>
            <a:off x="8772480" y="2797560"/>
            <a:ext cx="659880" cy="1301400"/>
          </a:xfrm>
          <a:prstGeom prst="rect">
            <a:avLst/>
          </a:prstGeom>
          <a:ln>
            <a:noFill/>
          </a:ln>
        </p:spPr>
      </p:pic>
      <p:pic>
        <p:nvPicPr>
          <p:cNvPr id="336" name="Shape 400"/>
          <p:cNvPicPr/>
          <p:nvPr/>
        </p:nvPicPr>
        <p:blipFill>
          <a:blip r:embed="rId6"/>
          <a:stretch/>
        </p:blipFill>
        <p:spPr>
          <a:xfrm>
            <a:off x="7821360" y="2797560"/>
            <a:ext cx="659880" cy="1301400"/>
          </a:xfrm>
          <a:prstGeom prst="rect">
            <a:avLst/>
          </a:prstGeom>
          <a:ln>
            <a:noFill/>
          </a:ln>
        </p:spPr>
      </p:pic>
      <p:pic>
        <p:nvPicPr>
          <p:cNvPr id="337" name="Shape 401"/>
          <p:cNvPicPr/>
          <p:nvPr/>
        </p:nvPicPr>
        <p:blipFill>
          <a:blip r:embed="rId7"/>
          <a:stretch/>
        </p:blipFill>
        <p:spPr>
          <a:xfrm>
            <a:off x="9846720" y="2797560"/>
            <a:ext cx="659880" cy="1301400"/>
          </a:xfrm>
          <a:prstGeom prst="rect">
            <a:avLst/>
          </a:prstGeom>
          <a:ln>
            <a:noFill/>
          </a:ln>
        </p:spPr>
      </p:pic>
      <p:sp>
        <p:nvSpPr>
          <p:cNvPr id="338" name="CustomShape 9"/>
          <p:cNvSpPr/>
          <p:nvPr/>
        </p:nvSpPr>
        <p:spPr>
          <a:xfrm>
            <a:off x="7901640" y="4138920"/>
            <a:ext cx="5562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Legal</a:t>
            </a:r>
            <a:endParaRPr lang="en-US" sz="1200" b="0" strike="noStrike" spc="-1">
              <a:latin typeface="Cambria"/>
            </a:endParaRPr>
          </a:p>
        </p:txBody>
      </p:sp>
      <p:sp>
        <p:nvSpPr>
          <p:cNvPr id="339" name="CustomShape 10"/>
          <p:cNvSpPr/>
          <p:nvPr/>
        </p:nvSpPr>
        <p:spPr>
          <a:xfrm>
            <a:off x="8577000" y="4141800"/>
            <a:ext cx="8175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Scanning</a:t>
            </a:r>
            <a:endParaRPr lang="en-US" sz="1200" b="0" strike="noStrike" spc="-1">
              <a:latin typeface="Cambria"/>
            </a:endParaRPr>
          </a:p>
        </p:txBody>
      </p:sp>
      <p:sp>
        <p:nvSpPr>
          <p:cNvPr id="340" name="CustomShape 11"/>
          <p:cNvSpPr/>
          <p:nvPr/>
        </p:nvSpPr>
        <p:spPr>
          <a:xfrm>
            <a:off x="9468000" y="4141800"/>
            <a:ext cx="945720" cy="2775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solidFill>
                <a:srgbClr val="000000"/>
              </a:solidFill>
              <a:latin typeface="Arial"/>
            </a:endParaRPr>
          </a:p>
        </p:txBody>
      </p:sp>
      <p:sp>
        <p:nvSpPr>
          <p:cNvPr id="342" name="TextShape 2"/>
          <p:cNvSpPr txBox="1"/>
          <p:nvPr/>
        </p:nvSpPr>
        <p:spPr>
          <a:xfrm>
            <a:off x="417600" y="3539880"/>
            <a:ext cx="11277360" cy="2953440"/>
          </a:xfrm>
          <a:prstGeom prst="rect">
            <a:avLst/>
          </a:prstGeom>
          <a:noFill/>
          <a:ln>
            <a:noFill/>
          </a:ln>
        </p:spPr>
        <p:txBody>
          <a:bodyPr/>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p:txBody>
      </p:sp>
      <p:pic>
        <p:nvPicPr>
          <p:cNvPr id="343" name="Shape 412"/>
          <p:cNvPicPr/>
          <p:nvPr/>
        </p:nvPicPr>
        <p:blipFill>
          <a:blip r:embed="rId3"/>
          <a:stretch/>
        </p:blipFill>
        <p:spPr>
          <a:xfrm>
            <a:off x="5709600" y="1916640"/>
            <a:ext cx="659880" cy="1301400"/>
          </a:xfrm>
          <a:prstGeom prst="rect">
            <a:avLst/>
          </a:prstGeom>
          <a:ln>
            <a:noFill/>
          </a:ln>
        </p:spPr>
      </p:pic>
      <p:pic>
        <p:nvPicPr>
          <p:cNvPr id="344" name="Shape 413"/>
          <p:cNvPicPr/>
          <p:nvPr/>
        </p:nvPicPr>
        <p:blipFill>
          <a:blip r:embed="rId4"/>
          <a:stretch/>
        </p:blipFill>
        <p:spPr>
          <a:xfrm>
            <a:off x="4998600" y="1916640"/>
            <a:ext cx="659880" cy="1301400"/>
          </a:xfrm>
          <a:prstGeom prst="rect">
            <a:avLst/>
          </a:prstGeom>
          <a:ln>
            <a:noFill/>
          </a:ln>
        </p:spPr>
      </p:pic>
      <p:pic>
        <p:nvPicPr>
          <p:cNvPr id="345" name="Shape 414"/>
          <p:cNvPicPr/>
          <p:nvPr/>
        </p:nvPicPr>
        <p:blipFill>
          <a:blip r:embed="rId5"/>
          <a:stretch/>
        </p:blipFill>
        <p:spPr>
          <a:xfrm>
            <a:off x="6503040" y="1916640"/>
            <a:ext cx="659880" cy="1301400"/>
          </a:xfrm>
          <a:prstGeom prst="rect">
            <a:avLst/>
          </a:prstGeom>
          <a:ln>
            <a:noFill/>
          </a:ln>
        </p:spPr>
      </p:pic>
      <p:sp>
        <p:nvSpPr>
          <p:cNvPr id="346" name="CustomShape 3"/>
          <p:cNvSpPr/>
          <p:nvPr/>
        </p:nvSpPr>
        <p:spPr>
          <a:xfrm>
            <a:off x="5023440" y="3237480"/>
            <a:ext cx="5562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Legal</a:t>
            </a:r>
            <a:endParaRPr lang="en-US" sz="1200" b="0" strike="noStrike" spc="-1">
              <a:latin typeface="Cambria"/>
            </a:endParaRPr>
          </a:p>
        </p:txBody>
      </p:sp>
      <p:sp>
        <p:nvSpPr>
          <p:cNvPr id="347" name="CustomShape 4"/>
          <p:cNvSpPr/>
          <p:nvPr/>
        </p:nvSpPr>
        <p:spPr>
          <a:xfrm>
            <a:off x="5563800" y="3242520"/>
            <a:ext cx="8175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Scanning</a:t>
            </a:r>
            <a:endParaRPr lang="en-US" sz="1200" b="0" strike="noStrike" spc="-1">
              <a:latin typeface="Cambria"/>
            </a:endParaRPr>
          </a:p>
        </p:txBody>
      </p:sp>
      <p:sp>
        <p:nvSpPr>
          <p:cNvPr id="348" name="CustomShape 5"/>
          <p:cNvSpPr/>
          <p:nvPr/>
        </p:nvSpPr>
        <p:spPr>
          <a:xfrm>
            <a:off x="6312240" y="3242520"/>
            <a:ext cx="9280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solidFill>
                <a:srgbClr val="000000"/>
              </a:solidFill>
              <a:latin typeface="Arial"/>
            </a:endParaRPr>
          </a:p>
        </p:txBody>
      </p:sp>
      <p:sp>
        <p:nvSpPr>
          <p:cNvPr id="350"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br/>
            <a:r>
              <a:rPr lang="en-US" sz="2400" b="0" strike="noStrike" spc="-1">
                <a:solidFill>
                  <a:srgbClr val="292934"/>
                </a:solidFill>
                <a:latin typeface="Roboto"/>
                <a:ea typeface="Roboto"/>
              </a:rPr>
              <a:t>a project hosted by the Linux Foundation:</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solidFill>
                <a:srgbClr val="000000"/>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solidFill>
                <a:srgbClr val="000000"/>
              </a:solidFill>
              <a:latin typeface="Arial"/>
            </a:endParaRPr>
          </a:p>
        </p:txBody>
      </p:sp>
      <p:sp>
        <p:nvSpPr>
          <p:cNvPr id="352" name="TextShape 2"/>
          <p:cNvSpPr txBox="1"/>
          <p:nvPr/>
        </p:nvSpPr>
        <p:spPr>
          <a:xfrm>
            <a:off x="311760" y="5813640"/>
            <a:ext cx="11421000" cy="1044000"/>
          </a:xfrm>
          <a:prstGeom prst="rect">
            <a:avLst/>
          </a:prstGeom>
          <a:noFill/>
          <a:ln>
            <a:noFill/>
          </a:ln>
        </p:spPr>
        <p:txBody>
          <a:bodyPr/>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solidFill>
                <a:srgbClr val="000000"/>
              </a:solidFill>
              <a:latin typeface="Arial"/>
            </a:endParaRPr>
          </a:p>
        </p:txBody>
      </p:sp>
      <p:pic>
        <p:nvPicPr>
          <p:cNvPr id="353" name="Shape 432"/>
          <p:cNvPicPr/>
          <p:nvPr/>
        </p:nvPicPr>
        <p:blipFill>
          <a:blip r:embed="rId3"/>
          <a:stretch/>
        </p:blipFill>
        <p:spPr>
          <a:xfrm>
            <a:off x="3966120" y="1458000"/>
            <a:ext cx="4272480" cy="1459800"/>
          </a:xfrm>
          <a:prstGeom prst="rect">
            <a:avLst/>
          </a:prstGeom>
          <a:ln>
            <a:noFill/>
          </a:ln>
        </p:spPr>
      </p:pic>
      <p:sp>
        <p:nvSpPr>
          <p:cNvPr id="354" name="CustomShape 3"/>
          <p:cNvSpPr/>
          <p:nvPr/>
        </p:nvSpPr>
        <p:spPr>
          <a:xfrm>
            <a:off x="4424400" y="2087640"/>
            <a:ext cx="2977200" cy="8298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Cambria"/>
            </a:endParaRPr>
          </a:p>
        </p:txBody>
      </p:sp>
      <p:pic>
        <p:nvPicPr>
          <p:cNvPr id="355" name="Shape 434"/>
          <p:cNvPicPr/>
          <p:nvPr/>
        </p:nvPicPr>
        <p:blipFill>
          <a:blip r:embed="rId4"/>
          <a:stretch/>
        </p:blipFill>
        <p:spPr>
          <a:xfrm>
            <a:off x="3332880" y="3039480"/>
            <a:ext cx="658440" cy="1298520"/>
          </a:xfrm>
          <a:prstGeom prst="rect">
            <a:avLst/>
          </a:prstGeom>
          <a:ln>
            <a:noFill/>
          </a:ln>
        </p:spPr>
      </p:pic>
      <p:grpSp>
        <p:nvGrpSpPr>
          <p:cNvPr id="356" name="Group 4"/>
          <p:cNvGrpSpPr/>
          <p:nvPr/>
        </p:nvGrpSpPr>
        <p:grpSpPr>
          <a:xfrm>
            <a:off x="1879920" y="3039480"/>
            <a:ext cx="1426320" cy="1211760"/>
            <a:chOff x="1879920" y="3039480"/>
            <a:chExt cx="1426320" cy="1211760"/>
          </a:xfrm>
        </p:grpSpPr>
        <p:grpSp>
          <p:nvGrpSpPr>
            <p:cNvPr id="357" name="Group 5"/>
            <p:cNvGrpSpPr/>
            <p:nvPr/>
          </p:nvGrpSpPr>
          <p:grpSpPr>
            <a:xfrm>
              <a:off x="1879920" y="3039480"/>
              <a:ext cx="1426320" cy="770760"/>
              <a:chOff x="1879920" y="3039480"/>
              <a:chExt cx="1426320" cy="770760"/>
            </a:xfrm>
          </p:grpSpPr>
          <p:sp>
            <p:nvSpPr>
              <p:cNvPr id="358" name="CustomShape 6"/>
              <p:cNvSpPr/>
              <p:nvPr/>
            </p:nvSpPr>
            <p:spPr>
              <a:xfrm>
                <a:off x="1879920" y="3533760"/>
                <a:ext cx="13672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Cambria"/>
                </a:endParaRPr>
              </a:p>
            </p:txBody>
          </p:sp>
          <p:sp>
            <p:nvSpPr>
              <p:cNvPr id="359" name="CustomShape 7"/>
              <p:cNvSpPr/>
              <p:nvPr/>
            </p:nvSpPr>
            <p:spPr>
              <a:xfrm>
                <a:off x="1884600" y="3039480"/>
                <a:ext cx="142164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Cambria"/>
                </a:endParaRPr>
              </a:p>
            </p:txBody>
          </p:sp>
        </p:grpSp>
        <p:sp>
          <p:nvSpPr>
            <p:cNvPr id="360" name="CustomShape 8"/>
            <p:cNvSpPr/>
            <p:nvPr/>
          </p:nvSpPr>
          <p:spPr>
            <a:xfrm>
              <a:off x="2428200" y="3974760"/>
              <a:ext cx="8190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 Engineer</a:t>
              </a:r>
              <a:endParaRPr lang="en-US" sz="1200" b="0" strike="noStrike" spc="-1">
                <a:latin typeface="Cambria"/>
              </a:endParaRPr>
            </a:p>
          </p:txBody>
        </p:sp>
      </p:grpSp>
      <p:pic>
        <p:nvPicPr>
          <p:cNvPr id="361" name="Shape 440"/>
          <p:cNvPicPr/>
          <p:nvPr/>
        </p:nvPicPr>
        <p:blipFill>
          <a:blip r:embed="rId5"/>
          <a:stretch/>
        </p:blipFill>
        <p:spPr>
          <a:xfrm>
            <a:off x="8539560" y="2852640"/>
            <a:ext cx="659880" cy="1301400"/>
          </a:xfrm>
          <a:prstGeom prst="rect">
            <a:avLst/>
          </a:prstGeom>
          <a:ln>
            <a:noFill/>
          </a:ln>
        </p:spPr>
      </p:pic>
      <p:pic>
        <p:nvPicPr>
          <p:cNvPr id="362" name="Shape 441"/>
          <p:cNvPicPr/>
          <p:nvPr/>
        </p:nvPicPr>
        <p:blipFill>
          <a:blip r:embed="rId6"/>
          <a:stretch/>
        </p:blipFill>
        <p:spPr>
          <a:xfrm>
            <a:off x="7828560" y="2852640"/>
            <a:ext cx="659880" cy="1301400"/>
          </a:xfrm>
          <a:prstGeom prst="rect">
            <a:avLst/>
          </a:prstGeom>
          <a:ln>
            <a:noFill/>
          </a:ln>
        </p:spPr>
      </p:pic>
      <p:pic>
        <p:nvPicPr>
          <p:cNvPr id="363" name="Shape 442"/>
          <p:cNvPicPr/>
          <p:nvPr/>
        </p:nvPicPr>
        <p:blipFill>
          <a:blip r:embed="rId7"/>
          <a:stretch/>
        </p:blipFill>
        <p:spPr>
          <a:xfrm>
            <a:off x="9333000" y="2852640"/>
            <a:ext cx="659880" cy="1301400"/>
          </a:xfrm>
          <a:prstGeom prst="rect">
            <a:avLst/>
          </a:prstGeom>
          <a:ln>
            <a:noFill/>
          </a:ln>
        </p:spPr>
      </p:pic>
      <p:sp>
        <p:nvSpPr>
          <p:cNvPr id="364" name="CustomShape 9"/>
          <p:cNvSpPr/>
          <p:nvPr/>
        </p:nvSpPr>
        <p:spPr>
          <a:xfrm>
            <a:off x="7908480" y="4194000"/>
            <a:ext cx="5562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Legal</a:t>
            </a:r>
            <a:endParaRPr lang="en-US" sz="1200" b="0" strike="noStrike" spc="-1">
              <a:latin typeface="Cambria"/>
            </a:endParaRPr>
          </a:p>
        </p:txBody>
      </p:sp>
      <p:sp>
        <p:nvSpPr>
          <p:cNvPr id="365" name="CustomShape 10"/>
          <p:cNvSpPr/>
          <p:nvPr/>
        </p:nvSpPr>
        <p:spPr>
          <a:xfrm>
            <a:off x="8510400" y="4178520"/>
            <a:ext cx="8175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Scanning</a:t>
            </a:r>
            <a:endParaRPr lang="en-US" sz="1200" b="0" strike="noStrike" spc="-1">
              <a:latin typeface="Cambria"/>
            </a:endParaRPr>
          </a:p>
        </p:txBody>
      </p:sp>
      <p:sp>
        <p:nvSpPr>
          <p:cNvPr id="366" name="CustomShape 11"/>
          <p:cNvSpPr/>
          <p:nvPr/>
        </p:nvSpPr>
        <p:spPr>
          <a:xfrm>
            <a:off x="9141840" y="4178520"/>
            <a:ext cx="9280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Cambria"/>
            </a:endParaRPr>
          </a:p>
        </p:txBody>
      </p:sp>
      <p:pic>
        <p:nvPicPr>
          <p:cNvPr id="367" name="Shape 446"/>
          <p:cNvPicPr/>
          <p:nvPr/>
        </p:nvPicPr>
        <p:blipFill>
          <a:blip r:embed="rId8"/>
          <a:stretch/>
        </p:blipFill>
        <p:spPr>
          <a:xfrm>
            <a:off x="4938840" y="3005640"/>
            <a:ext cx="2253600" cy="507600"/>
          </a:xfrm>
          <a:prstGeom prst="rect">
            <a:avLst/>
          </a:prstGeom>
          <a:ln>
            <a:noFill/>
          </a:ln>
        </p:spPr>
      </p:pic>
      <p:pic>
        <p:nvPicPr>
          <p:cNvPr id="368" name="Shape 447"/>
          <p:cNvPicPr/>
          <p:nvPr/>
        </p:nvPicPr>
        <p:blipFill>
          <a:blip r:embed="rId9"/>
          <a:stretch/>
        </p:blipFill>
        <p:spPr>
          <a:xfrm>
            <a:off x="4904280" y="3846240"/>
            <a:ext cx="2253600" cy="507600"/>
          </a:xfrm>
          <a:prstGeom prst="rect">
            <a:avLst/>
          </a:prstGeom>
          <a:ln>
            <a:noFill/>
          </a:ln>
        </p:spPr>
      </p:pic>
      <p:sp>
        <p:nvSpPr>
          <p:cNvPr id="369" name="CustomShape 12"/>
          <p:cNvSpPr/>
          <p:nvPr/>
        </p:nvSpPr>
        <p:spPr>
          <a:xfrm>
            <a:off x="5660280" y="3458520"/>
            <a:ext cx="905760" cy="4611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Work</a:t>
            </a:r>
            <a:endParaRPr lang="en-US" sz="2400" b="0" strike="noStrike" spc="-1">
              <a:latin typeface="Cambria"/>
            </a:endParaRPr>
          </a:p>
        </p:txBody>
      </p:sp>
      <p:pic>
        <p:nvPicPr>
          <p:cNvPr id="370" name="Shape 449"/>
          <p:cNvPicPr/>
          <p:nvPr/>
        </p:nvPicPr>
        <p:blipFill>
          <a:blip r:embed="rId10"/>
          <a:stretch/>
        </p:blipFill>
        <p:spPr>
          <a:xfrm>
            <a:off x="3964680" y="4310280"/>
            <a:ext cx="4272480" cy="1459800"/>
          </a:xfrm>
          <a:prstGeom prst="rect">
            <a:avLst/>
          </a:prstGeom>
          <a:ln>
            <a:noFill/>
          </a:ln>
        </p:spPr>
      </p:pic>
      <p:sp>
        <p:nvSpPr>
          <p:cNvPr id="371" name="CustomShape 13"/>
          <p:cNvSpPr/>
          <p:nvPr/>
        </p:nvSpPr>
        <p:spPr>
          <a:xfrm>
            <a:off x="5384520" y="4708440"/>
            <a:ext cx="1486080" cy="4611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1</a:t>
            </a:r>
            <a:endParaRPr lang="en-US" sz="3200" b="0" strike="noStrike" spc="-1">
              <a:solidFill>
                <a:srgbClr val="000000"/>
              </a:solidFill>
              <a:latin typeface="Arial"/>
            </a:endParaRPr>
          </a:p>
        </p:txBody>
      </p:sp>
      <p:sp>
        <p:nvSpPr>
          <p:cNvPr id="224"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solidFill>
                <a:srgbClr val="000000"/>
              </a:solidFill>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solidFill>
                <a:srgbClr val="000000"/>
              </a:solidFill>
              <a:latin typeface="Arial"/>
            </a:endParaRPr>
          </a:p>
        </p:txBody>
      </p:sp>
      <p:sp>
        <p:nvSpPr>
          <p:cNvPr id="373" name="CustomShape 2"/>
          <p:cNvSpPr/>
          <p:nvPr/>
        </p:nvSpPr>
        <p:spPr>
          <a:xfrm>
            <a:off x="325440" y="6113160"/>
            <a:ext cx="11421000" cy="7012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Cambria"/>
            </a:endParaRPr>
          </a:p>
        </p:txBody>
      </p:sp>
      <p:pic>
        <p:nvPicPr>
          <p:cNvPr id="374" name="Shape 458"/>
          <p:cNvPicPr/>
          <p:nvPr/>
        </p:nvPicPr>
        <p:blipFill>
          <a:blip r:embed="rId3"/>
          <a:stretch/>
        </p:blipFill>
        <p:spPr>
          <a:xfrm>
            <a:off x="3979800" y="1230840"/>
            <a:ext cx="4272480" cy="1459800"/>
          </a:xfrm>
          <a:prstGeom prst="rect">
            <a:avLst/>
          </a:prstGeom>
          <a:ln>
            <a:noFill/>
          </a:ln>
        </p:spPr>
      </p:pic>
      <p:sp>
        <p:nvSpPr>
          <p:cNvPr id="375" name="CustomShape 3"/>
          <p:cNvSpPr/>
          <p:nvPr/>
        </p:nvSpPr>
        <p:spPr>
          <a:xfrm>
            <a:off x="4567320" y="1859400"/>
            <a:ext cx="2825640" cy="8298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Cambria"/>
            </a:endParaRPr>
          </a:p>
        </p:txBody>
      </p:sp>
      <p:pic>
        <p:nvPicPr>
          <p:cNvPr id="376" name="Shape 460"/>
          <p:cNvPicPr/>
          <p:nvPr/>
        </p:nvPicPr>
        <p:blipFill>
          <a:blip r:embed="rId4"/>
          <a:stretch/>
        </p:blipFill>
        <p:spPr>
          <a:xfrm>
            <a:off x="3346560" y="2812680"/>
            <a:ext cx="658440" cy="1298520"/>
          </a:xfrm>
          <a:prstGeom prst="rect">
            <a:avLst/>
          </a:prstGeom>
          <a:ln>
            <a:noFill/>
          </a:ln>
        </p:spPr>
      </p:pic>
      <p:grpSp>
        <p:nvGrpSpPr>
          <p:cNvPr id="377" name="Group 4"/>
          <p:cNvGrpSpPr/>
          <p:nvPr/>
        </p:nvGrpSpPr>
        <p:grpSpPr>
          <a:xfrm>
            <a:off x="1893600" y="2812680"/>
            <a:ext cx="1426680" cy="1211760"/>
            <a:chOff x="1893600" y="2812680"/>
            <a:chExt cx="1426680" cy="1211760"/>
          </a:xfrm>
        </p:grpSpPr>
        <p:grpSp>
          <p:nvGrpSpPr>
            <p:cNvPr id="378" name="Group 5"/>
            <p:cNvGrpSpPr/>
            <p:nvPr/>
          </p:nvGrpSpPr>
          <p:grpSpPr>
            <a:xfrm>
              <a:off x="1893600" y="2812680"/>
              <a:ext cx="1426680" cy="770400"/>
              <a:chOff x="1893600" y="2812680"/>
              <a:chExt cx="1426680" cy="770400"/>
            </a:xfrm>
          </p:grpSpPr>
          <p:sp>
            <p:nvSpPr>
              <p:cNvPr id="379" name="CustomShape 6"/>
              <p:cNvSpPr/>
              <p:nvPr/>
            </p:nvSpPr>
            <p:spPr>
              <a:xfrm>
                <a:off x="1893600" y="3306600"/>
                <a:ext cx="13672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Cambria"/>
                </a:endParaRPr>
              </a:p>
            </p:txBody>
          </p:sp>
          <p:sp>
            <p:nvSpPr>
              <p:cNvPr id="380" name="CustomShape 7"/>
              <p:cNvSpPr/>
              <p:nvPr/>
            </p:nvSpPr>
            <p:spPr>
              <a:xfrm>
                <a:off x="1898640" y="2812680"/>
                <a:ext cx="142164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Cambria"/>
                </a:endParaRPr>
              </a:p>
            </p:txBody>
          </p:sp>
        </p:grpSp>
        <p:sp>
          <p:nvSpPr>
            <p:cNvPr id="381" name="CustomShape 8"/>
            <p:cNvSpPr/>
            <p:nvPr/>
          </p:nvSpPr>
          <p:spPr>
            <a:xfrm>
              <a:off x="2441880" y="3747960"/>
              <a:ext cx="8190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 Engineer</a:t>
              </a:r>
              <a:endParaRPr lang="en-US" sz="1200" b="0" strike="noStrike" spc="-1">
                <a:latin typeface="Cambria"/>
              </a:endParaRPr>
            </a:p>
          </p:txBody>
        </p:sp>
      </p:grpSp>
      <p:pic>
        <p:nvPicPr>
          <p:cNvPr id="382" name="Shape 466"/>
          <p:cNvPicPr/>
          <p:nvPr/>
        </p:nvPicPr>
        <p:blipFill>
          <a:blip r:embed="rId5"/>
          <a:stretch/>
        </p:blipFill>
        <p:spPr>
          <a:xfrm>
            <a:off x="8553240" y="2625480"/>
            <a:ext cx="659880" cy="1301400"/>
          </a:xfrm>
          <a:prstGeom prst="rect">
            <a:avLst/>
          </a:prstGeom>
          <a:ln>
            <a:noFill/>
          </a:ln>
        </p:spPr>
      </p:pic>
      <p:pic>
        <p:nvPicPr>
          <p:cNvPr id="383" name="Shape 467"/>
          <p:cNvPicPr/>
          <p:nvPr/>
        </p:nvPicPr>
        <p:blipFill>
          <a:blip r:embed="rId6"/>
          <a:stretch/>
        </p:blipFill>
        <p:spPr>
          <a:xfrm>
            <a:off x="7842240" y="2625480"/>
            <a:ext cx="659880" cy="1301400"/>
          </a:xfrm>
          <a:prstGeom prst="rect">
            <a:avLst/>
          </a:prstGeom>
          <a:ln>
            <a:noFill/>
          </a:ln>
        </p:spPr>
      </p:pic>
      <p:pic>
        <p:nvPicPr>
          <p:cNvPr id="384" name="Shape 468"/>
          <p:cNvPicPr/>
          <p:nvPr/>
        </p:nvPicPr>
        <p:blipFill>
          <a:blip r:embed="rId7"/>
          <a:stretch/>
        </p:blipFill>
        <p:spPr>
          <a:xfrm>
            <a:off x="9346680" y="2625480"/>
            <a:ext cx="659880" cy="1301400"/>
          </a:xfrm>
          <a:prstGeom prst="rect">
            <a:avLst/>
          </a:prstGeom>
          <a:ln>
            <a:noFill/>
          </a:ln>
        </p:spPr>
      </p:pic>
      <p:sp>
        <p:nvSpPr>
          <p:cNvPr id="385" name="CustomShape 9"/>
          <p:cNvSpPr/>
          <p:nvPr/>
        </p:nvSpPr>
        <p:spPr>
          <a:xfrm>
            <a:off x="7922160" y="3967200"/>
            <a:ext cx="55620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Legal</a:t>
            </a:r>
            <a:endParaRPr lang="en-US" sz="1200" b="0" strike="noStrike" spc="-1">
              <a:latin typeface="Cambria"/>
            </a:endParaRPr>
          </a:p>
        </p:txBody>
      </p:sp>
      <p:sp>
        <p:nvSpPr>
          <p:cNvPr id="386" name="CustomShape 10"/>
          <p:cNvSpPr/>
          <p:nvPr/>
        </p:nvSpPr>
        <p:spPr>
          <a:xfrm>
            <a:off x="8524080" y="3951720"/>
            <a:ext cx="81756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Scanning</a:t>
            </a:r>
            <a:endParaRPr lang="en-US" sz="1200" b="0" strike="noStrike" spc="-1">
              <a:latin typeface="Cambria"/>
            </a:endParaRPr>
          </a:p>
        </p:txBody>
      </p:sp>
      <p:sp>
        <p:nvSpPr>
          <p:cNvPr id="387" name="CustomShape 11"/>
          <p:cNvSpPr/>
          <p:nvPr/>
        </p:nvSpPr>
        <p:spPr>
          <a:xfrm>
            <a:off x="9155880" y="3951720"/>
            <a:ext cx="9280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Cambria"/>
            </a:endParaRPr>
          </a:p>
        </p:txBody>
      </p:sp>
      <p:pic>
        <p:nvPicPr>
          <p:cNvPr id="388" name="Shape 472"/>
          <p:cNvPicPr/>
          <p:nvPr/>
        </p:nvPicPr>
        <p:blipFill>
          <a:blip r:embed="rId8"/>
          <a:stretch/>
        </p:blipFill>
        <p:spPr>
          <a:xfrm>
            <a:off x="4952520" y="2778480"/>
            <a:ext cx="2253600" cy="507600"/>
          </a:xfrm>
          <a:prstGeom prst="rect">
            <a:avLst/>
          </a:prstGeom>
          <a:ln>
            <a:noFill/>
          </a:ln>
        </p:spPr>
      </p:pic>
      <p:pic>
        <p:nvPicPr>
          <p:cNvPr id="389" name="Shape 473"/>
          <p:cNvPicPr/>
          <p:nvPr/>
        </p:nvPicPr>
        <p:blipFill>
          <a:blip r:embed="rId9"/>
          <a:stretch/>
        </p:blipFill>
        <p:spPr>
          <a:xfrm>
            <a:off x="4917960" y="3619440"/>
            <a:ext cx="2253600" cy="507600"/>
          </a:xfrm>
          <a:prstGeom prst="rect">
            <a:avLst/>
          </a:prstGeom>
          <a:ln>
            <a:noFill/>
          </a:ln>
        </p:spPr>
      </p:pic>
      <p:sp>
        <p:nvSpPr>
          <p:cNvPr id="390" name="CustomShape 12"/>
          <p:cNvSpPr/>
          <p:nvPr/>
        </p:nvSpPr>
        <p:spPr>
          <a:xfrm>
            <a:off x="5673960" y="3231720"/>
            <a:ext cx="905760" cy="4611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Work</a:t>
            </a:r>
            <a:endParaRPr lang="en-US" sz="2400" b="0" strike="noStrike" spc="-1">
              <a:latin typeface="Cambria"/>
            </a:endParaRPr>
          </a:p>
        </p:txBody>
      </p:sp>
      <p:pic>
        <p:nvPicPr>
          <p:cNvPr id="391" name="Shape 475"/>
          <p:cNvPicPr/>
          <p:nvPr/>
        </p:nvPicPr>
        <p:blipFill>
          <a:blip r:embed="rId10"/>
          <a:stretch/>
        </p:blipFill>
        <p:spPr>
          <a:xfrm>
            <a:off x="3978720" y="4083480"/>
            <a:ext cx="4272480" cy="1459800"/>
          </a:xfrm>
          <a:prstGeom prst="rect">
            <a:avLst/>
          </a:prstGeom>
          <a:ln>
            <a:noFill/>
          </a:ln>
        </p:spPr>
      </p:pic>
      <p:sp>
        <p:nvSpPr>
          <p:cNvPr id="392" name="CustomShape 13"/>
          <p:cNvSpPr/>
          <p:nvPr/>
        </p:nvSpPr>
        <p:spPr>
          <a:xfrm>
            <a:off x="5398200" y="4481640"/>
            <a:ext cx="1486080" cy="4611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Cambria"/>
            </a:endParaRPr>
          </a:p>
        </p:txBody>
      </p:sp>
      <p:grpSp>
        <p:nvGrpSpPr>
          <p:cNvPr id="393" name="Group 14"/>
          <p:cNvGrpSpPr/>
          <p:nvPr/>
        </p:nvGrpSpPr>
        <p:grpSpPr>
          <a:xfrm>
            <a:off x="5063400" y="5187960"/>
            <a:ext cx="2172600" cy="959760"/>
            <a:chOff x="5063400" y="5187960"/>
            <a:chExt cx="2172600" cy="959760"/>
          </a:xfrm>
        </p:grpSpPr>
        <p:pic>
          <p:nvPicPr>
            <p:cNvPr id="394" name="Shape 478"/>
            <p:cNvPicPr/>
            <p:nvPr/>
          </p:nvPicPr>
          <p:blipFill>
            <a:blip r:embed="rId11"/>
            <a:stretch/>
          </p:blipFill>
          <p:spPr>
            <a:xfrm>
              <a:off x="5063400" y="5187960"/>
              <a:ext cx="2113920" cy="659880"/>
            </a:xfrm>
            <a:prstGeom prst="rect">
              <a:avLst/>
            </a:prstGeom>
            <a:ln>
              <a:noFill/>
            </a:ln>
          </p:spPr>
        </p:pic>
        <p:sp>
          <p:nvSpPr>
            <p:cNvPr id="395" name="CustomShape 15"/>
            <p:cNvSpPr/>
            <p:nvPr/>
          </p:nvSpPr>
          <p:spPr>
            <a:xfrm>
              <a:off x="5076720" y="5871240"/>
              <a:ext cx="2159280" cy="27648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US" sz="1200" b="0" strike="noStrike" spc="-1">
                  <a:solidFill>
                    <a:srgbClr val="333333"/>
                  </a:solidFill>
                  <a:latin typeface="Roboto"/>
                  <a:ea typeface="Roboto"/>
                </a:rPr>
                <a:t>Executive Review Committee</a:t>
              </a:r>
              <a:endParaRPr lang="en-US" sz="1200" b="0" strike="noStrike" spc="-1">
                <a:latin typeface="Cambria"/>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397"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6</a:t>
            </a:r>
            <a:endParaRPr lang="en-US" sz="3200" b="0" strike="noStrike" spc="-1">
              <a:solidFill>
                <a:srgbClr val="000000"/>
              </a:solidFill>
              <a:latin typeface="Arial"/>
            </a:endParaRPr>
          </a:p>
        </p:txBody>
      </p:sp>
      <p:sp>
        <p:nvSpPr>
          <p:cNvPr id="399" name="TextShape 2"/>
          <p:cNvSpPr txBox="1"/>
          <p:nvPr/>
        </p:nvSpPr>
        <p:spPr>
          <a:xfrm>
            <a:off x="963000" y="4626720"/>
            <a:ext cx="10362960" cy="1499760"/>
          </a:xfrm>
          <a:prstGeom prst="rect">
            <a:avLst/>
          </a:prstGeom>
          <a:noFill/>
          <a:ln>
            <a:noFill/>
          </a:ln>
        </p:spPr>
        <p:txBody>
          <a:bodyPr/>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Introduction</a:t>
            </a:r>
            <a:endParaRPr lang="en-US" sz="4000" b="0" strike="noStrike" spc="-1">
              <a:solidFill>
                <a:srgbClr val="000000"/>
              </a:solidFill>
              <a:latin typeface="Arial"/>
            </a:endParaRPr>
          </a:p>
        </p:txBody>
      </p:sp>
      <p:sp>
        <p:nvSpPr>
          <p:cNvPr id="401"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solidFill>
                <a:srgbClr val="000000"/>
              </a:solidFill>
              <a:latin typeface="Arial"/>
            </a:endParaRPr>
          </a:p>
        </p:txBody>
      </p:sp>
      <p:sp>
        <p:nvSpPr>
          <p:cNvPr id="402" name="CustomShape 3"/>
          <p:cNvSpPr/>
          <p:nvPr/>
        </p:nvSpPr>
        <p:spPr>
          <a:xfrm rot="16200000">
            <a:off x="3342960" y="5276880"/>
            <a:ext cx="720360" cy="1360080"/>
          </a:xfrm>
          <a:prstGeom prst="rect">
            <a:avLst/>
          </a:prstGeom>
          <a:gradFill rotWithShape="0">
            <a:gsLst>
              <a:gs pos="0">
                <a:srgbClr val="788C81"/>
              </a:gs>
              <a:gs pos="100000">
                <a:srgbClr val="93A299"/>
              </a:gs>
            </a:gsLst>
            <a:path path="circle"/>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03" name="CustomShape 4"/>
          <p:cNvSpPr/>
          <p:nvPr/>
        </p:nvSpPr>
        <p:spPr>
          <a:xfrm>
            <a:off x="3023280" y="5596560"/>
            <a:ext cx="1360080" cy="7203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Cambria"/>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Cambria"/>
            </a:endParaRPr>
          </a:p>
        </p:txBody>
      </p:sp>
      <p:sp>
        <p:nvSpPr>
          <p:cNvPr id="404" name="CustomShape 5"/>
          <p:cNvSpPr/>
          <p:nvPr/>
        </p:nvSpPr>
        <p:spPr>
          <a:xfrm>
            <a:off x="4762440" y="5257800"/>
            <a:ext cx="2449080" cy="140616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05" name="CustomShape 6"/>
          <p:cNvSpPr/>
          <p:nvPr/>
        </p:nvSpPr>
        <p:spPr>
          <a:xfrm>
            <a:off x="7562520" y="5448600"/>
            <a:ext cx="1687320" cy="103896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Cambria"/>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Cambria"/>
            </a:endParaRPr>
          </a:p>
        </p:txBody>
      </p:sp>
      <p:sp>
        <p:nvSpPr>
          <p:cNvPr id="406" name="CustomShape 7"/>
          <p:cNvSpPr/>
          <p:nvPr/>
        </p:nvSpPr>
        <p:spPr>
          <a:xfrm>
            <a:off x="4390920" y="5952960"/>
            <a:ext cx="385560" cy="61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07" name="CustomShape 8"/>
          <p:cNvSpPr/>
          <p:nvPr/>
        </p:nvSpPr>
        <p:spPr>
          <a:xfrm rot="10800000" flipH="1">
            <a:off x="7206480" y="5958000"/>
            <a:ext cx="326520" cy="43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08" name="CustomShape 9"/>
          <p:cNvSpPr/>
          <p:nvPr/>
        </p:nvSpPr>
        <p:spPr>
          <a:xfrm>
            <a:off x="5270040" y="5588640"/>
            <a:ext cx="1533240" cy="738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447840" y="51444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solidFill>
                <a:srgbClr val="000000"/>
              </a:solidFill>
              <a:latin typeface="Arial"/>
            </a:endParaRPr>
          </a:p>
        </p:txBody>
      </p:sp>
      <p:sp>
        <p:nvSpPr>
          <p:cNvPr id="410" name="TextShape 2"/>
          <p:cNvSpPr txBox="1"/>
          <p:nvPr/>
        </p:nvSpPr>
        <p:spPr>
          <a:xfrm>
            <a:off x="609480" y="150480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Ongoing Compliance Tasks:</a:t>
            </a:r>
            <a:endParaRPr lang="en-US" sz="24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solidFill>
                <a:srgbClr val="000000"/>
              </a:solidFill>
              <a:latin typeface="Arial"/>
            </a:endParaRPr>
          </a:p>
          <a:p>
            <a:pPr marL="457200" indent="-456840">
              <a:lnSpc>
                <a:spcPct val="100000"/>
              </a:lnSpc>
              <a:spcBef>
                <a:spcPts val="400"/>
              </a:spcBef>
            </a:pPr>
            <a:endParaRPr lang="en-US" sz="20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solidFill>
                <a:srgbClr val="000000"/>
              </a:solidFill>
              <a:latin typeface="Arial"/>
            </a:endParaRPr>
          </a:p>
          <a:p>
            <a:pPr marL="457200" indent="-45684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solidFill>
                <a:srgbClr val="000000"/>
              </a:solidFill>
              <a:latin typeface="Arial"/>
            </a:endParaRPr>
          </a:p>
          <a:p>
            <a:pPr>
              <a:lnSpc>
                <a:spcPct val="100000"/>
              </a:lnSpc>
              <a:spcBef>
                <a:spcPts val="479"/>
              </a:spcBef>
            </a:pPr>
            <a:endParaRPr lang="en-US" sz="2000" b="0" strike="noStrike" spc="-1">
              <a:solidFill>
                <a:srgbClr val="000000"/>
              </a:solidFill>
              <a:latin typeface="Arial"/>
            </a:endParaRPr>
          </a:p>
        </p:txBody>
      </p:sp>
      <p:sp>
        <p:nvSpPr>
          <p:cNvPr id="411" name="CustomShape 3"/>
          <p:cNvSpPr/>
          <p:nvPr/>
        </p:nvSpPr>
        <p:spPr>
          <a:xfrm>
            <a:off x="447840" y="6438960"/>
            <a:ext cx="11246400" cy="3074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274680" y="500040"/>
            <a:ext cx="4521600" cy="1544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Cambria"/>
            </a:endParaRPr>
          </a:p>
        </p:txBody>
      </p:sp>
      <p:sp>
        <p:nvSpPr>
          <p:cNvPr id="413" name="CustomShape 2"/>
          <p:cNvSpPr/>
          <p:nvPr/>
        </p:nvSpPr>
        <p:spPr>
          <a:xfrm>
            <a:off x="1678680" y="2072160"/>
            <a:ext cx="1829880" cy="34740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Cambria"/>
            </a:endParaRPr>
          </a:p>
          <a:p>
            <a:pPr algn="ctr">
              <a:lnSpc>
                <a:spcPct val="100000"/>
              </a:lnSpc>
            </a:pPr>
            <a:endParaRPr lang="en-US" sz="1100" b="0" strike="noStrike" spc="-1">
              <a:latin typeface="Cambria"/>
            </a:endParaRPr>
          </a:p>
        </p:txBody>
      </p:sp>
      <p:sp>
        <p:nvSpPr>
          <p:cNvPr id="414" name="CustomShape 3"/>
          <p:cNvSpPr/>
          <p:nvPr/>
        </p:nvSpPr>
        <p:spPr>
          <a:xfrm>
            <a:off x="3843720" y="1698840"/>
            <a:ext cx="4625640" cy="215712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15" name="CustomShape 4"/>
          <p:cNvSpPr/>
          <p:nvPr/>
        </p:nvSpPr>
        <p:spPr>
          <a:xfrm rot="16200000">
            <a:off x="3503160" y="2580480"/>
            <a:ext cx="14187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Cambria"/>
            </a:endParaRPr>
          </a:p>
        </p:txBody>
      </p:sp>
      <p:sp>
        <p:nvSpPr>
          <p:cNvPr id="416" name="CustomShape 5"/>
          <p:cNvSpPr/>
          <p:nvPr/>
        </p:nvSpPr>
        <p:spPr>
          <a:xfrm rot="16200000">
            <a:off x="3935160" y="2588400"/>
            <a:ext cx="14187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Cambria"/>
            </a:endParaRPr>
          </a:p>
        </p:txBody>
      </p:sp>
      <p:sp>
        <p:nvSpPr>
          <p:cNvPr id="417" name="CustomShape 6"/>
          <p:cNvSpPr/>
          <p:nvPr/>
        </p:nvSpPr>
        <p:spPr>
          <a:xfrm rot="16200000">
            <a:off x="4372200" y="2584440"/>
            <a:ext cx="141732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Cambria"/>
            </a:endParaRPr>
          </a:p>
        </p:txBody>
      </p:sp>
      <p:sp>
        <p:nvSpPr>
          <p:cNvPr id="418" name="CustomShape 7"/>
          <p:cNvSpPr/>
          <p:nvPr/>
        </p:nvSpPr>
        <p:spPr>
          <a:xfrm rot="16200000">
            <a:off x="4803480" y="2582280"/>
            <a:ext cx="14187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Cambria"/>
            </a:endParaRPr>
          </a:p>
        </p:txBody>
      </p:sp>
      <p:sp>
        <p:nvSpPr>
          <p:cNvPr id="419" name="CustomShape 8"/>
          <p:cNvSpPr/>
          <p:nvPr/>
        </p:nvSpPr>
        <p:spPr>
          <a:xfrm rot="16200000">
            <a:off x="5234400" y="2582280"/>
            <a:ext cx="14187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Cambria"/>
            </a:endParaRPr>
          </a:p>
        </p:txBody>
      </p:sp>
      <p:sp>
        <p:nvSpPr>
          <p:cNvPr id="420" name="CustomShape 9"/>
          <p:cNvSpPr/>
          <p:nvPr/>
        </p:nvSpPr>
        <p:spPr>
          <a:xfrm rot="16200000">
            <a:off x="5673240" y="2578320"/>
            <a:ext cx="14205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Cambria"/>
            </a:endParaRPr>
          </a:p>
        </p:txBody>
      </p:sp>
      <p:sp>
        <p:nvSpPr>
          <p:cNvPr id="421" name="CustomShape 10"/>
          <p:cNvSpPr/>
          <p:nvPr/>
        </p:nvSpPr>
        <p:spPr>
          <a:xfrm rot="16200000">
            <a:off x="6113880" y="2575080"/>
            <a:ext cx="141732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Cambria"/>
            </a:endParaRPr>
          </a:p>
        </p:txBody>
      </p:sp>
      <p:sp>
        <p:nvSpPr>
          <p:cNvPr id="422" name="CustomShape 11"/>
          <p:cNvSpPr/>
          <p:nvPr/>
        </p:nvSpPr>
        <p:spPr>
          <a:xfrm rot="16200000">
            <a:off x="6546240" y="2571840"/>
            <a:ext cx="141732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Cambria"/>
            </a:endParaRPr>
          </a:p>
        </p:txBody>
      </p:sp>
      <p:sp>
        <p:nvSpPr>
          <p:cNvPr id="423" name="CustomShape 12"/>
          <p:cNvSpPr/>
          <p:nvPr/>
        </p:nvSpPr>
        <p:spPr>
          <a:xfrm rot="16200000">
            <a:off x="6978240" y="2568600"/>
            <a:ext cx="141732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Cambria"/>
            </a:endParaRPr>
          </a:p>
        </p:txBody>
      </p:sp>
      <p:sp>
        <p:nvSpPr>
          <p:cNvPr id="424" name="CustomShape 13"/>
          <p:cNvSpPr/>
          <p:nvPr/>
        </p:nvSpPr>
        <p:spPr>
          <a:xfrm rot="16200000">
            <a:off x="7413120" y="2588400"/>
            <a:ext cx="1418760" cy="36720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Cambria"/>
            </a:endParaRPr>
          </a:p>
        </p:txBody>
      </p:sp>
      <p:sp>
        <p:nvSpPr>
          <p:cNvPr id="425" name="CustomShape 14"/>
          <p:cNvSpPr/>
          <p:nvPr/>
        </p:nvSpPr>
        <p:spPr>
          <a:xfrm>
            <a:off x="1731960" y="2396880"/>
            <a:ext cx="1721160" cy="46692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Cambria"/>
            </a:endParaRPr>
          </a:p>
        </p:txBody>
      </p:sp>
      <p:sp>
        <p:nvSpPr>
          <p:cNvPr id="426" name="CustomShape 15"/>
          <p:cNvSpPr/>
          <p:nvPr/>
        </p:nvSpPr>
        <p:spPr>
          <a:xfrm>
            <a:off x="1731960" y="2852640"/>
            <a:ext cx="1719360" cy="27900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Cambria"/>
            </a:endParaRPr>
          </a:p>
        </p:txBody>
      </p:sp>
      <p:sp>
        <p:nvSpPr>
          <p:cNvPr id="427" name="CustomShape 16"/>
          <p:cNvSpPr/>
          <p:nvPr/>
        </p:nvSpPr>
        <p:spPr>
          <a:xfrm>
            <a:off x="1733400" y="3213000"/>
            <a:ext cx="1721160" cy="27900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Cambria"/>
            </a:endParaRPr>
          </a:p>
        </p:txBody>
      </p:sp>
      <p:sp>
        <p:nvSpPr>
          <p:cNvPr id="428" name="CustomShape 17"/>
          <p:cNvSpPr/>
          <p:nvPr/>
        </p:nvSpPr>
        <p:spPr>
          <a:xfrm rot="10800000" flipH="1">
            <a:off x="3934800" y="2055960"/>
            <a:ext cx="273960" cy="108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29" name="CustomShape 18"/>
          <p:cNvSpPr/>
          <p:nvPr/>
        </p:nvSpPr>
        <p:spPr>
          <a:xfrm>
            <a:off x="8914320" y="2116440"/>
            <a:ext cx="1612440" cy="31860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Cambria"/>
            </a:endParaRPr>
          </a:p>
        </p:txBody>
      </p:sp>
      <p:sp>
        <p:nvSpPr>
          <p:cNvPr id="430" name="CustomShape 19"/>
          <p:cNvSpPr/>
          <p:nvPr/>
        </p:nvSpPr>
        <p:spPr>
          <a:xfrm>
            <a:off x="8123040" y="3481560"/>
            <a:ext cx="383400" cy="108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1" name="CustomShape 20"/>
          <p:cNvSpPr/>
          <p:nvPr/>
        </p:nvSpPr>
        <p:spPr>
          <a:xfrm>
            <a:off x="8901360" y="2640240"/>
            <a:ext cx="1612440" cy="34272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Cambria"/>
            </a:endParaRPr>
          </a:p>
        </p:txBody>
      </p:sp>
      <p:sp>
        <p:nvSpPr>
          <p:cNvPr id="432" name="CustomShape 21"/>
          <p:cNvSpPr/>
          <p:nvPr/>
        </p:nvSpPr>
        <p:spPr>
          <a:xfrm>
            <a:off x="8914320" y="3145320"/>
            <a:ext cx="1612440" cy="309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Cambria"/>
            </a:endParaRPr>
          </a:p>
        </p:txBody>
      </p:sp>
      <p:sp>
        <p:nvSpPr>
          <p:cNvPr id="433" name="CustomShape 22"/>
          <p:cNvSpPr/>
          <p:nvPr/>
        </p:nvSpPr>
        <p:spPr>
          <a:xfrm>
            <a:off x="3144240" y="4650120"/>
            <a:ext cx="1665360" cy="9385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Cambria"/>
            </a:endParaRPr>
          </a:p>
        </p:txBody>
      </p:sp>
      <p:sp>
        <p:nvSpPr>
          <p:cNvPr id="434" name="CustomShape 23"/>
          <p:cNvSpPr/>
          <p:nvPr/>
        </p:nvSpPr>
        <p:spPr>
          <a:xfrm>
            <a:off x="4517640" y="4646880"/>
            <a:ext cx="1486080" cy="599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Cambria"/>
            </a:endParaRPr>
          </a:p>
        </p:txBody>
      </p:sp>
      <p:sp>
        <p:nvSpPr>
          <p:cNvPr id="435" name="CustomShape 24"/>
          <p:cNvSpPr/>
          <p:nvPr/>
        </p:nvSpPr>
        <p:spPr>
          <a:xfrm>
            <a:off x="1919160" y="4646520"/>
            <a:ext cx="1099080" cy="599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Cambria"/>
            </a:endParaRPr>
          </a:p>
        </p:txBody>
      </p:sp>
      <p:sp>
        <p:nvSpPr>
          <p:cNvPr id="436" name="CustomShape 25"/>
          <p:cNvSpPr/>
          <p:nvPr/>
        </p:nvSpPr>
        <p:spPr>
          <a:xfrm rot="5400000">
            <a:off x="451008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37" name="CustomShape 26"/>
          <p:cNvSpPr/>
          <p:nvPr/>
        </p:nvSpPr>
        <p:spPr>
          <a:xfrm rot="5400000">
            <a:off x="4965840" y="387612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38" name="CustomShape 27"/>
          <p:cNvSpPr/>
          <p:nvPr/>
        </p:nvSpPr>
        <p:spPr>
          <a:xfrm>
            <a:off x="6931440" y="4662720"/>
            <a:ext cx="1612440" cy="11077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Cambria"/>
            </a:endParaRPr>
          </a:p>
          <a:p>
            <a:pPr algn="ctr">
              <a:lnSpc>
                <a:spcPct val="100000"/>
              </a:lnSpc>
            </a:pPr>
            <a:endParaRPr lang="en-US" sz="1100" b="0" strike="noStrike" spc="-1">
              <a:latin typeface="Cambria"/>
            </a:endParaRPr>
          </a:p>
        </p:txBody>
      </p:sp>
      <p:sp>
        <p:nvSpPr>
          <p:cNvPr id="439" name="CustomShape 28"/>
          <p:cNvSpPr/>
          <p:nvPr/>
        </p:nvSpPr>
        <p:spPr>
          <a:xfrm rot="5400000">
            <a:off x="721080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0" name="CustomShape 29"/>
          <p:cNvSpPr/>
          <p:nvPr/>
        </p:nvSpPr>
        <p:spPr>
          <a:xfrm rot="5400000">
            <a:off x="4052160" y="3881880"/>
            <a:ext cx="144000" cy="42984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1" name="CustomShape 30"/>
          <p:cNvSpPr/>
          <p:nvPr/>
        </p:nvSpPr>
        <p:spPr>
          <a:xfrm rot="10800000" flipH="1">
            <a:off x="2469600" y="4646520"/>
            <a:ext cx="1630080" cy="42624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2" name="CustomShape 31"/>
          <p:cNvSpPr/>
          <p:nvPr/>
        </p:nvSpPr>
        <p:spPr>
          <a:xfrm rot="10800000" flipH="1">
            <a:off x="3972960" y="4650120"/>
            <a:ext cx="547560" cy="42984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3" name="CustomShape 32"/>
          <p:cNvSpPr/>
          <p:nvPr/>
        </p:nvSpPr>
        <p:spPr>
          <a:xfrm rot="10800000">
            <a:off x="5066640" y="4271040"/>
            <a:ext cx="194040" cy="37584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4" name="CustomShape 33"/>
          <p:cNvSpPr/>
          <p:nvPr/>
        </p:nvSpPr>
        <p:spPr>
          <a:xfrm rot="5400000">
            <a:off x="6234120" y="3881160"/>
            <a:ext cx="142560" cy="42984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5" name="CustomShape 34"/>
          <p:cNvSpPr/>
          <p:nvPr/>
        </p:nvSpPr>
        <p:spPr>
          <a:xfrm>
            <a:off x="5855760" y="4651560"/>
            <a:ext cx="1150920" cy="11077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Cambria"/>
            </a:endParaRPr>
          </a:p>
          <a:p>
            <a:pPr algn="ctr">
              <a:lnSpc>
                <a:spcPct val="100000"/>
              </a:lnSpc>
            </a:pPr>
            <a:endParaRPr lang="en-US" sz="1100" b="0" strike="noStrike" spc="-1">
              <a:latin typeface="Cambria"/>
            </a:endParaRPr>
          </a:p>
        </p:txBody>
      </p:sp>
      <p:sp>
        <p:nvSpPr>
          <p:cNvPr id="446" name="CustomShape 35"/>
          <p:cNvSpPr/>
          <p:nvPr/>
        </p:nvSpPr>
        <p:spPr>
          <a:xfrm rot="10800000">
            <a:off x="6306480" y="4220280"/>
            <a:ext cx="124920" cy="43128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7" name="CustomShape 36"/>
          <p:cNvSpPr/>
          <p:nvPr/>
        </p:nvSpPr>
        <p:spPr>
          <a:xfrm rot="10800000">
            <a:off x="7282800" y="4169160"/>
            <a:ext cx="455040" cy="49356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8" name="CustomShape 37"/>
          <p:cNvSpPr/>
          <p:nvPr/>
        </p:nvSpPr>
        <p:spPr>
          <a:xfrm rot="5400000">
            <a:off x="9576000" y="3180960"/>
            <a:ext cx="174240" cy="186480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9" name="CustomShape 38"/>
          <p:cNvSpPr/>
          <p:nvPr/>
        </p:nvSpPr>
        <p:spPr>
          <a:xfrm>
            <a:off x="8868240" y="4669200"/>
            <a:ext cx="1611000" cy="599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Cambria"/>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Cambria"/>
            </a:endParaRPr>
          </a:p>
        </p:txBody>
      </p:sp>
      <p:sp>
        <p:nvSpPr>
          <p:cNvPr id="450" name="CustomShape 39"/>
          <p:cNvSpPr/>
          <p:nvPr/>
        </p:nvSpPr>
        <p:spPr>
          <a:xfrm rot="16200000">
            <a:off x="9486360" y="4443120"/>
            <a:ext cx="345600" cy="108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txBody>
          <a:bodyPr/>
          <a:lstStyle/>
          <a:p>
            <a:endParaRPr lang="en-JP"/>
          </a:p>
        </p:txBody>
      </p:sp>
      <p:sp>
        <p:nvSpPr>
          <p:cNvPr id="451" name="CustomShape 40"/>
          <p:cNvSpPr/>
          <p:nvPr/>
        </p:nvSpPr>
        <p:spPr>
          <a:xfrm rot="16200000" flipH="1">
            <a:off x="5615280" y="1298160"/>
            <a:ext cx="137880" cy="82836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2" name="CustomShape 41"/>
          <p:cNvSpPr/>
          <p:nvPr/>
        </p:nvSpPr>
        <p:spPr>
          <a:xfrm rot="16200000" flipH="1">
            <a:off x="673308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3" name="CustomShape 42"/>
          <p:cNvSpPr/>
          <p:nvPr/>
        </p:nvSpPr>
        <p:spPr>
          <a:xfrm rot="16200000" flipH="1">
            <a:off x="8030160" y="1497240"/>
            <a:ext cx="137880" cy="42984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4" name="CustomShape 43"/>
          <p:cNvSpPr/>
          <p:nvPr/>
        </p:nvSpPr>
        <p:spPr>
          <a:xfrm>
            <a:off x="4651920" y="606600"/>
            <a:ext cx="1574280" cy="7689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Cambria"/>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Cambria"/>
            </a:endParaRPr>
          </a:p>
        </p:txBody>
      </p:sp>
      <p:sp>
        <p:nvSpPr>
          <p:cNvPr id="455" name="CustomShape 44"/>
          <p:cNvSpPr/>
          <p:nvPr/>
        </p:nvSpPr>
        <p:spPr>
          <a:xfrm>
            <a:off x="6018840" y="608400"/>
            <a:ext cx="1576080" cy="445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Cambria"/>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Cambria"/>
            </a:endParaRPr>
          </a:p>
        </p:txBody>
      </p:sp>
      <p:sp>
        <p:nvSpPr>
          <p:cNvPr id="456" name="CustomShape 45"/>
          <p:cNvSpPr/>
          <p:nvPr/>
        </p:nvSpPr>
        <p:spPr>
          <a:xfrm>
            <a:off x="5439240" y="1376280"/>
            <a:ext cx="249120" cy="19872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7" name="CustomShape 46"/>
          <p:cNvSpPr/>
          <p:nvPr/>
        </p:nvSpPr>
        <p:spPr>
          <a:xfrm rot="5400000" flipH="1">
            <a:off x="6550920" y="1275120"/>
            <a:ext cx="483840" cy="756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8" name="CustomShape 47"/>
          <p:cNvSpPr/>
          <p:nvPr/>
        </p:nvSpPr>
        <p:spPr>
          <a:xfrm>
            <a:off x="7314120" y="606600"/>
            <a:ext cx="1576080" cy="445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Cambria"/>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Cambria"/>
            </a:endParaRPr>
          </a:p>
        </p:txBody>
      </p:sp>
      <p:sp>
        <p:nvSpPr>
          <p:cNvPr id="459" name="CustomShape 48"/>
          <p:cNvSpPr/>
          <p:nvPr/>
        </p:nvSpPr>
        <p:spPr>
          <a:xfrm rot="5400000" flipH="1">
            <a:off x="7847640" y="1273680"/>
            <a:ext cx="483840" cy="7560"/>
          </a:xfrm>
          <a:custGeom>
            <a:avLst/>
            <a:gdLst/>
            <a:ahLst/>
            <a:cxnLst/>
            <a:rect l="l" t="t" r="r" b="b"/>
            <a:pathLst>
              <a:path w="21600" h="21600">
                <a:moveTo>
                  <a:pt x="0" y="0"/>
                </a:moveTo>
                <a:lnTo>
                  <a:pt x="21600" y="21600"/>
                </a:lnTo>
              </a:path>
            </a:pathLst>
          </a:custGeom>
          <a:noFill/>
          <a:ln w="19080">
            <a:solidFill>
              <a:srgbClr val="000000"/>
            </a:solidFill>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0" name="CustomShape 49"/>
          <p:cNvSpPr/>
          <p:nvPr/>
        </p:nvSpPr>
        <p:spPr>
          <a:xfrm>
            <a:off x="8730360" y="2135520"/>
            <a:ext cx="161640" cy="131256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1" name="CustomShape 50"/>
          <p:cNvSpPr/>
          <p:nvPr/>
        </p:nvSpPr>
        <p:spPr>
          <a:xfrm flipH="1">
            <a:off x="3540960" y="2057760"/>
            <a:ext cx="137880" cy="145224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2" name="CustomShape 51"/>
          <p:cNvSpPr/>
          <p:nvPr/>
        </p:nvSpPr>
        <p:spPr>
          <a:xfrm>
            <a:off x="1678680" y="6067800"/>
            <a:ext cx="8848440" cy="48384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TextShape 1"/>
          <p:cNvSpPr txBox="1"/>
          <p:nvPr/>
        </p:nvSpPr>
        <p:spPr>
          <a:xfrm>
            <a:off x="6264360" y="3843360"/>
            <a:ext cx="5927400" cy="2301480"/>
          </a:xfrm>
          <a:prstGeom prst="rect">
            <a:avLst/>
          </a:prstGeom>
          <a:noFill/>
          <a:ln>
            <a:noFill/>
          </a:ln>
        </p:spPr>
        <p:txBody>
          <a:bodyPr/>
          <a:lstStyle/>
          <a:p>
            <a:pPr marL="182880" indent="-18252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solidFill>
                <a:srgbClr val="000000"/>
              </a:solidFill>
              <a:latin typeface="Arial"/>
            </a:endParaRPr>
          </a:p>
          <a:p>
            <a:pPr marL="457200" lvl="1" indent="-19008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solidFill>
                <a:srgbClr val="000000"/>
              </a:solidFill>
              <a:latin typeface="Arial"/>
            </a:endParaRPr>
          </a:p>
          <a:p>
            <a:pPr marL="457200" lvl="1" indent="-19008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solidFill>
                <a:srgbClr val="000000"/>
              </a:solidFill>
              <a:latin typeface="Arial"/>
            </a:endParaRPr>
          </a:p>
        </p:txBody>
      </p:sp>
      <p:sp>
        <p:nvSpPr>
          <p:cNvPr id="464" name="CustomShape 2"/>
          <p:cNvSpPr/>
          <p:nvPr/>
        </p:nvSpPr>
        <p:spPr>
          <a:xfrm>
            <a:off x="3843360" y="1271520"/>
            <a:ext cx="4508280" cy="179208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65" name="CustomShape 3"/>
          <p:cNvSpPr/>
          <p:nvPr/>
        </p:nvSpPr>
        <p:spPr>
          <a:xfrm>
            <a:off x="2676600" y="193356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466" name="CustomShape 4"/>
          <p:cNvSpPr/>
          <p:nvPr/>
        </p:nvSpPr>
        <p:spPr>
          <a:xfrm>
            <a:off x="8602560" y="197640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
        <p:nvSpPr>
          <p:cNvPr id="467" name="CustomShape 5"/>
          <p:cNvSpPr/>
          <p:nvPr/>
        </p:nvSpPr>
        <p:spPr>
          <a:xfrm>
            <a:off x="3532320" y="216792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68" name="CustomShape 6"/>
          <p:cNvSpPr/>
          <p:nvPr/>
        </p:nvSpPr>
        <p:spPr>
          <a:xfrm rot="10800000" flipH="1">
            <a:off x="8344080" y="2167560"/>
            <a:ext cx="255240" cy="43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69" name="CustomShape 7"/>
          <p:cNvSpPr/>
          <p:nvPr/>
        </p:nvSpPr>
        <p:spPr>
          <a:xfrm rot="10800000">
            <a:off x="4088880" y="141516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70" name="CustomShape 8"/>
          <p:cNvSpPr/>
          <p:nvPr/>
        </p:nvSpPr>
        <p:spPr>
          <a:xfrm rot="16200000">
            <a:off x="3598200" y="190548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Cambria"/>
            </a:endParaRPr>
          </a:p>
        </p:txBody>
      </p:sp>
      <p:sp>
        <p:nvSpPr>
          <p:cNvPr id="471" name="CustomShape 9"/>
          <p:cNvSpPr/>
          <p:nvPr/>
        </p:nvSpPr>
        <p:spPr>
          <a:xfrm rot="16200000">
            <a:off x="4153680" y="205200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Cambria"/>
            </a:endParaRPr>
          </a:p>
        </p:txBody>
      </p:sp>
      <p:sp>
        <p:nvSpPr>
          <p:cNvPr id="472" name="CustomShape 10"/>
          <p:cNvSpPr/>
          <p:nvPr/>
        </p:nvSpPr>
        <p:spPr>
          <a:xfrm rot="16200000">
            <a:off x="4624920" y="1958040"/>
            <a:ext cx="1005840" cy="4572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Cambria"/>
            </a:endParaRPr>
          </a:p>
        </p:txBody>
      </p:sp>
      <p:sp>
        <p:nvSpPr>
          <p:cNvPr id="473" name="CustomShape 11"/>
          <p:cNvSpPr/>
          <p:nvPr/>
        </p:nvSpPr>
        <p:spPr>
          <a:xfrm rot="16200000">
            <a:off x="5096160" y="204732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Cambria"/>
            </a:endParaRPr>
          </a:p>
        </p:txBody>
      </p:sp>
      <p:sp>
        <p:nvSpPr>
          <p:cNvPr id="474" name="CustomShape 12"/>
          <p:cNvSpPr/>
          <p:nvPr/>
        </p:nvSpPr>
        <p:spPr>
          <a:xfrm rot="16200000">
            <a:off x="5475600" y="204480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Cambria"/>
            </a:endParaRPr>
          </a:p>
        </p:txBody>
      </p:sp>
      <p:sp>
        <p:nvSpPr>
          <p:cNvPr id="475" name="CustomShape 13"/>
          <p:cNvSpPr/>
          <p:nvPr/>
        </p:nvSpPr>
        <p:spPr>
          <a:xfrm rot="16200000">
            <a:off x="5855400" y="204264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Cambria"/>
            </a:endParaRPr>
          </a:p>
        </p:txBody>
      </p:sp>
      <p:sp>
        <p:nvSpPr>
          <p:cNvPr id="476" name="CustomShape 14"/>
          <p:cNvSpPr/>
          <p:nvPr/>
        </p:nvSpPr>
        <p:spPr>
          <a:xfrm rot="16200000">
            <a:off x="6235200" y="204012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Cambria"/>
            </a:endParaRPr>
          </a:p>
        </p:txBody>
      </p:sp>
      <p:sp>
        <p:nvSpPr>
          <p:cNvPr id="477" name="CustomShape 15"/>
          <p:cNvSpPr/>
          <p:nvPr/>
        </p:nvSpPr>
        <p:spPr>
          <a:xfrm rot="16200000">
            <a:off x="6615000" y="203760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Cambria"/>
            </a:endParaRPr>
          </a:p>
        </p:txBody>
      </p:sp>
      <p:sp>
        <p:nvSpPr>
          <p:cNvPr id="478" name="CustomShape 16"/>
          <p:cNvSpPr/>
          <p:nvPr/>
        </p:nvSpPr>
        <p:spPr>
          <a:xfrm rot="16200000">
            <a:off x="6994440" y="203292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Cambria"/>
            </a:endParaRPr>
          </a:p>
        </p:txBody>
      </p:sp>
      <p:sp>
        <p:nvSpPr>
          <p:cNvPr id="479" name="CustomShape 17"/>
          <p:cNvSpPr/>
          <p:nvPr/>
        </p:nvSpPr>
        <p:spPr>
          <a:xfrm rot="16200000">
            <a:off x="7364880" y="2035440"/>
            <a:ext cx="1005840" cy="2743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Cambria"/>
            </a:endParaRPr>
          </a:p>
        </p:txBody>
      </p:sp>
      <p:sp>
        <p:nvSpPr>
          <p:cNvPr id="480"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81" name="CustomShape 19"/>
          <p:cNvSpPr/>
          <p:nvPr/>
        </p:nvSpPr>
        <p:spPr>
          <a:xfrm>
            <a:off x="399960" y="3887640"/>
            <a:ext cx="5504400" cy="261900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Cambria"/>
            </a:endParaRPr>
          </a:p>
        </p:txBody>
      </p:sp>
      <p:sp>
        <p:nvSpPr>
          <p:cNvPr id="482" name="CustomShape 20"/>
          <p:cNvSpPr/>
          <p:nvPr/>
        </p:nvSpPr>
        <p:spPr>
          <a:xfrm>
            <a:off x="237960" y="3228840"/>
            <a:ext cx="3876120" cy="8305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Cambria"/>
            </a:endParaRPr>
          </a:p>
          <a:p>
            <a:pPr>
              <a:lnSpc>
                <a:spcPct val="100000"/>
              </a:lnSpc>
            </a:pPr>
            <a:endParaRPr lang="en-US" sz="2400" b="0" strike="noStrike" spc="-1">
              <a:latin typeface="Cambria"/>
            </a:endParaRPr>
          </a:p>
        </p:txBody>
      </p:sp>
      <p:sp>
        <p:nvSpPr>
          <p:cNvPr id="483" name="CustomShape 21"/>
          <p:cNvSpPr/>
          <p:nvPr/>
        </p:nvSpPr>
        <p:spPr>
          <a:xfrm>
            <a:off x="261720" y="5313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3524040" y="1013760"/>
            <a:ext cx="4508280" cy="179208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85" name="CustomShape 2"/>
          <p:cNvSpPr/>
          <p:nvPr/>
        </p:nvSpPr>
        <p:spPr>
          <a:xfrm rot="10800000" flipH="1">
            <a:off x="8024760" y="1909800"/>
            <a:ext cx="255240" cy="43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86" name="CustomShape 3"/>
          <p:cNvSpPr/>
          <p:nvPr/>
        </p:nvSpPr>
        <p:spPr>
          <a:xfrm rot="10800000">
            <a:off x="4197960" y="11570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87" name="CustomShape 4"/>
          <p:cNvSpPr/>
          <p:nvPr/>
        </p:nvSpPr>
        <p:spPr>
          <a:xfrm rot="16200000">
            <a:off x="3707280" y="164736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Cambria"/>
            </a:endParaRPr>
          </a:p>
        </p:txBody>
      </p:sp>
      <p:sp>
        <p:nvSpPr>
          <p:cNvPr id="488" name="CustomShape 5"/>
          <p:cNvSpPr/>
          <p:nvPr/>
        </p:nvSpPr>
        <p:spPr>
          <a:xfrm rot="16200000">
            <a:off x="3478680" y="157896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489" name="CustomShape 6"/>
          <p:cNvSpPr/>
          <p:nvPr/>
        </p:nvSpPr>
        <p:spPr>
          <a:xfrm rot="16200000">
            <a:off x="4374000" y="1582200"/>
            <a:ext cx="88704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490" name="CustomShape 7"/>
          <p:cNvSpPr/>
          <p:nvPr/>
        </p:nvSpPr>
        <p:spPr>
          <a:xfrm rot="16200000">
            <a:off x="4785840" y="16596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491" name="CustomShape 8"/>
          <p:cNvSpPr/>
          <p:nvPr/>
        </p:nvSpPr>
        <p:spPr>
          <a:xfrm rot="16200000">
            <a:off x="5183640" y="16596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492" name="CustomShape 9"/>
          <p:cNvSpPr/>
          <p:nvPr/>
        </p:nvSpPr>
        <p:spPr>
          <a:xfrm rot="16200000">
            <a:off x="5578920" y="165708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493" name="CustomShape 10"/>
          <p:cNvSpPr/>
          <p:nvPr/>
        </p:nvSpPr>
        <p:spPr>
          <a:xfrm rot="16200000">
            <a:off x="5973480" y="165168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494" name="CustomShape 11"/>
          <p:cNvSpPr/>
          <p:nvPr/>
        </p:nvSpPr>
        <p:spPr>
          <a:xfrm rot="16200000">
            <a:off x="6368760" y="156708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495" name="CustomShape 12"/>
          <p:cNvSpPr/>
          <p:nvPr/>
        </p:nvSpPr>
        <p:spPr>
          <a:xfrm rot="16200000">
            <a:off x="6764040" y="164664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496" name="CustomShape 13"/>
          <p:cNvSpPr/>
          <p:nvPr/>
        </p:nvSpPr>
        <p:spPr>
          <a:xfrm rot="16200000">
            <a:off x="7165440" y="156384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497"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98" name="CustomShape 15"/>
          <p:cNvSpPr/>
          <p:nvPr/>
        </p:nvSpPr>
        <p:spPr>
          <a:xfrm>
            <a:off x="5784840" y="3659040"/>
            <a:ext cx="5781240" cy="23014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Cambria"/>
            </a:endParaRPr>
          </a:p>
          <a:p>
            <a:pPr marL="971640" indent="-28548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Cambria"/>
            </a:endParaRPr>
          </a:p>
          <a:p>
            <a:pPr marL="1486080" lvl="1" indent="-34272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Cambria"/>
            </a:endParaRPr>
          </a:p>
          <a:p>
            <a:pPr marL="1486080" lvl="1" indent="-34272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Cambria"/>
            </a:endParaRPr>
          </a:p>
          <a:p>
            <a:pPr marL="685800">
              <a:lnSpc>
                <a:spcPct val="100000"/>
              </a:lnSpc>
            </a:pPr>
            <a:endParaRPr lang="en-US" sz="1600" b="0" strike="noStrike" spc="-1">
              <a:latin typeface="Cambria"/>
            </a:endParaRPr>
          </a:p>
        </p:txBody>
      </p:sp>
      <p:sp>
        <p:nvSpPr>
          <p:cNvPr id="499" name="CustomShape 16"/>
          <p:cNvSpPr/>
          <p:nvPr/>
        </p:nvSpPr>
        <p:spPr>
          <a:xfrm>
            <a:off x="368280" y="3705120"/>
            <a:ext cx="5308200" cy="261900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Cambria"/>
            </a:endParaRPr>
          </a:p>
        </p:txBody>
      </p:sp>
      <p:sp>
        <p:nvSpPr>
          <p:cNvPr id="500" name="CustomShape 17"/>
          <p:cNvSpPr/>
          <p:nvPr/>
        </p:nvSpPr>
        <p:spPr>
          <a:xfrm>
            <a:off x="246600" y="3092040"/>
            <a:ext cx="716004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Cambria"/>
            </a:endParaRPr>
          </a:p>
        </p:txBody>
      </p:sp>
      <p:sp>
        <p:nvSpPr>
          <p:cNvPr id="501" name="CustomShape 1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Cambria"/>
            </a:endParaRPr>
          </a:p>
        </p:txBody>
      </p:sp>
      <p:sp>
        <p:nvSpPr>
          <p:cNvPr id="502" name="CustomShape 19"/>
          <p:cNvSpPr/>
          <p:nvPr/>
        </p:nvSpPr>
        <p:spPr>
          <a:xfrm>
            <a:off x="2343240" y="167580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503" name="CustomShape 20"/>
          <p:cNvSpPr/>
          <p:nvPr/>
        </p:nvSpPr>
        <p:spPr>
          <a:xfrm>
            <a:off x="3198600" y="190980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04" name="CustomShape 21"/>
          <p:cNvSpPr/>
          <p:nvPr/>
        </p:nvSpPr>
        <p:spPr>
          <a:xfrm>
            <a:off x="8296560" y="167580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6061680" y="3675240"/>
            <a:ext cx="5504400" cy="23014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Cambria"/>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Cambria"/>
            </a:endParaRPr>
          </a:p>
          <a:p>
            <a:pPr marL="685800">
              <a:lnSpc>
                <a:spcPct val="100000"/>
              </a:lnSpc>
            </a:pPr>
            <a:endParaRPr lang="en-US" sz="1600" b="0" strike="noStrike" spc="-1">
              <a:latin typeface="Cambria"/>
            </a:endParaRPr>
          </a:p>
        </p:txBody>
      </p:sp>
      <p:sp>
        <p:nvSpPr>
          <p:cNvPr id="506" name="CustomShape 2"/>
          <p:cNvSpPr/>
          <p:nvPr/>
        </p:nvSpPr>
        <p:spPr>
          <a:xfrm>
            <a:off x="433440" y="3720960"/>
            <a:ext cx="5536440" cy="261900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743040" lvl="1" indent="-28548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Cambria"/>
            </a:endParaRPr>
          </a:p>
          <a:p>
            <a:pPr marL="685800" lvl="1" indent="-22824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Cambria"/>
            </a:endParaRPr>
          </a:p>
          <a:p>
            <a:pPr marL="685800" indent="-228240">
              <a:lnSpc>
                <a:spcPct val="90000"/>
              </a:lnSpc>
              <a:spcBef>
                <a:spcPts val="499"/>
              </a:spcBef>
            </a:pPr>
            <a:endParaRPr lang="en-US" sz="1600" b="0" strike="noStrike" spc="-1">
              <a:latin typeface="Cambria"/>
            </a:endParaRPr>
          </a:p>
        </p:txBody>
      </p:sp>
      <p:sp>
        <p:nvSpPr>
          <p:cNvPr id="507" name="CustomShape 3"/>
          <p:cNvSpPr/>
          <p:nvPr/>
        </p:nvSpPr>
        <p:spPr>
          <a:xfrm>
            <a:off x="246600" y="3070800"/>
            <a:ext cx="724032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Cambria"/>
            </a:endParaRPr>
          </a:p>
        </p:txBody>
      </p:sp>
      <p:sp>
        <p:nvSpPr>
          <p:cNvPr id="508" name="CustomShape 4"/>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Cambria"/>
            </a:endParaRPr>
          </a:p>
        </p:txBody>
      </p:sp>
      <p:sp>
        <p:nvSpPr>
          <p:cNvPr id="509" name="CustomShape 5"/>
          <p:cNvSpPr/>
          <p:nvPr/>
        </p:nvSpPr>
        <p:spPr>
          <a:xfrm>
            <a:off x="3419640" y="961200"/>
            <a:ext cx="5032440" cy="233676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10" name="CustomShape 6"/>
          <p:cNvSpPr/>
          <p:nvPr/>
        </p:nvSpPr>
        <p:spPr>
          <a:xfrm>
            <a:off x="8448120" y="2129760"/>
            <a:ext cx="558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11" name="CustomShape 7"/>
          <p:cNvSpPr/>
          <p:nvPr/>
        </p:nvSpPr>
        <p:spPr>
          <a:xfrm rot="10800000">
            <a:off x="4514400" y="1033560"/>
            <a:ext cx="558720" cy="17524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12" name="CustomShape 8"/>
          <p:cNvSpPr/>
          <p:nvPr/>
        </p:nvSpPr>
        <p:spPr>
          <a:xfrm rot="16200000">
            <a:off x="4103280" y="1620720"/>
            <a:ext cx="1752480" cy="55872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Cambria"/>
            </a:endParaRPr>
          </a:p>
        </p:txBody>
      </p:sp>
      <p:sp>
        <p:nvSpPr>
          <p:cNvPr id="513" name="CustomShape 9"/>
          <p:cNvSpPr/>
          <p:nvPr/>
        </p:nvSpPr>
        <p:spPr>
          <a:xfrm rot="16200000">
            <a:off x="3405600" y="166140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514" name="CustomShape 10"/>
          <p:cNvSpPr/>
          <p:nvPr/>
        </p:nvSpPr>
        <p:spPr>
          <a:xfrm rot="16200000">
            <a:off x="3897720" y="164412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515" name="CustomShape 11"/>
          <p:cNvSpPr/>
          <p:nvPr/>
        </p:nvSpPr>
        <p:spPr>
          <a:xfrm rot="16200000">
            <a:off x="4937760" y="165168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516" name="CustomShape 12"/>
          <p:cNvSpPr/>
          <p:nvPr/>
        </p:nvSpPr>
        <p:spPr>
          <a:xfrm rot="16200000">
            <a:off x="5403960" y="165168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517" name="CustomShape 13"/>
          <p:cNvSpPr/>
          <p:nvPr/>
        </p:nvSpPr>
        <p:spPr>
          <a:xfrm rot="16200000">
            <a:off x="5866200" y="164772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518" name="CustomShape 14"/>
          <p:cNvSpPr/>
          <p:nvPr/>
        </p:nvSpPr>
        <p:spPr>
          <a:xfrm rot="16200000">
            <a:off x="6330240" y="164196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519" name="CustomShape 15"/>
          <p:cNvSpPr/>
          <p:nvPr/>
        </p:nvSpPr>
        <p:spPr>
          <a:xfrm rot="16200000">
            <a:off x="6794280" y="164196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520" name="CustomShape 16"/>
          <p:cNvSpPr/>
          <p:nvPr/>
        </p:nvSpPr>
        <p:spPr>
          <a:xfrm rot="16200000">
            <a:off x="7258320" y="163620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521" name="CustomShape 17"/>
          <p:cNvSpPr/>
          <p:nvPr/>
        </p:nvSpPr>
        <p:spPr>
          <a:xfrm rot="16200000">
            <a:off x="7729920" y="1636200"/>
            <a:ext cx="1168200" cy="558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522"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23" name="CustomShape 19"/>
          <p:cNvSpPr/>
          <p:nvPr/>
        </p:nvSpPr>
        <p:spPr>
          <a:xfrm>
            <a:off x="2235240" y="183564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524" name="CustomShape 20"/>
          <p:cNvSpPr/>
          <p:nvPr/>
        </p:nvSpPr>
        <p:spPr>
          <a:xfrm>
            <a:off x="3090960" y="207000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25" name="CustomShape 21"/>
          <p:cNvSpPr/>
          <p:nvPr/>
        </p:nvSpPr>
        <p:spPr>
          <a:xfrm>
            <a:off x="8970840" y="189576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3346560" y="2106000"/>
            <a:ext cx="9345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Proprietary</a:t>
            </a:r>
            <a:endParaRPr lang="en-US" sz="1200" b="0" strike="noStrike" spc="-1">
              <a:latin typeface="Cambria"/>
            </a:endParaRPr>
          </a:p>
        </p:txBody>
      </p:sp>
      <p:sp>
        <p:nvSpPr>
          <p:cNvPr id="527" name="CustomShape 2"/>
          <p:cNvSpPr/>
          <p:nvPr/>
        </p:nvSpPr>
        <p:spPr>
          <a:xfrm>
            <a:off x="2914560" y="1721880"/>
            <a:ext cx="782280" cy="3074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400" b="1" strike="noStrike" spc="-1">
                <a:solidFill>
                  <a:srgbClr val="292934"/>
                </a:solidFill>
                <a:latin typeface="Roboto"/>
                <a:ea typeface="Roboto"/>
              </a:rPr>
              <a:t>Legend</a:t>
            </a:r>
            <a:endParaRPr lang="en-US" sz="1400" b="0" strike="noStrike" spc="-1">
              <a:latin typeface="Cambria"/>
            </a:endParaRPr>
          </a:p>
        </p:txBody>
      </p:sp>
      <p:sp>
        <p:nvSpPr>
          <p:cNvPr id="528" name="CustomShape 3"/>
          <p:cNvSpPr/>
          <p:nvPr/>
        </p:nvSpPr>
        <p:spPr>
          <a:xfrm>
            <a:off x="2889360" y="1675800"/>
            <a:ext cx="2230200" cy="433980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29" name="CustomShape 4"/>
          <p:cNvSpPr/>
          <p:nvPr/>
        </p:nvSpPr>
        <p:spPr>
          <a:xfrm>
            <a:off x="3003480" y="2059920"/>
            <a:ext cx="283680" cy="25992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0" name="CustomShape 5"/>
          <p:cNvSpPr/>
          <p:nvPr/>
        </p:nvSpPr>
        <p:spPr>
          <a:xfrm>
            <a:off x="3003480" y="2424960"/>
            <a:ext cx="283680" cy="25992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1" name="CustomShape 6"/>
          <p:cNvSpPr/>
          <p:nvPr/>
        </p:nvSpPr>
        <p:spPr>
          <a:xfrm>
            <a:off x="3003480" y="2790000"/>
            <a:ext cx="283680" cy="25992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2" name="CustomShape 7"/>
          <p:cNvSpPr/>
          <p:nvPr/>
        </p:nvSpPr>
        <p:spPr>
          <a:xfrm>
            <a:off x="3003480" y="3153600"/>
            <a:ext cx="283680" cy="25992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3" name="CustomShape 8"/>
          <p:cNvSpPr/>
          <p:nvPr/>
        </p:nvSpPr>
        <p:spPr>
          <a:xfrm>
            <a:off x="3003480" y="3518640"/>
            <a:ext cx="283680" cy="25992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4" name="CustomShape 9"/>
          <p:cNvSpPr/>
          <p:nvPr/>
        </p:nvSpPr>
        <p:spPr>
          <a:xfrm>
            <a:off x="3346560" y="2471040"/>
            <a:ext cx="16221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Cambria"/>
            </a:endParaRPr>
          </a:p>
        </p:txBody>
      </p:sp>
      <p:sp>
        <p:nvSpPr>
          <p:cNvPr id="535" name="CustomShape 10"/>
          <p:cNvSpPr/>
          <p:nvPr/>
        </p:nvSpPr>
        <p:spPr>
          <a:xfrm>
            <a:off x="3346560" y="2855160"/>
            <a:ext cx="46980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GPL</a:t>
            </a:r>
            <a:endParaRPr lang="en-US" sz="1200" b="0" strike="noStrike" spc="-1">
              <a:latin typeface="Cambria"/>
            </a:endParaRPr>
          </a:p>
        </p:txBody>
      </p:sp>
      <p:sp>
        <p:nvSpPr>
          <p:cNvPr id="536" name="CustomShape 11"/>
          <p:cNvSpPr/>
          <p:nvPr/>
        </p:nvSpPr>
        <p:spPr>
          <a:xfrm>
            <a:off x="3346560" y="3220200"/>
            <a:ext cx="5529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LGPL</a:t>
            </a:r>
            <a:endParaRPr lang="en-US" sz="1200" b="0" strike="noStrike" spc="-1">
              <a:latin typeface="Cambria"/>
            </a:endParaRPr>
          </a:p>
        </p:txBody>
      </p:sp>
      <p:sp>
        <p:nvSpPr>
          <p:cNvPr id="537" name="CustomShape 12"/>
          <p:cNvSpPr/>
          <p:nvPr/>
        </p:nvSpPr>
        <p:spPr>
          <a:xfrm>
            <a:off x="3346560" y="3594960"/>
            <a:ext cx="135288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FOSS Permissive</a:t>
            </a:r>
            <a:endParaRPr lang="en-US" sz="1200" b="0" strike="noStrike" spc="-1">
              <a:latin typeface="Cambria"/>
            </a:endParaRPr>
          </a:p>
        </p:txBody>
      </p:sp>
      <p:sp>
        <p:nvSpPr>
          <p:cNvPr id="538" name="CustomShape 13"/>
          <p:cNvSpPr/>
          <p:nvPr/>
        </p:nvSpPr>
        <p:spPr>
          <a:xfrm>
            <a:off x="3029040" y="4877640"/>
            <a:ext cx="62820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39" name="CustomShape 14"/>
          <p:cNvSpPr/>
          <p:nvPr/>
        </p:nvSpPr>
        <p:spPr>
          <a:xfrm>
            <a:off x="3029040" y="5109480"/>
            <a:ext cx="628200" cy="360"/>
          </a:xfrm>
          <a:custGeom>
            <a:avLst/>
            <a:gdLst/>
            <a:ahLst/>
            <a:cxnLst/>
            <a:rect l="l" t="t" r="r" b="b"/>
            <a:pathLst>
              <a:path w="21600" h="21600">
                <a:moveTo>
                  <a:pt x="0" y="0"/>
                </a:moveTo>
                <a:lnTo>
                  <a:pt x="21600" y="21600"/>
                </a:lnTo>
              </a:path>
            </a:pathLst>
          </a:custGeom>
          <a:noFill/>
          <a:ln w="12600">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0" name="CustomShape 15"/>
          <p:cNvSpPr/>
          <p:nvPr/>
        </p:nvSpPr>
        <p:spPr>
          <a:xfrm>
            <a:off x="3841920" y="4776120"/>
            <a:ext cx="105480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Function call</a:t>
            </a:r>
            <a:endParaRPr lang="en-US" sz="1200" b="0" strike="noStrike" spc="-1">
              <a:latin typeface="Cambria"/>
            </a:endParaRPr>
          </a:p>
        </p:txBody>
      </p:sp>
      <p:sp>
        <p:nvSpPr>
          <p:cNvPr id="541" name="CustomShape 16"/>
          <p:cNvSpPr/>
          <p:nvPr/>
        </p:nvSpPr>
        <p:spPr>
          <a:xfrm>
            <a:off x="3841920" y="5015880"/>
            <a:ext cx="129528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Cambria"/>
            </a:endParaRPr>
          </a:p>
        </p:txBody>
      </p:sp>
      <p:sp>
        <p:nvSpPr>
          <p:cNvPr id="542" name="CustomShape 17"/>
          <p:cNvSpPr/>
          <p:nvPr/>
        </p:nvSpPr>
        <p:spPr>
          <a:xfrm>
            <a:off x="3162240" y="4720680"/>
            <a:ext cx="38484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strike="noStrike" spc="-1">
                <a:solidFill>
                  <a:srgbClr val="292934"/>
                </a:solidFill>
                <a:latin typeface="Roboto"/>
                <a:ea typeface="Roboto"/>
              </a:rPr>
              <a:t>(fc)</a:t>
            </a:r>
            <a:endParaRPr lang="en-US" sz="1000" b="0" strike="noStrike" spc="-1">
              <a:latin typeface="Cambria"/>
            </a:endParaRPr>
          </a:p>
        </p:txBody>
      </p:sp>
      <p:sp>
        <p:nvSpPr>
          <p:cNvPr id="543" name="CustomShape 18"/>
          <p:cNvSpPr/>
          <p:nvPr/>
        </p:nvSpPr>
        <p:spPr>
          <a:xfrm>
            <a:off x="3162240" y="4931640"/>
            <a:ext cx="36864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strike="noStrike" spc="-1">
                <a:solidFill>
                  <a:srgbClr val="292934"/>
                </a:solidFill>
                <a:latin typeface="Roboto"/>
                <a:ea typeface="Roboto"/>
              </a:rPr>
              <a:t>(si)</a:t>
            </a:r>
            <a:endParaRPr lang="en-US" sz="1000" b="0" strike="noStrike" spc="-1">
              <a:latin typeface="Cambria"/>
            </a:endParaRPr>
          </a:p>
        </p:txBody>
      </p:sp>
      <p:sp>
        <p:nvSpPr>
          <p:cNvPr id="544" name="CustomShape 19"/>
          <p:cNvSpPr/>
          <p:nvPr/>
        </p:nvSpPr>
        <p:spPr>
          <a:xfrm>
            <a:off x="3029040" y="5349240"/>
            <a:ext cx="62820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5" name="CustomShape 20"/>
          <p:cNvSpPr/>
          <p:nvPr/>
        </p:nvSpPr>
        <p:spPr>
          <a:xfrm>
            <a:off x="3841920" y="5255640"/>
            <a:ext cx="96984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System call</a:t>
            </a:r>
            <a:endParaRPr lang="en-US" sz="1200" b="0" strike="noStrike" spc="-1">
              <a:latin typeface="Cambria"/>
            </a:endParaRPr>
          </a:p>
        </p:txBody>
      </p:sp>
      <p:sp>
        <p:nvSpPr>
          <p:cNvPr id="546" name="CustomShape 21"/>
          <p:cNvSpPr/>
          <p:nvPr/>
        </p:nvSpPr>
        <p:spPr>
          <a:xfrm>
            <a:off x="3143160" y="5174640"/>
            <a:ext cx="40536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strike="noStrike" spc="-1">
                <a:solidFill>
                  <a:srgbClr val="292934"/>
                </a:solidFill>
                <a:latin typeface="Roboto"/>
                <a:ea typeface="Roboto"/>
              </a:rPr>
              <a:t>(sc)</a:t>
            </a:r>
            <a:endParaRPr lang="en-US" sz="1000" b="0" strike="noStrike" spc="-1">
              <a:latin typeface="Cambria"/>
            </a:endParaRPr>
          </a:p>
        </p:txBody>
      </p:sp>
      <p:sp>
        <p:nvSpPr>
          <p:cNvPr id="547" name="CustomShape 22"/>
          <p:cNvSpPr/>
          <p:nvPr/>
        </p:nvSpPr>
        <p:spPr>
          <a:xfrm>
            <a:off x="3029040" y="5612760"/>
            <a:ext cx="628200" cy="360"/>
          </a:xfrm>
          <a:custGeom>
            <a:avLst/>
            <a:gdLst/>
            <a:ahLst/>
            <a:cxnLst/>
            <a:rect l="l" t="t" r="r" b="b"/>
            <a:pathLst>
              <a:path w="21600" h="21600">
                <a:moveTo>
                  <a:pt x="0" y="0"/>
                </a:moveTo>
                <a:lnTo>
                  <a:pt x="21600" y="21600"/>
                </a:lnTo>
              </a:path>
            </a:pathLst>
          </a:custGeom>
          <a:noFill/>
          <a:ln w="12600">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8" name="CustomShape 23"/>
          <p:cNvSpPr/>
          <p:nvPr/>
        </p:nvSpPr>
        <p:spPr>
          <a:xfrm>
            <a:off x="3841920" y="5541120"/>
            <a:ext cx="125208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0" strike="noStrike" spc="-1">
                <a:solidFill>
                  <a:srgbClr val="292934"/>
                </a:solidFill>
                <a:latin typeface="Roboto"/>
                <a:ea typeface="Roboto"/>
              </a:rPr>
              <a:t>Shared headers</a:t>
            </a:r>
            <a:endParaRPr lang="en-US" sz="1200" b="0" strike="noStrike" spc="-1">
              <a:latin typeface="Cambria"/>
            </a:endParaRPr>
          </a:p>
        </p:txBody>
      </p:sp>
      <p:sp>
        <p:nvSpPr>
          <p:cNvPr id="549" name="CustomShape 24"/>
          <p:cNvSpPr/>
          <p:nvPr/>
        </p:nvSpPr>
        <p:spPr>
          <a:xfrm>
            <a:off x="3143160" y="5458680"/>
            <a:ext cx="40860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strike="noStrike" spc="-1">
                <a:solidFill>
                  <a:srgbClr val="292934"/>
                </a:solidFill>
                <a:latin typeface="Roboto"/>
                <a:ea typeface="Roboto"/>
              </a:rPr>
              <a:t>(sh)</a:t>
            </a:r>
            <a:endParaRPr lang="en-US" sz="1000" b="0" strike="noStrike" spc="-1">
              <a:latin typeface="Cambria"/>
            </a:endParaRPr>
          </a:p>
        </p:txBody>
      </p:sp>
      <p:sp>
        <p:nvSpPr>
          <p:cNvPr id="550" name="CustomShape 25"/>
          <p:cNvSpPr/>
          <p:nvPr/>
        </p:nvSpPr>
        <p:spPr>
          <a:xfrm>
            <a:off x="5319720" y="4926960"/>
            <a:ext cx="376668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1" name="CustomShape 26"/>
          <p:cNvSpPr/>
          <p:nvPr/>
        </p:nvSpPr>
        <p:spPr>
          <a:xfrm>
            <a:off x="5319720" y="3763440"/>
            <a:ext cx="376668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2" name="CustomShape 27"/>
          <p:cNvSpPr/>
          <p:nvPr/>
        </p:nvSpPr>
        <p:spPr>
          <a:xfrm>
            <a:off x="8402760" y="3079080"/>
            <a:ext cx="96804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1" strike="noStrike" spc="-1">
                <a:solidFill>
                  <a:srgbClr val="292934"/>
                </a:solidFill>
                <a:latin typeface="Roboto"/>
                <a:ea typeface="Roboto"/>
              </a:rPr>
              <a:t>User Space</a:t>
            </a:r>
            <a:endParaRPr lang="en-US" sz="1200" b="0" strike="noStrike" spc="-1">
              <a:latin typeface="Cambria"/>
            </a:endParaRPr>
          </a:p>
        </p:txBody>
      </p:sp>
      <p:sp>
        <p:nvSpPr>
          <p:cNvPr id="553" name="CustomShape 28"/>
          <p:cNvSpPr/>
          <p:nvPr/>
        </p:nvSpPr>
        <p:spPr>
          <a:xfrm>
            <a:off x="8402760" y="4099680"/>
            <a:ext cx="10965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1" strike="noStrike" spc="-1">
                <a:solidFill>
                  <a:srgbClr val="292934"/>
                </a:solidFill>
                <a:latin typeface="Roboto"/>
                <a:ea typeface="Roboto"/>
              </a:rPr>
              <a:t>Kernel Space</a:t>
            </a:r>
            <a:endParaRPr lang="en-US" sz="1200" b="0" strike="noStrike" spc="-1">
              <a:latin typeface="Cambria"/>
            </a:endParaRPr>
          </a:p>
        </p:txBody>
      </p:sp>
      <p:sp>
        <p:nvSpPr>
          <p:cNvPr id="554" name="CustomShape 29"/>
          <p:cNvSpPr/>
          <p:nvPr/>
        </p:nvSpPr>
        <p:spPr>
          <a:xfrm>
            <a:off x="8402760" y="5279400"/>
            <a:ext cx="85284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200" b="1" strike="noStrike" spc="-1">
                <a:solidFill>
                  <a:srgbClr val="292934"/>
                </a:solidFill>
                <a:latin typeface="Roboto"/>
                <a:ea typeface="Roboto"/>
              </a:rPr>
              <a:t>Hardware</a:t>
            </a:r>
            <a:endParaRPr lang="en-US" sz="1200" b="0" strike="noStrike" spc="-1">
              <a:latin typeface="Cambria"/>
            </a:endParaRPr>
          </a:p>
        </p:txBody>
      </p:sp>
      <p:sp>
        <p:nvSpPr>
          <p:cNvPr id="555" name="CustomShape 30"/>
          <p:cNvSpPr/>
          <p:nvPr/>
        </p:nvSpPr>
        <p:spPr>
          <a:xfrm>
            <a:off x="5197320" y="1679040"/>
            <a:ext cx="4265280" cy="433980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56" name="CustomShape 31"/>
          <p:cNvSpPr/>
          <p:nvPr/>
        </p:nvSpPr>
        <p:spPr>
          <a:xfrm>
            <a:off x="5992920" y="2853720"/>
            <a:ext cx="2037240" cy="338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Cambria"/>
            </a:endParaRPr>
          </a:p>
        </p:txBody>
      </p:sp>
      <p:sp>
        <p:nvSpPr>
          <p:cNvPr id="557" name="CustomShape 32"/>
          <p:cNvSpPr/>
          <p:nvPr/>
        </p:nvSpPr>
        <p:spPr>
          <a:xfrm>
            <a:off x="5992920" y="4082400"/>
            <a:ext cx="2037240" cy="338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Cambria"/>
            </a:endParaRPr>
          </a:p>
        </p:txBody>
      </p:sp>
      <p:sp>
        <p:nvSpPr>
          <p:cNvPr id="558" name="CustomShape 33"/>
          <p:cNvSpPr/>
          <p:nvPr/>
        </p:nvSpPr>
        <p:spPr>
          <a:xfrm>
            <a:off x="5992920" y="5245920"/>
            <a:ext cx="2037240" cy="338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Cambria"/>
            </a:endParaRPr>
          </a:p>
        </p:txBody>
      </p:sp>
      <p:sp>
        <p:nvSpPr>
          <p:cNvPr id="559" name="CustomShape 34"/>
          <p:cNvSpPr/>
          <p:nvPr/>
        </p:nvSpPr>
        <p:spPr>
          <a:xfrm>
            <a:off x="6807240" y="3195000"/>
            <a:ext cx="360" cy="86328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0" name="CustomShape 35"/>
          <p:cNvSpPr/>
          <p:nvPr/>
        </p:nvSpPr>
        <p:spPr>
          <a:xfrm>
            <a:off x="6807240" y="4446000"/>
            <a:ext cx="360" cy="77760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1" name="CustomShape 36"/>
          <p:cNvSpPr/>
          <p:nvPr/>
        </p:nvSpPr>
        <p:spPr>
          <a:xfrm>
            <a:off x="6807240" y="3382200"/>
            <a:ext cx="165924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Cambria"/>
            </a:endParaRPr>
          </a:p>
        </p:txBody>
      </p:sp>
      <p:sp>
        <p:nvSpPr>
          <p:cNvPr id="562" name="CustomShape 37"/>
          <p:cNvSpPr/>
          <p:nvPr/>
        </p:nvSpPr>
        <p:spPr>
          <a:xfrm>
            <a:off x="6807240" y="4447440"/>
            <a:ext cx="1659240" cy="245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Cambria"/>
            </a:endParaRPr>
          </a:p>
        </p:txBody>
      </p:sp>
      <p:sp>
        <p:nvSpPr>
          <p:cNvPr id="563" name="CustomShape 3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solidFill>
                <a:srgbClr val="000000"/>
              </a:solidFill>
              <a:latin typeface="Arial"/>
            </a:endParaRPr>
          </a:p>
        </p:txBody>
      </p:sp>
      <p:sp>
        <p:nvSpPr>
          <p:cNvPr id="226" name="TextShape 2"/>
          <p:cNvSpPr txBox="1"/>
          <p:nvPr/>
        </p:nvSpPr>
        <p:spPr>
          <a:xfrm>
            <a:off x="623160" y="1600200"/>
            <a:ext cx="10945440" cy="495252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br/>
            <a:r>
              <a:rPr lang="en-US" sz="2400" b="0" strike="noStrike" spc="-1">
                <a:solidFill>
                  <a:srgbClr val="292934"/>
                </a:solidFill>
                <a:latin typeface="Roboto"/>
                <a:ea typeface="Roboto"/>
              </a:rPr>
              <a:t>the source of the product	</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solidFill>
                <a:srgbClr val="000000"/>
              </a:solidFill>
              <a:latin typeface="Arial"/>
            </a:endParaRPr>
          </a:p>
          <a:p>
            <a:pPr marL="182880" indent="-182520">
              <a:lnSpc>
                <a:spcPct val="100000"/>
              </a:lnSpc>
              <a:spcBef>
                <a:spcPts val="479"/>
              </a:spcBef>
            </a:pPr>
            <a:endParaRPr lang="en-US" sz="2000" b="0" strike="noStrike" spc="-1">
              <a:solidFill>
                <a:srgbClr val="000000"/>
              </a:solidFill>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br/>
            <a:r>
              <a:rPr lang="en-US" sz="2400" b="0" i="1" strike="noStrike" spc="-1">
                <a:solidFill>
                  <a:srgbClr val="292934"/>
                </a:solidFill>
                <a:latin typeface="Roboto Condensed"/>
                <a:ea typeface="Roboto Condensed"/>
              </a:rPr>
              <a:t>the areas most relevant to FOSS compliance.</a:t>
            </a:r>
            <a:endParaRPr lang="en-US" sz="2400" b="0" strike="noStrike" spc="-1">
              <a:solidFill>
                <a:srgbClr val="000000"/>
              </a:solidFill>
              <a:latin typeface="Arial"/>
            </a:endParaRPr>
          </a:p>
          <a:p>
            <a:endParaRPr lang="en-US" sz="2400" b="0" strike="noStrike" spc="-1">
              <a:solidFill>
                <a:srgbClr val="000000"/>
              </a:solidFill>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CustomShape 1"/>
          <p:cNvSpPr/>
          <p:nvPr/>
        </p:nvSpPr>
        <p:spPr>
          <a:xfrm>
            <a:off x="3524040" y="946080"/>
            <a:ext cx="5094000" cy="23713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65" name="CustomShape 2"/>
          <p:cNvSpPr/>
          <p:nvPr/>
        </p:nvSpPr>
        <p:spPr>
          <a:xfrm>
            <a:off x="8614440" y="2131920"/>
            <a:ext cx="53784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6" name="CustomShape 3"/>
          <p:cNvSpPr/>
          <p:nvPr/>
        </p:nvSpPr>
        <p:spPr>
          <a:xfrm rot="10800000">
            <a:off x="5227560" y="1167120"/>
            <a:ext cx="345960" cy="17452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67" name="CustomShape 4"/>
          <p:cNvSpPr/>
          <p:nvPr/>
        </p:nvSpPr>
        <p:spPr>
          <a:xfrm rot="16200000">
            <a:off x="4518360" y="1839240"/>
            <a:ext cx="1745280" cy="34596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Cambria"/>
            </a:endParaRPr>
          </a:p>
        </p:txBody>
      </p:sp>
      <p:sp>
        <p:nvSpPr>
          <p:cNvPr id="568" name="CustomShape 5"/>
          <p:cNvSpPr/>
          <p:nvPr/>
        </p:nvSpPr>
        <p:spPr>
          <a:xfrm rot="16200000">
            <a:off x="3386880" y="1857240"/>
            <a:ext cx="118224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Cambria"/>
            </a:endParaRPr>
          </a:p>
        </p:txBody>
      </p:sp>
      <p:sp>
        <p:nvSpPr>
          <p:cNvPr id="569" name="CustomShape 6"/>
          <p:cNvSpPr/>
          <p:nvPr/>
        </p:nvSpPr>
        <p:spPr>
          <a:xfrm rot="16200000">
            <a:off x="3861000" y="1842120"/>
            <a:ext cx="117396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Cambria"/>
            </a:endParaRPr>
          </a:p>
        </p:txBody>
      </p:sp>
      <p:sp>
        <p:nvSpPr>
          <p:cNvPr id="570" name="CustomShape 7"/>
          <p:cNvSpPr/>
          <p:nvPr/>
        </p:nvSpPr>
        <p:spPr>
          <a:xfrm rot="16200000">
            <a:off x="4314240" y="183924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Cambria"/>
            </a:endParaRPr>
          </a:p>
        </p:txBody>
      </p:sp>
      <p:sp>
        <p:nvSpPr>
          <p:cNvPr id="571" name="CustomShape 8"/>
          <p:cNvSpPr/>
          <p:nvPr/>
        </p:nvSpPr>
        <p:spPr>
          <a:xfrm rot="16200000">
            <a:off x="5315760" y="185184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Cambria"/>
            </a:endParaRPr>
          </a:p>
        </p:txBody>
      </p:sp>
      <p:sp>
        <p:nvSpPr>
          <p:cNvPr id="572" name="CustomShape 9"/>
          <p:cNvSpPr/>
          <p:nvPr/>
        </p:nvSpPr>
        <p:spPr>
          <a:xfrm rot="16200000">
            <a:off x="5762880" y="1847520"/>
            <a:ext cx="116748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Cambria"/>
            </a:endParaRPr>
          </a:p>
        </p:txBody>
      </p:sp>
      <p:sp>
        <p:nvSpPr>
          <p:cNvPr id="573" name="CustomShape 10"/>
          <p:cNvSpPr/>
          <p:nvPr/>
        </p:nvSpPr>
        <p:spPr>
          <a:xfrm rot="16200000">
            <a:off x="6207480" y="183924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Cambria"/>
            </a:endParaRPr>
          </a:p>
        </p:txBody>
      </p:sp>
      <p:sp>
        <p:nvSpPr>
          <p:cNvPr id="574" name="CustomShape 11"/>
          <p:cNvSpPr/>
          <p:nvPr/>
        </p:nvSpPr>
        <p:spPr>
          <a:xfrm rot="16200000">
            <a:off x="6654240" y="183924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Cambria"/>
            </a:endParaRPr>
          </a:p>
        </p:txBody>
      </p:sp>
      <p:sp>
        <p:nvSpPr>
          <p:cNvPr id="575" name="CustomShape 12"/>
          <p:cNvSpPr/>
          <p:nvPr/>
        </p:nvSpPr>
        <p:spPr>
          <a:xfrm rot="16200000">
            <a:off x="7101000" y="183276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Cambria"/>
            </a:endParaRPr>
          </a:p>
        </p:txBody>
      </p:sp>
      <p:sp>
        <p:nvSpPr>
          <p:cNvPr id="576" name="CustomShape 13"/>
          <p:cNvSpPr/>
          <p:nvPr/>
        </p:nvSpPr>
        <p:spPr>
          <a:xfrm rot="16200000">
            <a:off x="7555320" y="1834920"/>
            <a:ext cx="1171800" cy="369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Cambria"/>
            </a:endParaRPr>
          </a:p>
        </p:txBody>
      </p:sp>
      <p:sp>
        <p:nvSpPr>
          <p:cNvPr id="577"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78" name="CustomShape 15"/>
          <p:cNvSpPr/>
          <p:nvPr/>
        </p:nvSpPr>
        <p:spPr>
          <a:xfrm>
            <a:off x="6132240" y="3735360"/>
            <a:ext cx="5434200" cy="28332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Cambria"/>
            </a:endParaRPr>
          </a:p>
          <a:p>
            <a:pPr marL="228600" indent="-22824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Cambria"/>
            </a:endParaRPr>
          </a:p>
          <a:p>
            <a:pPr marL="228600" indent="-22824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Cambria"/>
            </a:endParaRPr>
          </a:p>
          <a:p>
            <a:pPr marL="685800">
              <a:lnSpc>
                <a:spcPct val="100000"/>
              </a:lnSpc>
            </a:pPr>
            <a:endParaRPr lang="en-US" sz="1600" b="0" strike="noStrike" spc="-1">
              <a:latin typeface="Cambria"/>
            </a:endParaRPr>
          </a:p>
          <a:p>
            <a:pPr marL="685800">
              <a:lnSpc>
                <a:spcPct val="100000"/>
              </a:lnSpc>
            </a:pPr>
            <a:endParaRPr lang="en-US" sz="1600" b="0" strike="noStrike" spc="-1">
              <a:latin typeface="Cambria"/>
            </a:endParaRPr>
          </a:p>
          <a:p>
            <a:pPr marL="685800">
              <a:lnSpc>
                <a:spcPct val="100000"/>
              </a:lnSpc>
            </a:pPr>
            <a:endParaRPr lang="en-US" sz="1600" b="0" strike="noStrike" spc="-1">
              <a:latin typeface="Cambria"/>
            </a:endParaRPr>
          </a:p>
        </p:txBody>
      </p:sp>
      <p:sp>
        <p:nvSpPr>
          <p:cNvPr id="579" name="CustomShape 16"/>
          <p:cNvSpPr/>
          <p:nvPr/>
        </p:nvSpPr>
        <p:spPr>
          <a:xfrm>
            <a:off x="498600" y="3781440"/>
            <a:ext cx="5357160" cy="27712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Cambria"/>
            </a:endParaRPr>
          </a:p>
          <a:p>
            <a:pPr marL="285840" indent="-28548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Cambria"/>
            </a:endParaRPr>
          </a:p>
          <a:p>
            <a:pPr marL="285840" indent="-28548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Cambria"/>
            </a:endParaRPr>
          </a:p>
        </p:txBody>
      </p:sp>
      <p:sp>
        <p:nvSpPr>
          <p:cNvPr id="580" name="CustomShape 17"/>
          <p:cNvSpPr/>
          <p:nvPr/>
        </p:nvSpPr>
        <p:spPr>
          <a:xfrm>
            <a:off x="246600" y="3279600"/>
            <a:ext cx="119451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Cambria"/>
            </a:endParaRPr>
          </a:p>
        </p:txBody>
      </p:sp>
      <p:sp>
        <p:nvSpPr>
          <p:cNvPr id="581" name="CustomShape 1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Cambria"/>
            </a:endParaRPr>
          </a:p>
        </p:txBody>
      </p:sp>
      <p:sp>
        <p:nvSpPr>
          <p:cNvPr id="582" name="CustomShape 19"/>
          <p:cNvSpPr/>
          <p:nvPr/>
        </p:nvSpPr>
        <p:spPr>
          <a:xfrm>
            <a:off x="2343240" y="189972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583" name="CustomShape 20"/>
          <p:cNvSpPr/>
          <p:nvPr/>
        </p:nvSpPr>
        <p:spPr>
          <a:xfrm>
            <a:off x="3198960" y="213408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84" name="CustomShape 21"/>
          <p:cNvSpPr/>
          <p:nvPr/>
        </p:nvSpPr>
        <p:spPr>
          <a:xfrm>
            <a:off x="9169560" y="189972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TextShape 1"/>
          <p:cNvSpPr txBox="1"/>
          <p:nvPr/>
        </p:nvSpPr>
        <p:spPr>
          <a:xfrm>
            <a:off x="0" y="1446120"/>
            <a:ext cx="8457840" cy="2738160"/>
          </a:xfrm>
          <a:prstGeom prst="rect">
            <a:avLst/>
          </a:prstGeom>
          <a:noFill/>
          <a:ln>
            <a:noFill/>
          </a:ln>
        </p:spPr>
        <p:txBody>
          <a:bodyPr lIns="252000" tIns="180000" rIns="180000" bIns="216000"/>
          <a:lstStyle/>
          <a:p>
            <a:pPr marL="182880" indent="-18252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solidFill>
                <a:srgbClr val="000000"/>
              </a:solidFill>
              <a:latin typeface="Arial"/>
            </a:endParaRPr>
          </a:p>
          <a:p>
            <a:pPr marL="182880" indent="-182520">
              <a:lnSpc>
                <a:spcPct val="100000"/>
              </a:lnSpc>
              <a:spcBef>
                <a:spcPts val="400"/>
              </a:spcBef>
            </a:pPr>
            <a:endParaRPr lang="en-US" sz="2000" b="0" strike="noStrike" spc="-1">
              <a:solidFill>
                <a:srgbClr val="000000"/>
              </a:solidFill>
              <a:latin typeface="Arial"/>
            </a:endParaRPr>
          </a:p>
        </p:txBody>
      </p:sp>
      <p:sp>
        <p:nvSpPr>
          <p:cNvPr id="586" name="CustomShape 2"/>
          <p:cNvSpPr/>
          <p:nvPr/>
        </p:nvSpPr>
        <p:spPr>
          <a:xfrm>
            <a:off x="3946680" y="468864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87" name="CustomShape 3"/>
          <p:cNvSpPr/>
          <p:nvPr/>
        </p:nvSpPr>
        <p:spPr>
          <a:xfrm>
            <a:off x="8450280" y="558540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88" name="CustomShape 4"/>
          <p:cNvSpPr/>
          <p:nvPr/>
        </p:nvSpPr>
        <p:spPr>
          <a:xfrm rot="10800000">
            <a:off x="5843160" y="48556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89" name="CustomShape 5"/>
          <p:cNvSpPr/>
          <p:nvPr/>
        </p:nvSpPr>
        <p:spPr>
          <a:xfrm rot="16200000">
            <a:off x="5352480" y="534600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Cambria"/>
            </a:endParaRPr>
          </a:p>
        </p:txBody>
      </p:sp>
      <p:sp>
        <p:nvSpPr>
          <p:cNvPr id="590" name="CustomShape 6"/>
          <p:cNvSpPr/>
          <p:nvPr/>
        </p:nvSpPr>
        <p:spPr>
          <a:xfrm rot="16200000">
            <a:off x="3901320" y="525348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591" name="CustomShape 7"/>
          <p:cNvSpPr/>
          <p:nvPr/>
        </p:nvSpPr>
        <p:spPr>
          <a:xfrm rot="16200000">
            <a:off x="4322160" y="532872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592" name="CustomShape 8"/>
          <p:cNvSpPr/>
          <p:nvPr/>
        </p:nvSpPr>
        <p:spPr>
          <a:xfrm rot="16200000">
            <a:off x="4721040" y="52416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593" name="CustomShape 9"/>
          <p:cNvSpPr/>
          <p:nvPr/>
        </p:nvSpPr>
        <p:spPr>
          <a:xfrm rot="16200000">
            <a:off x="5129280" y="53341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594" name="CustomShape 10"/>
          <p:cNvSpPr/>
          <p:nvPr/>
        </p:nvSpPr>
        <p:spPr>
          <a:xfrm rot="16200000">
            <a:off x="5999760" y="533160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595" name="CustomShape 11"/>
          <p:cNvSpPr/>
          <p:nvPr/>
        </p:nvSpPr>
        <p:spPr>
          <a:xfrm rot="16200000">
            <a:off x="6394320" y="53262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596" name="CustomShape 12"/>
          <p:cNvSpPr/>
          <p:nvPr/>
        </p:nvSpPr>
        <p:spPr>
          <a:xfrm rot="16200000">
            <a:off x="6789600" y="52416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597" name="CustomShape 13"/>
          <p:cNvSpPr/>
          <p:nvPr/>
        </p:nvSpPr>
        <p:spPr>
          <a:xfrm rot="16200000">
            <a:off x="7184880" y="53215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598" name="CustomShape 14"/>
          <p:cNvSpPr/>
          <p:nvPr/>
        </p:nvSpPr>
        <p:spPr>
          <a:xfrm rot="16200000">
            <a:off x="7586640" y="52383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599"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00" name="CustomShape 16"/>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Cambria"/>
            </a:endParaRPr>
          </a:p>
        </p:txBody>
      </p:sp>
      <p:sp>
        <p:nvSpPr>
          <p:cNvPr id="601" name="CustomShape 17"/>
          <p:cNvSpPr/>
          <p:nvPr/>
        </p:nvSpPr>
        <p:spPr>
          <a:xfrm>
            <a:off x="2765880" y="535284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602" name="CustomShape 18"/>
          <p:cNvSpPr/>
          <p:nvPr/>
        </p:nvSpPr>
        <p:spPr>
          <a:xfrm>
            <a:off x="3621600" y="558720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03" name="CustomShape 19"/>
          <p:cNvSpPr/>
          <p:nvPr/>
        </p:nvSpPr>
        <p:spPr>
          <a:xfrm>
            <a:off x="8716320" y="535284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TextShape 1"/>
          <p:cNvSpPr txBox="1"/>
          <p:nvPr/>
        </p:nvSpPr>
        <p:spPr>
          <a:xfrm>
            <a:off x="4016520" y="1576440"/>
            <a:ext cx="8175240" cy="3049200"/>
          </a:xfrm>
          <a:prstGeom prst="rect">
            <a:avLst/>
          </a:prstGeom>
          <a:noFill/>
          <a:ln>
            <a:noFill/>
          </a:ln>
        </p:spPr>
        <p:txBody>
          <a:bodyPr lIns="252000" tIns="180000" rIns="180000" bIns="216000"/>
          <a:lstStyle/>
          <a:p>
            <a:pPr marL="182880" indent="-18252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solidFill>
                <a:srgbClr val="000000"/>
              </a:solidFill>
              <a:latin typeface="Arial"/>
            </a:endParaRPr>
          </a:p>
          <a:p>
            <a:pPr marL="182880" indent="-1825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solidFill>
                <a:srgbClr val="000000"/>
              </a:solidFill>
              <a:latin typeface="Arial"/>
            </a:endParaRPr>
          </a:p>
        </p:txBody>
      </p:sp>
      <p:sp>
        <p:nvSpPr>
          <p:cNvPr id="605" name="CustomShape 2"/>
          <p:cNvSpPr/>
          <p:nvPr/>
        </p:nvSpPr>
        <p:spPr>
          <a:xfrm>
            <a:off x="3594960" y="457524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06" name="CustomShape 3"/>
          <p:cNvSpPr/>
          <p:nvPr/>
        </p:nvSpPr>
        <p:spPr>
          <a:xfrm>
            <a:off x="8098560" y="547236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07" name="CustomShape 4"/>
          <p:cNvSpPr/>
          <p:nvPr/>
        </p:nvSpPr>
        <p:spPr>
          <a:xfrm rot="10800000">
            <a:off x="5880240" y="47426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08" name="CustomShape 5"/>
          <p:cNvSpPr/>
          <p:nvPr/>
        </p:nvSpPr>
        <p:spPr>
          <a:xfrm rot="16200000">
            <a:off x="5389560" y="523260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Cambria"/>
            </a:endParaRPr>
          </a:p>
        </p:txBody>
      </p:sp>
      <p:sp>
        <p:nvSpPr>
          <p:cNvPr id="609" name="CustomShape 6"/>
          <p:cNvSpPr/>
          <p:nvPr/>
        </p:nvSpPr>
        <p:spPr>
          <a:xfrm rot="16200000">
            <a:off x="3549600" y="514044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Cambria"/>
            </a:endParaRPr>
          </a:p>
        </p:txBody>
      </p:sp>
      <p:sp>
        <p:nvSpPr>
          <p:cNvPr id="610" name="CustomShape 7"/>
          <p:cNvSpPr/>
          <p:nvPr/>
        </p:nvSpPr>
        <p:spPr>
          <a:xfrm rot="16200000">
            <a:off x="3970440" y="521532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611" name="CustomShape 8"/>
          <p:cNvSpPr/>
          <p:nvPr/>
        </p:nvSpPr>
        <p:spPr>
          <a:xfrm rot="16200000">
            <a:off x="4369320" y="51285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612" name="CustomShape 9"/>
          <p:cNvSpPr/>
          <p:nvPr/>
        </p:nvSpPr>
        <p:spPr>
          <a:xfrm rot="16200000">
            <a:off x="4777560" y="522108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613" name="CustomShape 10"/>
          <p:cNvSpPr/>
          <p:nvPr/>
        </p:nvSpPr>
        <p:spPr>
          <a:xfrm rot="16200000">
            <a:off x="5179680" y="521856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614" name="CustomShape 11"/>
          <p:cNvSpPr/>
          <p:nvPr/>
        </p:nvSpPr>
        <p:spPr>
          <a:xfrm rot="16200000">
            <a:off x="6042600" y="521316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615" name="CustomShape 12"/>
          <p:cNvSpPr/>
          <p:nvPr/>
        </p:nvSpPr>
        <p:spPr>
          <a:xfrm rot="16200000">
            <a:off x="6437880" y="51285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16" name="CustomShape 13"/>
          <p:cNvSpPr/>
          <p:nvPr/>
        </p:nvSpPr>
        <p:spPr>
          <a:xfrm rot="16200000">
            <a:off x="6833160" y="52081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617" name="CustomShape 14"/>
          <p:cNvSpPr/>
          <p:nvPr/>
        </p:nvSpPr>
        <p:spPr>
          <a:xfrm rot="16200000">
            <a:off x="7233120" y="512532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18"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19" name="CustomShape 16"/>
          <p:cNvSpPr/>
          <p:nvPr/>
        </p:nvSpPr>
        <p:spPr>
          <a:xfrm>
            <a:off x="974880" y="4655160"/>
            <a:ext cx="10639080" cy="3690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620" name="CustomShape 17"/>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Cambria"/>
            </a:endParaRPr>
          </a:p>
        </p:txBody>
      </p:sp>
      <p:sp>
        <p:nvSpPr>
          <p:cNvPr id="621" name="CustomShape 18"/>
          <p:cNvSpPr/>
          <p:nvPr/>
        </p:nvSpPr>
        <p:spPr>
          <a:xfrm>
            <a:off x="2414160" y="523728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622" name="CustomShape 19"/>
          <p:cNvSpPr/>
          <p:nvPr/>
        </p:nvSpPr>
        <p:spPr>
          <a:xfrm>
            <a:off x="3269520" y="547128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23" name="CustomShape 20"/>
          <p:cNvSpPr/>
          <p:nvPr/>
        </p:nvSpPr>
        <p:spPr>
          <a:xfrm>
            <a:off x="8334000" y="523980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TextShape 1"/>
          <p:cNvSpPr txBox="1"/>
          <p:nvPr/>
        </p:nvSpPr>
        <p:spPr>
          <a:xfrm>
            <a:off x="2176560" y="3925800"/>
            <a:ext cx="10015200" cy="2504880"/>
          </a:xfrm>
          <a:prstGeom prst="rect">
            <a:avLst/>
          </a:prstGeom>
          <a:noFill/>
          <a:ln>
            <a:noFill/>
          </a:ln>
        </p:spPr>
        <p:txBody>
          <a:bodyPr lIns="252000" tIns="180000" rIns="180000" bIns="216000"/>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solidFill>
                <a:srgbClr val="000000"/>
              </a:solidFill>
              <a:latin typeface="Arial"/>
            </a:endParaRPr>
          </a:p>
          <a:p>
            <a:pPr marL="457200" lvl="1" indent="-19008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solidFill>
                <a:srgbClr val="000000"/>
              </a:solidFill>
              <a:latin typeface="Arial"/>
            </a:endParaRPr>
          </a:p>
        </p:txBody>
      </p:sp>
      <p:sp>
        <p:nvSpPr>
          <p:cNvPr id="625" name="CustomShape 2"/>
          <p:cNvSpPr/>
          <p:nvPr/>
        </p:nvSpPr>
        <p:spPr>
          <a:xfrm>
            <a:off x="3097800" y="169308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26" name="CustomShape 3"/>
          <p:cNvSpPr/>
          <p:nvPr/>
        </p:nvSpPr>
        <p:spPr>
          <a:xfrm>
            <a:off x="7601400" y="259020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27" name="CustomShape 4"/>
          <p:cNvSpPr/>
          <p:nvPr/>
        </p:nvSpPr>
        <p:spPr>
          <a:xfrm rot="10800000">
            <a:off x="5788080" y="18604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28" name="CustomShape 5"/>
          <p:cNvSpPr/>
          <p:nvPr/>
        </p:nvSpPr>
        <p:spPr>
          <a:xfrm rot="16200000">
            <a:off x="5297040" y="235080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Cambria"/>
            </a:endParaRPr>
          </a:p>
        </p:txBody>
      </p:sp>
      <p:sp>
        <p:nvSpPr>
          <p:cNvPr id="629" name="CustomShape 6"/>
          <p:cNvSpPr/>
          <p:nvPr/>
        </p:nvSpPr>
        <p:spPr>
          <a:xfrm rot="16200000">
            <a:off x="3052440" y="225828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630" name="CustomShape 7"/>
          <p:cNvSpPr/>
          <p:nvPr/>
        </p:nvSpPr>
        <p:spPr>
          <a:xfrm rot="16200000">
            <a:off x="3473280" y="233352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631" name="CustomShape 8"/>
          <p:cNvSpPr/>
          <p:nvPr/>
        </p:nvSpPr>
        <p:spPr>
          <a:xfrm rot="16200000">
            <a:off x="3872160" y="22464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632" name="CustomShape 9"/>
          <p:cNvSpPr/>
          <p:nvPr/>
        </p:nvSpPr>
        <p:spPr>
          <a:xfrm rot="16200000">
            <a:off x="4280400" y="23389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633" name="CustomShape 10"/>
          <p:cNvSpPr/>
          <p:nvPr/>
        </p:nvSpPr>
        <p:spPr>
          <a:xfrm rot="16200000">
            <a:off x="4690440" y="233640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634" name="CustomShape 11"/>
          <p:cNvSpPr/>
          <p:nvPr/>
        </p:nvSpPr>
        <p:spPr>
          <a:xfrm rot="16200000">
            <a:off x="5085000" y="23310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635" name="CustomShape 12"/>
          <p:cNvSpPr/>
          <p:nvPr/>
        </p:nvSpPr>
        <p:spPr>
          <a:xfrm rot="16200000">
            <a:off x="5940720" y="22464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36" name="CustomShape 13"/>
          <p:cNvSpPr/>
          <p:nvPr/>
        </p:nvSpPr>
        <p:spPr>
          <a:xfrm rot="16200000">
            <a:off x="6336000" y="23263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637" name="CustomShape 14"/>
          <p:cNvSpPr/>
          <p:nvPr/>
        </p:nvSpPr>
        <p:spPr>
          <a:xfrm rot="16200000">
            <a:off x="6737760" y="22431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38"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39" name="CustomShape 16"/>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Cambria"/>
            </a:endParaRPr>
          </a:p>
        </p:txBody>
      </p:sp>
      <p:sp>
        <p:nvSpPr>
          <p:cNvPr id="640" name="CustomShape 17"/>
          <p:cNvSpPr/>
          <p:nvPr/>
        </p:nvSpPr>
        <p:spPr>
          <a:xfrm>
            <a:off x="1917000" y="235512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641" name="CustomShape 18"/>
          <p:cNvSpPr/>
          <p:nvPr/>
        </p:nvSpPr>
        <p:spPr>
          <a:xfrm>
            <a:off x="2772360" y="258948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2" name="CustomShape 19"/>
          <p:cNvSpPr/>
          <p:nvPr/>
        </p:nvSpPr>
        <p:spPr>
          <a:xfrm>
            <a:off x="7853040" y="235764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3778200" y="147420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44" name="CustomShape 2"/>
          <p:cNvSpPr/>
          <p:nvPr/>
        </p:nvSpPr>
        <p:spPr>
          <a:xfrm>
            <a:off x="8282160" y="237096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5" name="CustomShape 3"/>
          <p:cNvSpPr/>
          <p:nvPr/>
        </p:nvSpPr>
        <p:spPr>
          <a:xfrm rot="10800000">
            <a:off x="6865560" y="164124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46" name="CustomShape 4"/>
          <p:cNvSpPr/>
          <p:nvPr/>
        </p:nvSpPr>
        <p:spPr>
          <a:xfrm rot="16200000">
            <a:off x="6374520" y="213156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Cambria"/>
            </a:endParaRPr>
          </a:p>
        </p:txBody>
      </p:sp>
      <p:sp>
        <p:nvSpPr>
          <p:cNvPr id="647" name="CustomShape 5"/>
          <p:cNvSpPr/>
          <p:nvPr/>
        </p:nvSpPr>
        <p:spPr>
          <a:xfrm rot="16200000">
            <a:off x="3732840" y="203904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648" name="CustomShape 6"/>
          <p:cNvSpPr/>
          <p:nvPr/>
        </p:nvSpPr>
        <p:spPr>
          <a:xfrm rot="16200000">
            <a:off x="4153680" y="211428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649" name="CustomShape 7"/>
          <p:cNvSpPr/>
          <p:nvPr/>
        </p:nvSpPr>
        <p:spPr>
          <a:xfrm rot="16200000">
            <a:off x="4552920" y="20271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650" name="CustomShape 8"/>
          <p:cNvSpPr/>
          <p:nvPr/>
        </p:nvSpPr>
        <p:spPr>
          <a:xfrm rot="16200000">
            <a:off x="4960800" y="211968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651" name="CustomShape 9"/>
          <p:cNvSpPr/>
          <p:nvPr/>
        </p:nvSpPr>
        <p:spPr>
          <a:xfrm rot="16200000">
            <a:off x="5363280" y="211752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652" name="CustomShape 10"/>
          <p:cNvSpPr/>
          <p:nvPr/>
        </p:nvSpPr>
        <p:spPr>
          <a:xfrm rot="16200000">
            <a:off x="5765760" y="211176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653" name="CustomShape 11"/>
          <p:cNvSpPr/>
          <p:nvPr/>
        </p:nvSpPr>
        <p:spPr>
          <a:xfrm rot="16200000">
            <a:off x="6161040" y="211176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654" name="CustomShape 12"/>
          <p:cNvSpPr/>
          <p:nvPr/>
        </p:nvSpPr>
        <p:spPr>
          <a:xfrm rot="16200000">
            <a:off x="7016760" y="210708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655" name="CustomShape 13"/>
          <p:cNvSpPr/>
          <p:nvPr/>
        </p:nvSpPr>
        <p:spPr>
          <a:xfrm rot="16200000">
            <a:off x="7418160" y="202428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56"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57" name="CustomShape 15"/>
          <p:cNvSpPr/>
          <p:nvPr/>
        </p:nvSpPr>
        <p:spPr>
          <a:xfrm>
            <a:off x="6240960" y="3735360"/>
            <a:ext cx="5325120" cy="26794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Cambria"/>
            </a:endParaRPr>
          </a:p>
          <a:p>
            <a:pPr marL="685800">
              <a:lnSpc>
                <a:spcPct val="100000"/>
              </a:lnSpc>
            </a:pPr>
            <a:endParaRPr lang="en-US" sz="1600" b="0" strike="noStrike" spc="-1">
              <a:latin typeface="Cambria"/>
            </a:endParaRPr>
          </a:p>
          <a:p>
            <a:pPr marL="685800">
              <a:lnSpc>
                <a:spcPct val="100000"/>
              </a:lnSpc>
            </a:pPr>
            <a:endParaRPr lang="en-US" sz="1600" b="0" strike="noStrike" spc="-1">
              <a:latin typeface="Cambria"/>
            </a:endParaRPr>
          </a:p>
        </p:txBody>
      </p:sp>
      <p:sp>
        <p:nvSpPr>
          <p:cNvPr id="658" name="CustomShape 16"/>
          <p:cNvSpPr/>
          <p:nvPr/>
        </p:nvSpPr>
        <p:spPr>
          <a:xfrm>
            <a:off x="530280" y="3781440"/>
            <a:ext cx="5455800" cy="27712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Cambria"/>
            </a:endParaRPr>
          </a:p>
          <a:p>
            <a:pPr marL="614520" indent="-347400">
              <a:lnSpc>
                <a:spcPct val="100000"/>
              </a:lnSpc>
            </a:pPr>
            <a:endParaRPr lang="en-US" sz="1600" b="0" strike="noStrike" spc="-1">
              <a:latin typeface="Cambria"/>
            </a:endParaRPr>
          </a:p>
        </p:txBody>
      </p:sp>
      <p:sp>
        <p:nvSpPr>
          <p:cNvPr id="659" name="CustomShape 17"/>
          <p:cNvSpPr/>
          <p:nvPr/>
        </p:nvSpPr>
        <p:spPr>
          <a:xfrm>
            <a:off x="246600" y="3216960"/>
            <a:ext cx="119451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Cambria"/>
            </a:endParaRPr>
          </a:p>
        </p:txBody>
      </p:sp>
      <p:sp>
        <p:nvSpPr>
          <p:cNvPr id="660" name="CustomShape 1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Cambria"/>
            </a:endParaRPr>
          </a:p>
        </p:txBody>
      </p:sp>
      <p:sp>
        <p:nvSpPr>
          <p:cNvPr id="661" name="CustomShape 19"/>
          <p:cNvSpPr/>
          <p:nvPr/>
        </p:nvSpPr>
        <p:spPr>
          <a:xfrm>
            <a:off x="2597400" y="206712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662" name="CustomShape 20"/>
          <p:cNvSpPr/>
          <p:nvPr/>
        </p:nvSpPr>
        <p:spPr>
          <a:xfrm>
            <a:off x="3453120" y="230112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3" name="CustomShape 21"/>
          <p:cNvSpPr/>
          <p:nvPr/>
        </p:nvSpPr>
        <p:spPr>
          <a:xfrm>
            <a:off x="8519040" y="212724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3157200" y="129168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65" name="CustomShape 2"/>
          <p:cNvSpPr/>
          <p:nvPr/>
        </p:nvSpPr>
        <p:spPr>
          <a:xfrm>
            <a:off x="7660440" y="218808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6" name="CustomShape 3"/>
          <p:cNvSpPr/>
          <p:nvPr/>
        </p:nvSpPr>
        <p:spPr>
          <a:xfrm rot="10800000">
            <a:off x="6641280" y="145908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67" name="CustomShape 4"/>
          <p:cNvSpPr/>
          <p:nvPr/>
        </p:nvSpPr>
        <p:spPr>
          <a:xfrm rot="16200000">
            <a:off x="6150600" y="194940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Cambria"/>
            </a:endParaRPr>
          </a:p>
        </p:txBody>
      </p:sp>
      <p:sp>
        <p:nvSpPr>
          <p:cNvPr id="668" name="CustomShape 5"/>
          <p:cNvSpPr/>
          <p:nvPr/>
        </p:nvSpPr>
        <p:spPr>
          <a:xfrm rot="16200000">
            <a:off x="3111840" y="185688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669" name="CustomShape 6"/>
          <p:cNvSpPr/>
          <p:nvPr/>
        </p:nvSpPr>
        <p:spPr>
          <a:xfrm rot="16200000">
            <a:off x="3532680" y="193212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670" name="CustomShape 7"/>
          <p:cNvSpPr/>
          <p:nvPr/>
        </p:nvSpPr>
        <p:spPr>
          <a:xfrm rot="16200000">
            <a:off x="3931920" y="18450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671" name="CustomShape 8"/>
          <p:cNvSpPr/>
          <p:nvPr/>
        </p:nvSpPr>
        <p:spPr>
          <a:xfrm rot="16200000">
            <a:off x="4339800" y="19375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672" name="CustomShape 9"/>
          <p:cNvSpPr/>
          <p:nvPr/>
        </p:nvSpPr>
        <p:spPr>
          <a:xfrm rot="16200000">
            <a:off x="5146920" y="194292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673" name="CustomShape 10"/>
          <p:cNvSpPr/>
          <p:nvPr/>
        </p:nvSpPr>
        <p:spPr>
          <a:xfrm rot="16200000">
            <a:off x="5541480" y="193752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674" name="CustomShape 11"/>
          <p:cNvSpPr/>
          <p:nvPr/>
        </p:nvSpPr>
        <p:spPr>
          <a:xfrm rot="16200000">
            <a:off x="5936760" y="185292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75" name="CustomShape 12"/>
          <p:cNvSpPr/>
          <p:nvPr/>
        </p:nvSpPr>
        <p:spPr>
          <a:xfrm rot="16200000">
            <a:off x="4752720" y="193284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676" name="CustomShape 13"/>
          <p:cNvSpPr/>
          <p:nvPr/>
        </p:nvSpPr>
        <p:spPr>
          <a:xfrm rot="16200000">
            <a:off x="6797160" y="184176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77"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78" name="CustomShape 15"/>
          <p:cNvSpPr/>
          <p:nvPr/>
        </p:nvSpPr>
        <p:spPr>
          <a:xfrm>
            <a:off x="5524200" y="3908520"/>
            <a:ext cx="6041880" cy="23014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Cambria"/>
            </a:endParaRPr>
          </a:p>
          <a:p>
            <a:pPr marL="685800">
              <a:lnSpc>
                <a:spcPct val="100000"/>
              </a:lnSpc>
            </a:pPr>
            <a:endParaRPr lang="en-US" sz="1600" b="0" strike="noStrike" spc="-1">
              <a:latin typeface="Cambria"/>
            </a:endParaRPr>
          </a:p>
          <a:p>
            <a:pPr marL="685800">
              <a:lnSpc>
                <a:spcPct val="100000"/>
              </a:lnSpc>
            </a:pPr>
            <a:endParaRPr lang="en-US" sz="1600" b="0" strike="noStrike" spc="-1">
              <a:latin typeface="Cambria"/>
            </a:endParaRPr>
          </a:p>
        </p:txBody>
      </p:sp>
      <p:sp>
        <p:nvSpPr>
          <p:cNvPr id="679" name="CustomShape 16"/>
          <p:cNvSpPr/>
          <p:nvPr/>
        </p:nvSpPr>
        <p:spPr>
          <a:xfrm>
            <a:off x="480960" y="3954600"/>
            <a:ext cx="4934880" cy="27712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Cambria"/>
            </a:endParaRPr>
          </a:p>
          <a:p>
            <a:pPr marL="614520" indent="-347400">
              <a:lnSpc>
                <a:spcPct val="100000"/>
              </a:lnSpc>
            </a:pPr>
            <a:endParaRPr lang="en-US" sz="1600" b="0" strike="noStrike" spc="-1">
              <a:latin typeface="Cambria"/>
            </a:endParaRPr>
          </a:p>
        </p:txBody>
      </p:sp>
      <p:sp>
        <p:nvSpPr>
          <p:cNvPr id="680" name="CustomShape 17"/>
          <p:cNvSpPr/>
          <p:nvPr/>
        </p:nvSpPr>
        <p:spPr>
          <a:xfrm>
            <a:off x="246600" y="3279960"/>
            <a:ext cx="119451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Cambria"/>
            </a:endParaRPr>
          </a:p>
        </p:txBody>
      </p:sp>
      <p:sp>
        <p:nvSpPr>
          <p:cNvPr id="681" name="CustomShape 1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Cambria"/>
            </a:endParaRPr>
          </a:p>
        </p:txBody>
      </p:sp>
      <p:sp>
        <p:nvSpPr>
          <p:cNvPr id="682" name="CustomShape 19"/>
          <p:cNvSpPr/>
          <p:nvPr/>
        </p:nvSpPr>
        <p:spPr>
          <a:xfrm>
            <a:off x="1976400" y="195552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683" name="CustomShape 20"/>
          <p:cNvSpPr/>
          <p:nvPr/>
        </p:nvSpPr>
        <p:spPr>
          <a:xfrm>
            <a:off x="2832120" y="218952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84" name="CustomShape 21"/>
          <p:cNvSpPr/>
          <p:nvPr/>
        </p:nvSpPr>
        <p:spPr>
          <a:xfrm>
            <a:off x="7916040" y="195552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CustomShape 1"/>
          <p:cNvSpPr/>
          <p:nvPr/>
        </p:nvSpPr>
        <p:spPr>
          <a:xfrm>
            <a:off x="3065760" y="1393560"/>
            <a:ext cx="4506480" cy="179208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86" name="CustomShape 2"/>
          <p:cNvSpPr/>
          <p:nvPr/>
        </p:nvSpPr>
        <p:spPr>
          <a:xfrm>
            <a:off x="7569000" y="2289600"/>
            <a:ext cx="255240" cy="288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87" name="CustomShape 3"/>
          <p:cNvSpPr/>
          <p:nvPr/>
        </p:nvSpPr>
        <p:spPr>
          <a:xfrm rot="10800000">
            <a:off x="6960960" y="1570320"/>
            <a:ext cx="338040" cy="131868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88" name="CustomShape 4"/>
          <p:cNvSpPr/>
          <p:nvPr/>
        </p:nvSpPr>
        <p:spPr>
          <a:xfrm rot="16200000">
            <a:off x="6470280" y="2060640"/>
            <a:ext cx="1318680" cy="338040"/>
          </a:xfrm>
          <a:prstGeom prst="rect">
            <a:avLst/>
          </a:prstGeom>
          <a:noFill/>
          <a:ln>
            <a:noFill/>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Cambria"/>
            </a:endParaRPr>
          </a:p>
        </p:txBody>
      </p:sp>
      <p:sp>
        <p:nvSpPr>
          <p:cNvPr id="689" name="CustomShape 5"/>
          <p:cNvSpPr/>
          <p:nvPr/>
        </p:nvSpPr>
        <p:spPr>
          <a:xfrm rot="16200000">
            <a:off x="3020400" y="1958760"/>
            <a:ext cx="89352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Cambria"/>
            </a:endParaRPr>
          </a:p>
        </p:txBody>
      </p:sp>
      <p:sp>
        <p:nvSpPr>
          <p:cNvPr id="690" name="CustomShape 6"/>
          <p:cNvSpPr/>
          <p:nvPr/>
        </p:nvSpPr>
        <p:spPr>
          <a:xfrm rot="16200000">
            <a:off x="3441240" y="2033640"/>
            <a:ext cx="88704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Cambria"/>
            </a:endParaRPr>
          </a:p>
        </p:txBody>
      </p:sp>
      <p:sp>
        <p:nvSpPr>
          <p:cNvPr id="691" name="CustomShape 7"/>
          <p:cNvSpPr/>
          <p:nvPr/>
        </p:nvSpPr>
        <p:spPr>
          <a:xfrm rot="16200000">
            <a:off x="3840480" y="194652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Cambria"/>
            </a:endParaRPr>
          </a:p>
        </p:txBody>
      </p:sp>
      <p:sp>
        <p:nvSpPr>
          <p:cNvPr id="692" name="CustomShape 8"/>
          <p:cNvSpPr/>
          <p:nvPr/>
        </p:nvSpPr>
        <p:spPr>
          <a:xfrm rot="16200000">
            <a:off x="4248360" y="20394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Cambria"/>
            </a:endParaRPr>
          </a:p>
        </p:txBody>
      </p:sp>
      <p:sp>
        <p:nvSpPr>
          <p:cNvPr id="693" name="CustomShape 9"/>
          <p:cNvSpPr/>
          <p:nvPr/>
        </p:nvSpPr>
        <p:spPr>
          <a:xfrm rot="16200000">
            <a:off x="4650840" y="2036880"/>
            <a:ext cx="8838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Cambria"/>
            </a:endParaRPr>
          </a:p>
        </p:txBody>
      </p:sp>
      <p:sp>
        <p:nvSpPr>
          <p:cNvPr id="694" name="CustomShape 10"/>
          <p:cNvSpPr/>
          <p:nvPr/>
        </p:nvSpPr>
        <p:spPr>
          <a:xfrm rot="16200000">
            <a:off x="5450040" y="203940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Cambria"/>
            </a:endParaRPr>
          </a:p>
        </p:txBody>
      </p:sp>
      <p:sp>
        <p:nvSpPr>
          <p:cNvPr id="695" name="CustomShape 11"/>
          <p:cNvSpPr/>
          <p:nvPr/>
        </p:nvSpPr>
        <p:spPr>
          <a:xfrm rot="16200000">
            <a:off x="5845320" y="1954800"/>
            <a:ext cx="885600" cy="5227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Cambria"/>
            </a:endParaRPr>
          </a:p>
        </p:txBody>
      </p:sp>
      <p:sp>
        <p:nvSpPr>
          <p:cNvPr id="696" name="CustomShape 12"/>
          <p:cNvSpPr/>
          <p:nvPr/>
        </p:nvSpPr>
        <p:spPr>
          <a:xfrm rot="16200000">
            <a:off x="6240600" y="203436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Cambria"/>
            </a:endParaRPr>
          </a:p>
        </p:txBody>
      </p:sp>
      <p:sp>
        <p:nvSpPr>
          <p:cNvPr id="697" name="CustomShape 13"/>
          <p:cNvSpPr/>
          <p:nvPr/>
        </p:nvSpPr>
        <p:spPr>
          <a:xfrm rot="16200000">
            <a:off x="5046840" y="2036160"/>
            <a:ext cx="885600" cy="35352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Cambria"/>
            </a:endParaRPr>
          </a:p>
        </p:txBody>
      </p:sp>
      <p:sp>
        <p:nvSpPr>
          <p:cNvPr id="698"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99" name="CustomShape 15"/>
          <p:cNvSpPr/>
          <p:nvPr/>
        </p:nvSpPr>
        <p:spPr>
          <a:xfrm>
            <a:off x="5426640" y="3944880"/>
            <a:ext cx="6139800" cy="23014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Cambria"/>
            </a:endParaRPr>
          </a:p>
          <a:p>
            <a:pPr marL="685800">
              <a:lnSpc>
                <a:spcPct val="100000"/>
              </a:lnSpc>
            </a:pPr>
            <a:endParaRPr lang="en-US" sz="1600" b="0" strike="noStrike" spc="-1">
              <a:latin typeface="Cambria"/>
            </a:endParaRPr>
          </a:p>
          <a:p>
            <a:pPr marL="685800">
              <a:lnSpc>
                <a:spcPct val="100000"/>
              </a:lnSpc>
            </a:pPr>
            <a:endParaRPr lang="en-US" sz="1600" b="0" strike="noStrike" spc="-1">
              <a:latin typeface="Cambria"/>
            </a:endParaRPr>
          </a:p>
        </p:txBody>
      </p:sp>
      <p:sp>
        <p:nvSpPr>
          <p:cNvPr id="700" name="CustomShape 16"/>
          <p:cNvSpPr/>
          <p:nvPr/>
        </p:nvSpPr>
        <p:spPr>
          <a:xfrm>
            <a:off x="465120" y="3990960"/>
            <a:ext cx="4869360" cy="2771280"/>
          </a:xfrm>
          <a:prstGeom prst="rect">
            <a:avLst/>
          </a:prstGeom>
          <a:noFill/>
          <a:ln>
            <a:noFill/>
          </a:ln>
        </p:spPr>
        <p:style>
          <a:lnRef idx="0">
            <a:scrgbClr r="0" g="0" b="0"/>
          </a:lnRef>
          <a:fillRef idx="0">
            <a:scrgbClr r="0" g="0" b="0"/>
          </a:fillRef>
          <a:effectRef idx="0">
            <a:scrgbClr r="0" g="0" b="0"/>
          </a:effectRef>
          <a:fontRef idx="minor"/>
        </p:style>
        <p:txBody>
          <a:bodyPr/>
          <a:lstStyle/>
          <a:p>
            <a:pPr marL="228600" indent="-22824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Cambria"/>
            </a:endParaRPr>
          </a:p>
          <a:p>
            <a:pPr marL="614520" indent="-34740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Cambria"/>
            </a:endParaRPr>
          </a:p>
          <a:p>
            <a:pPr marL="614520" indent="-347400">
              <a:lnSpc>
                <a:spcPct val="100000"/>
              </a:lnSpc>
            </a:pPr>
            <a:endParaRPr lang="en-US" sz="1600" b="0" strike="noStrike" spc="-1">
              <a:latin typeface="Cambria"/>
            </a:endParaRPr>
          </a:p>
          <a:p>
            <a:pPr marL="614520" indent="-347400">
              <a:lnSpc>
                <a:spcPct val="100000"/>
              </a:lnSpc>
            </a:pPr>
            <a:endParaRPr lang="en-US" sz="1600" b="0" strike="noStrike" spc="-1">
              <a:latin typeface="Cambria"/>
            </a:endParaRPr>
          </a:p>
          <a:p>
            <a:pPr marL="614520" indent="-347400">
              <a:lnSpc>
                <a:spcPct val="100000"/>
              </a:lnSpc>
            </a:pPr>
            <a:endParaRPr lang="en-US" sz="1600" b="0" strike="noStrike" spc="-1">
              <a:latin typeface="Cambria"/>
            </a:endParaRPr>
          </a:p>
        </p:txBody>
      </p:sp>
      <p:sp>
        <p:nvSpPr>
          <p:cNvPr id="701" name="CustomShape 17"/>
          <p:cNvSpPr/>
          <p:nvPr/>
        </p:nvSpPr>
        <p:spPr>
          <a:xfrm>
            <a:off x="246600" y="3316680"/>
            <a:ext cx="11945160" cy="4611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Cambria"/>
            </a:endParaRPr>
          </a:p>
        </p:txBody>
      </p:sp>
      <p:sp>
        <p:nvSpPr>
          <p:cNvPr id="702" name="CustomShape 18"/>
          <p:cNvSpPr/>
          <p:nvPr/>
        </p:nvSpPr>
        <p:spPr>
          <a:xfrm>
            <a:off x="246600" y="515160"/>
            <a:ext cx="10972440" cy="990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Cambria"/>
            </a:endParaRPr>
          </a:p>
        </p:txBody>
      </p:sp>
      <p:sp>
        <p:nvSpPr>
          <p:cNvPr id="703" name="CustomShape 19"/>
          <p:cNvSpPr/>
          <p:nvPr/>
        </p:nvSpPr>
        <p:spPr>
          <a:xfrm>
            <a:off x="1884960" y="1973880"/>
            <a:ext cx="85536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Cambria"/>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Cambria"/>
            </a:endParaRPr>
          </a:p>
        </p:txBody>
      </p:sp>
      <p:sp>
        <p:nvSpPr>
          <p:cNvPr id="704" name="CustomShape 20"/>
          <p:cNvSpPr/>
          <p:nvPr/>
        </p:nvSpPr>
        <p:spPr>
          <a:xfrm>
            <a:off x="2740680" y="2207880"/>
            <a:ext cx="32472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705" name="CustomShape 21"/>
          <p:cNvSpPr/>
          <p:nvPr/>
        </p:nvSpPr>
        <p:spPr>
          <a:xfrm>
            <a:off x="7836840" y="2057040"/>
            <a:ext cx="1319400" cy="468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Cambria"/>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707"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solidFill>
                <a:srgbClr val="000000"/>
              </a:solidFill>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7</a:t>
            </a:r>
            <a:endParaRPr lang="en-US" sz="3200" b="0" strike="noStrike" spc="-1">
              <a:solidFill>
                <a:srgbClr val="000000"/>
              </a:solidFill>
              <a:latin typeface="Arial"/>
            </a:endParaRPr>
          </a:p>
        </p:txBody>
      </p:sp>
      <p:sp>
        <p:nvSpPr>
          <p:cNvPr id="709"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solidFill>
                <a:srgbClr val="000000"/>
              </a:solid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Compliance Pitfalls</a:t>
            </a:r>
            <a:endParaRPr lang="en-US" sz="4000" b="0" strike="noStrike" spc="-1">
              <a:solidFill>
                <a:srgbClr val="000000"/>
              </a:solidFill>
              <a:latin typeface="Arial"/>
            </a:endParaRPr>
          </a:p>
        </p:txBody>
      </p:sp>
      <p:sp>
        <p:nvSpPr>
          <p:cNvPr id="711" name="TextShape 2"/>
          <p:cNvSpPr txBox="1"/>
          <p:nvPr/>
        </p:nvSpPr>
        <p:spPr>
          <a:xfrm>
            <a:off x="609480" y="1608120"/>
            <a:ext cx="10972440" cy="4876560"/>
          </a:xfrm>
          <a:prstGeom prst="rect">
            <a:avLst/>
          </a:prstGeom>
          <a:noFill/>
          <a:ln>
            <a:noFill/>
          </a:ln>
        </p:spPr>
        <p:txBody>
          <a:bodyPr/>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solidFill>
                <a:srgbClr val="000000"/>
              </a:solidFill>
              <a:latin typeface="Arial"/>
            </a:endParaRPr>
          </a:p>
          <a:p>
            <a:pPr marL="457200" indent="-45684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solidFill>
                <a:srgbClr val="000000"/>
              </a:solidFill>
              <a:latin typeface="Arial"/>
            </a:endParaRPr>
          </a:p>
        </p:txBody>
      </p:sp>
      <p:sp>
        <p:nvSpPr>
          <p:cNvPr id="228" name="TextShape 2"/>
          <p:cNvSpPr txBox="1"/>
          <p:nvPr/>
        </p:nvSpPr>
        <p:spPr>
          <a:xfrm>
            <a:off x="712800" y="1470960"/>
            <a:ext cx="10640520" cy="499104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solidFill>
                <a:srgbClr val="000000"/>
              </a:solidFill>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solidFill>
                <a:srgbClr val="000000"/>
              </a:solidFill>
              <a:latin typeface="Arial"/>
            </a:endParaRPr>
          </a:p>
        </p:txBody>
      </p:sp>
      <p:graphicFrame>
        <p:nvGraphicFramePr>
          <p:cNvPr id="713" name="Table 2"/>
          <p:cNvGraphicFramePr/>
          <p:nvPr/>
        </p:nvGraphicFramePr>
        <p:xfrm>
          <a:off x="667440" y="1590480"/>
          <a:ext cx="10719360" cy="465084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720" algn="ctr">
                        <a:lnSpc>
                          <a:spcPct val="100000"/>
                        </a:lnSpc>
                      </a:pPr>
                      <a:r>
                        <a:rPr lang="en-US" sz="1600" b="1" strike="noStrike" spc="-1">
                          <a:solidFill>
                            <a:srgbClr val="292934"/>
                          </a:solidFill>
                          <a:latin typeface="Roboto"/>
                          <a:ea typeface="Roboto"/>
                        </a:rPr>
                        <a:t>Type &amp; Description</a:t>
                      </a:r>
                      <a:endParaRPr lang="en-US" sz="16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48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48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72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72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720">
                        <a:lnSpc>
                          <a:spcPct val="100000"/>
                        </a:lnSpc>
                      </a:pPr>
                      <a:endParaRPr lang="en-US" sz="1600" b="0" strike="noStrike" spc="-1">
                        <a:latin typeface="Arial"/>
                      </a:endParaRPr>
                    </a:p>
                    <a:p>
                      <a:pPr marL="343080" indent="-34272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solidFill>
                <a:srgbClr val="000000"/>
              </a:solidFill>
              <a:latin typeface="Arial"/>
            </a:endParaRPr>
          </a:p>
        </p:txBody>
      </p:sp>
      <p:graphicFrame>
        <p:nvGraphicFramePr>
          <p:cNvPr id="715" name="Table 2"/>
          <p:cNvGraphicFramePr/>
          <p:nvPr/>
        </p:nvGraphicFramePr>
        <p:xfrm>
          <a:off x="753480" y="1479600"/>
          <a:ext cx="1066680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720" algn="ctr">
                        <a:lnSpc>
                          <a:spcPct val="100000"/>
                        </a:lnSpc>
                      </a:pPr>
                      <a:r>
                        <a:rPr lang="en-US" sz="1600" b="1" strike="noStrike" spc="-1">
                          <a:solidFill>
                            <a:srgbClr val="292934"/>
                          </a:solidFill>
                          <a:latin typeface="Roboto"/>
                          <a:ea typeface="Roboto"/>
                        </a:rPr>
                        <a:t>Type &amp; Description</a:t>
                      </a:r>
                      <a:endParaRPr lang="en-US" sz="16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316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60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316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 name="Table 1"/>
          <p:cNvGraphicFramePr/>
          <p:nvPr/>
        </p:nvGraphicFramePr>
        <p:xfrm>
          <a:off x="903960" y="1550880"/>
          <a:ext cx="10317600" cy="564732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79080">
                <a:tc>
                  <a:txBody>
                    <a:bodyPr/>
                    <a:lstStyle/>
                    <a:p>
                      <a:pPr marL="343080" indent="-342720" algn="ctr">
                        <a:lnSpc>
                          <a:spcPct val="100000"/>
                        </a:lnSpc>
                      </a:pPr>
                      <a:r>
                        <a:rPr lang="en-US" sz="1600" b="1" strike="noStrike" spc="-1">
                          <a:solidFill>
                            <a:srgbClr val="292934"/>
                          </a:solidFill>
                          <a:latin typeface="Roboto"/>
                          <a:ea typeface="Roboto"/>
                        </a:rPr>
                        <a:t>Type &amp; Description </a:t>
                      </a:r>
                      <a:endParaRPr lang="en-US" sz="16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00952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60380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528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17" name="TextShape 2"/>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solidFill>
                <a:srgbClr val="000000"/>
              </a:solidFill>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solidFill>
                <a:srgbClr val="000000"/>
              </a:solidFill>
              <a:latin typeface="Arial"/>
            </a:endParaRPr>
          </a:p>
        </p:txBody>
      </p:sp>
      <p:graphicFrame>
        <p:nvGraphicFramePr>
          <p:cNvPr id="719" name="Table 2"/>
          <p:cNvGraphicFramePr/>
          <p:nvPr/>
        </p:nvGraphicFramePr>
        <p:xfrm>
          <a:off x="784080" y="1516320"/>
          <a:ext cx="10517040" cy="457416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720" algn="ctr">
                        <a:lnSpc>
                          <a:spcPct val="100000"/>
                        </a:lnSpc>
                      </a:pPr>
                      <a:r>
                        <a:rPr lang="en-US" sz="1600" b="1" strike="noStrike" spc="-1">
                          <a:solidFill>
                            <a:srgbClr val="292934"/>
                          </a:solidFill>
                          <a:latin typeface="Roboto"/>
                          <a:ea typeface="Roboto"/>
                        </a:rPr>
                        <a:t>Type &amp; Description </a:t>
                      </a:r>
                      <a:endParaRPr lang="en-US" sz="16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solidFill>
                <a:srgbClr val="000000"/>
              </a:solidFill>
              <a:latin typeface="Arial"/>
            </a:endParaRPr>
          </a:p>
        </p:txBody>
      </p:sp>
      <p:graphicFrame>
        <p:nvGraphicFramePr>
          <p:cNvPr id="721" name="Table 2"/>
          <p:cNvGraphicFramePr/>
          <p:nvPr/>
        </p:nvGraphicFramePr>
        <p:xfrm>
          <a:off x="775080" y="1411920"/>
          <a:ext cx="10482480" cy="521784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720" algn="ctr">
                        <a:lnSpc>
                          <a:spcPct val="100000"/>
                        </a:lnSpc>
                      </a:pPr>
                      <a:r>
                        <a:rPr lang="en-US" sz="1800" b="1" strike="noStrike" spc="-1">
                          <a:solidFill>
                            <a:srgbClr val="292934"/>
                          </a:solidFill>
                          <a:latin typeface="Roboto"/>
                          <a:ea typeface="Roboto"/>
                        </a:rPr>
                        <a:t>Description</a:t>
                      </a:r>
                      <a:endParaRPr lang="en-US" sz="18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72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720">
                        <a:lnSpc>
                          <a:spcPct val="100000"/>
                        </a:lnSpc>
                      </a:pPr>
                      <a:endParaRPr lang="en-US" sz="1600" b="0" strike="noStrike" spc="-1">
                        <a:latin typeface="Arial"/>
                      </a:endParaRPr>
                    </a:p>
                    <a:p>
                      <a:pPr marL="343080" indent="-34272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316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solidFill>
                <a:srgbClr val="000000"/>
              </a:solidFill>
              <a:latin typeface="Arial"/>
            </a:endParaRPr>
          </a:p>
        </p:txBody>
      </p:sp>
      <p:graphicFrame>
        <p:nvGraphicFramePr>
          <p:cNvPr id="723" name="Table 2"/>
          <p:cNvGraphicFramePr/>
          <p:nvPr/>
        </p:nvGraphicFramePr>
        <p:xfrm>
          <a:off x="624240" y="1542240"/>
          <a:ext cx="10934640" cy="534276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720" algn="ctr">
                        <a:lnSpc>
                          <a:spcPct val="100000"/>
                        </a:lnSpc>
                      </a:pPr>
                      <a:r>
                        <a:rPr lang="en-US" sz="1800" b="1" strike="noStrike" spc="-1">
                          <a:solidFill>
                            <a:srgbClr val="292934"/>
                          </a:solidFill>
                          <a:latin typeface="Roboto"/>
                          <a:ea typeface="Roboto"/>
                        </a:rPr>
                        <a:t>Description</a:t>
                      </a:r>
                      <a:endParaRPr lang="en-US" sz="1800" b="0" strike="noStrike" spc="-1">
                        <a:latin typeface="Cambria"/>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31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316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316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72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72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72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72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solidFill>
                <a:srgbClr val="000000"/>
              </a:solidFill>
              <a:latin typeface="Arial"/>
            </a:endParaRPr>
          </a:p>
        </p:txBody>
      </p:sp>
      <p:sp>
        <p:nvSpPr>
          <p:cNvPr id="725"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solidFill>
                <a:srgbClr val="000000"/>
              </a:solidFill>
              <a:latin typeface="Arial"/>
            </a:endParaRPr>
          </a:p>
          <a:p>
            <a:pPr marL="457200" lvl="1" indent="-19008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solidFill>
                <a:srgbClr val="000000"/>
              </a:solidFill>
              <a:latin typeface="Arial"/>
            </a:endParaRPr>
          </a:p>
          <a:p>
            <a:pPr marL="457200" lvl="1" indent="-19008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solidFill>
                <a:srgbClr val="000000"/>
              </a:solidFill>
              <a:latin typeface="Arial"/>
            </a:endParaRPr>
          </a:p>
          <a:p>
            <a:pPr>
              <a:lnSpc>
                <a:spcPct val="100000"/>
              </a:lnSpc>
              <a:spcBef>
                <a:spcPts val="400"/>
              </a:spcBef>
            </a:pPr>
            <a:endParaRPr lang="en-US" sz="2500" b="0" strike="noStrike" spc="-1">
              <a:solidFill>
                <a:srgbClr val="000000"/>
              </a:solidFill>
              <a:latin typeface="Arial"/>
            </a:endParaRPr>
          </a:p>
          <a:p>
            <a:pPr>
              <a:lnSpc>
                <a:spcPct val="100000"/>
              </a:lnSpc>
              <a:spcBef>
                <a:spcPts val="400"/>
              </a:spcBef>
            </a:pPr>
            <a:endParaRPr lang="en-US" sz="2500" b="0" strike="noStrike" spc="-1">
              <a:solidFill>
                <a:srgbClr val="000000"/>
              </a:solidFill>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solidFill>
                <a:srgbClr val="000000"/>
              </a:solidFill>
              <a:latin typeface="Arial"/>
            </a:endParaRPr>
          </a:p>
        </p:txBody>
      </p:sp>
      <p:sp>
        <p:nvSpPr>
          <p:cNvPr id="727" name="TextShape 2"/>
          <p:cNvSpPr txBox="1"/>
          <p:nvPr/>
        </p:nvSpPr>
        <p:spPr>
          <a:xfrm>
            <a:off x="609480" y="1673280"/>
            <a:ext cx="5384520" cy="3775680"/>
          </a:xfrm>
          <a:prstGeom prst="rect">
            <a:avLst/>
          </a:prstGeom>
          <a:noFill/>
          <a:ln>
            <a:noFill/>
          </a:ln>
        </p:spPr>
        <p:txBody>
          <a:bodyPr/>
          <a:lstStyle/>
          <a:p>
            <a:pPr>
              <a:lnSpc>
                <a:spcPct val="8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solidFill>
                <a:srgbClr val="000000"/>
              </a:solidFill>
              <a:latin typeface="Arial"/>
            </a:endParaRPr>
          </a:p>
          <a:p>
            <a:pPr>
              <a:lnSpc>
                <a:spcPct val="80000"/>
              </a:lnSpc>
              <a:spcBef>
                <a:spcPts val="476"/>
              </a:spcBef>
            </a:pPr>
            <a:endParaRPr lang="en-US" sz="2380" b="0" strike="noStrike" spc="-1">
              <a:solidFill>
                <a:srgbClr val="000000"/>
              </a:solidFill>
              <a:latin typeface="Arial"/>
            </a:endParaRPr>
          </a:p>
          <a:p>
            <a:pPr>
              <a:lnSpc>
                <a:spcPct val="80000"/>
              </a:lnSpc>
              <a:spcBef>
                <a:spcPts val="476"/>
              </a:spcBef>
            </a:pPr>
            <a:endParaRPr lang="en-US" sz="2380" b="0" strike="noStrike" spc="-1">
              <a:solidFill>
                <a:srgbClr val="000000"/>
              </a:solidFill>
              <a:latin typeface="Arial"/>
            </a:endParaRPr>
          </a:p>
          <a:p>
            <a:pPr marL="182880" indent="-182520">
              <a:lnSpc>
                <a:spcPct val="80000"/>
              </a:lnSpc>
              <a:spcBef>
                <a:spcPts val="476"/>
              </a:spcBef>
            </a:pPr>
            <a:endParaRPr lang="en-US" sz="2380" b="0" strike="noStrike" spc="-1">
              <a:solidFill>
                <a:srgbClr val="000000"/>
              </a:solidFill>
              <a:latin typeface="Arial"/>
            </a:endParaRPr>
          </a:p>
        </p:txBody>
      </p:sp>
      <p:sp>
        <p:nvSpPr>
          <p:cNvPr id="728" name="TextShape 3"/>
          <p:cNvSpPr txBox="1"/>
          <p:nvPr/>
        </p:nvSpPr>
        <p:spPr>
          <a:xfrm>
            <a:off x="6197760" y="1673280"/>
            <a:ext cx="5384520" cy="3775680"/>
          </a:xfrm>
          <a:prstGeom prst="rect">
            <a:avLst/>
          </a:prstGeom>
          <a:noFill/>
          <a:ln>
            <a:noFill/>
          </a:ln>
        </p:spPr>
        <p:txBody>
          <a:bodyPr/>
          <a:lstStyle/>
          <a:p>
            <a:pPr>
              <a:lnSpc>
                <a:spcPct val="8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solidFill>
                <a:srgbClr val="000000"/>
              </a:solidFill>
              <a:latin typeface="Arial"/>
            </a:endParaRPr>
          </a:p>
          <a:p>
            <a:pPr>
              <a:lnSpc>
                <a:spcPct val="80000"/>
              </a:lnSpc>
              <a:spcBef>
                <a:spcPts val="476"/>
              </a:spcBef>
            </a:pPr>
            <a:endParaRPr lang="en-US" sz="2380" b="0" strike="noStrike" spc="-1">
              <a:solidFill>
                <a:srgbClr val="000000"/>
              </a:solidFill>
              <a:latin typeface="Arial"/>
            </a:endParaRPr>
          </a:p>
          <a:p>
            <a:pPr>
              <a:lnSpc>
                <a:spcPct val="8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solidFill>
                <a:srgbClr val="000000"/>
              </a:solidFill>
              <a:latin typeface="Arial"/>
            </a:endParaRPr>
          </a:p>
          <a:p>
            <a:pPr>
              <a:lnSpc>
                <a:spcPct val="80000"/>
              </a:lnSpc>
              <a:spcBef>
                <a:spcPts val="476"/>
              </a:spcBef>
            </a:pPr>
            <a:endParaRPr lang="en-US" sz="2380" b="0" strike="noStrike" spc="-1">
              <a:solidFill>
                <a:srgbClr val="000000"/>
              </a:solidFill>
              <a:latin typeface="Arial"/>
            </a:endParaRPr>
          </a:p>
          <a:p>
            <a:pPr marL="182880" indent="-182520">
              <a:lnSpc>
                <a:spcPct val="80000"/>
              </a:lnSpc>
              <a:spcBef>
                <a:spcPts val="476"/>
              </a:spcBef>
            </a:pPr>
            <a:endParaRPr lang="en-US" sz="2380" b="0" strike="noStrike" spc="-1">
              <a:solidFill>
                <a:srgbClr val="000000"/>
              </a:solidFill>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730"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Symbol" charset="2"/>
              <a:buChar char=""/>
            </a:pPr>
            <a:r>
              <a:rPr lang="en-US" sz="2800" b="0" strike="noStrike" spc="-1">
                <a:solidFill>
                  <a:srgbClr val="292934"/>
                </a:solidFill>
                <a:latin typeface="Roboto"/>
                <a:ea typeface="Roboto"/>
              </a:rPr>
              <a:t>What types of pitfalls can occur in FOSS compliance? </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solidFill>
                <a:srgbClr val="000000"/>
              </a:solidFill>
              <a:latin typeface="Arial"/>
            </a:endParaRPr>
          </a:p>
          <a:p>
            <a:pPr marL="182880" indent="-18252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solidFill>
                <a:srgbClr val="000000"/>
              </a:solidFill>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8</a:t>
            </a:r>
            <a:endParaRPr lang="en-US" sz="3200" b="0" strike="noStrike" spc="-1">
              <a:solidFill>
                <a:srgbClr val="000000"/>
              </a:solidFill>
              <a:latin typeface="Arial"/>
            </a:endParaRPr>
          </a:p>
        </p:txBody>
      </p:sp>
      <p:sp>
        <p:nvSpPr>
          <p:cNvPr id="732"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solidFill>
                <a:srgbClr val="000000"/>
              </a:solidFill>
              <a:latin typeface="Arial"/>
            </a:endParaRPr>
          </a:p>
        </p:txBody>
      </p:sp>
      <p:sp>
        <p:nvSpPr>
          <p:cNvPr id="230" name="TextShape 2"/>
          <p:cNvSpPr txBox="1"/>
          <p:nvPr/>
        </p:nvSpPr>
        <p:spPr>
          <a:xfrm>
            <a:off x="668520" y="1559880"/>
            <a:ext cx="10685160" cy="527544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solidFill>
                <a:srgbClr val="000000"/>
              </a:solidFill>
              <a:latin typeface="Arial"/>
            </a:endParaRPr>
          </a:p>
          <a:p>
            <a:pPr marL="457200" lvl="1" indent="-19008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br/>
            <a:r>
              <a:rPr lang="en-US" sz="2000" b="0" strike="noStrike" spc="-1">
                <a:solidFill>
                  <a:srgbClr val="292934"/>
                </a:solidFill>
                <a:latin typeface="Roboto"/>
                <a:ea typeface="Roboto"/>
              </a:rPr>
              <a:t>in binary or source code form, to another entity (an individual or organization outside</a:t>
            </a:r>
            <a:br/>
            <a:r>
              <a:rPr lang="en-US" sz="2000" b="0" strike="noStrike" spc="-1">
                <a:solidFill>
                  <a:srgbClr val="292934"/>
                </a:solidFill>
                <a:latin typeface="Roboto"/>
                <a:ea typeface="Roboto"/>
              </a:rPr>
              <a:t>your company or organization)</a:t>
            </a:r>
            <a:endParaRPr lang="en-US" sz="2000" b="0" strike="noStrike" spc="-1">
              <a:solidFill>
                <a:srgbClr val="000000"/>
              </a:solidFill>
              <a:latin typeface="Arial"/>
            </a:endParaRPr>
          </a:p>
          <a:p>
            <a:pPr>
              <a:lnSpc>
                <a:spcPct val="100000"/>
              </a:lnSpc>
              <a:spcBef>
                <a:spcPts val="479"/>
              </a:spcBef>
            </a:pPr>
            <a:r>
              <a:rPr lang="en-US" sz="2400" b="0" i="1" strike="noStrike" spc="-1">
                <a:solidFill>
                  <a:srgbClr val="292934"/>
                </a:solidFill>
                <a:latin typeface="Roboto Condensed"/>
                <a:ea typeface="Roboto Condensed"/>
              </a:rPr>
              <a:t>Note: The interpretation of what constitutes a “derivative work” or a “distribution”</a:t>
            </a:r>
            <a:br/>
            <a:r>
              <a:rPr lang="en-US" sz="2400" b="0" i="1" strike="noStrike" spc="-1">
                <a:solidFill>
                  <a:srgbClr val="292934"/>
                </a:solidFill>
                <a:latin typeface="Roboto Condensed"/>
                <a:ea typeface="Roboto Condensed"/>
              </a:rPr>
              <a:t>is subject to debate in the FOSS community and within FOSS legal circles</a:t>
            </a:r>
            <a:endParaRPr lang="en-US" sz="2400" b="0" strike="noStrike" spc="-1">
              <a:solidFill>
                <a:srgbClr val="000000"/>
              </a:solidFill>
              <a:latin typeface="Arial"/>
            </a:endParaRPr>
          </a:p>
          <a:p>
            <a:pPr marL="182880" indent="-182520">
              <a:lnSpc>
                <a:spcPct val="100000"/>
              </a:lnSpc>
              <a:spcBef>
                <a:spcPts val="479"/>
              </a:spcBef>
            </a:pPr>
            <a:endParaRPr lang="en-US" sz="2400" b="0" strike="noStrike" spc="-1">
              <a:solidFill>
                <a:srgbClr val="000000"/>
              </a:solidFill>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solidFill>
                <a:srgbClr val="000000"/>
              </a:solidFill>
              <a:latin typeface="Arial"/>
            </a:endParaRPr>
          </a:p>
        </p:txBody>
      </p:sp>
      <p:sp>
        <p:nvSpPr>
          <p:cNvPr id="734" name="TextShape 2"/>
          <p:cNvSpPr txBox="1"/>
          <p:nvPr/>
        </p:nvSpPr>
        <p:spPr>
          <a:xfrm>
            <a:off x="609480" y="1608120"/>
            <a:ext cx="10972440" cy="4876560"/>
          </a:xfrm>
          <a:prstGeom prst="rect">
            <a:avLst/>
          </a:prstGeom>
          <a:noFill/>
          <a:ln>
            <a:noFill/>
          </a:ln>
        </p:spPr>
        <p:txBody>
          <a:bodyPr/>
          <a:lstStyle/>
          <a:p>
            <a:pPr marL="182880" indent="-18252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solidFill>
                <a:srgbClr val="000000"/>
              </a:solidFill>
              <a:latin typeface="Arial"/>
            </a:endParaRPr>
          </a:p>
          <a:p>
            <a:pPr marL="182880" indent="-18252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solidFill>
                <a:srgbClr val="000000"/>
              </a:solidFill>
              <a:latin typeface="Arial"/>
            </a:endParaRPr>
          </a:p>
          <a:p>
            <a:pPr marL="457200" lvl="1" indent="-19008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solidFill>
                <a:srgbClr val="000000"/>
              </a:solidFill>
              <a:latin typeface="Arial"/>
            </a:endParaRPr>
          </a:p>
          <a:p>
            <a:pPr marL="457200" lvl="1" indent="-19008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solidFill>
                <a:srgbClr val="000000"/>
              </a:solidFill>
              <a:latin typeface="Arial"/>
            </a:endParaRPr>
          </a:p>
          <a:p>
            <a:pPr marL="457200" lvl="1" indent="-19008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solidFill>
                <a:srgbClr val="000000"/>
              </a:solidFill>
              <a:latin typeface="Arial"/>
            </a:endParaRPr>
          </a:p>
          <a:p>
            <a:pPr marL="182880" indent="-18252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solidFill>
                <a:srgbClr val="000000"/>
              </a:solidFill>
              <a:latin typeface="Arial"/>
            </a:endParaRPr>
          </a:p>
          <a:p>
            <a:pPr marL="457200" lvl="1" indent="-19008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solidFill>
                <a:srgbClr val="000000"/>
              </a:solidFill>
              <a:latin typeface="Arial"/>
            </a:endParaRPr>
          </a:p>
          <a:p>
            <a:pPr marL="457200" lvl="1" indent="-19008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solidFill>
                <a:srgbClr val="000000"/>
              </a:solidFill>
              <a:latin typeface="Arial"/>
            </a:endParaRPr>
          </a:p>
          <a:p>
            <a:pPr marL="182880" indent="-18252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solidFill>
                <a:srgbClr val="000000"/>
              </a:solidFill>
              <a:latin typeface="Arial"/>
            </a:endParaRPr>
          </a:p>
          <a:p>
            <a:pPr marL="182880" indent="-182520">
              <a:lnSpc>
                <a:spcPct val="90000"/>
              </a:lnSpc>
              <a:spcBef>
                <a:spcPts val="479"/>
              </a:spcBef>
            </a:pPr>
            <a:endParaRPr lang="en-US" sz="2400" b="0" strike="noStrike" spc="-1">
              <a:solidFill>
                <a:srgbClr val="000000"/>
              </a:solidFill>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solidFill>
                <a:srgbClr val="000000"/>
              </a:solidFill>
              <a:latin typeface="Arial"/>
            </a:endParaRPr>
          </a:p>
        </p:txBody>
      </p:sp>
      <p:sp>
        <p:nvSpPr>
          <p:cNvPr id="736" name="TextShape 2"/>
          <p:cNvSpPr txBox="1"/>
          <p:nvPr/>
        </p:nvSpPr>
        <p:spPr>
          <a:xfrm>
            <a:off x="609480" y="1608120"/>
            <a:ext cx="10972440" cy="4876560"/>
          </a:xfrm>
          <a:prstGeom prst="rect">
            <a:avLst/>
          </a:prstGeom>
          <a:noFill/>
          <a:ln>
            <a:noFill/>
          </a:ln>
        </p:spPr>
        <p:txBody>
          <a:bodyPr/>
          <a:lstStyle/>
          <a:p>
            <a:pPr marL="182880" indent="-18252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solidFill>
                <a:srgbClr val="000000"/>
              </a:solidFill>
              <a:latin typeface="Arial"/>
            </a:endParaRPr>
          </a:p>
          <a:p>
            <a:pPr marL="182880" indent="-18252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solidFill>
                <a:srgbClr val="000000"/>
              </a:solidFill>
              <a:latin typeface="Arial"/>
            </a:endParaRPr>
          </a:p>
          <a:p>
            <a:pPr marL="182880" indent="-18252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solidFill>
                <a:srgbClr val="000000"/>
              </a:solidFill>
              <a:latin typeface="Arial"/>
            </a:endParaRPr>
          </a:p>
          <a:p>
            <a:pPr marL="457200" lvl="1" indent="-19008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solidFill>
                <a:srgbClr val="000000"/>
              </a:solidFill>
              <a:latin typeface="Arial"/>
            </a:endParaRPr>
          </a:p>
          <a:p>
            <a:pPr marL="182880" indent="-182520">
              <a:lnSpc>
                <a:spcPct val="90000"/>
              </a:lnSpc>
              <a:spcBef>
                <a:spcPts val="445"/>
              </a:spcBef>
            </a:pPr>
            <a:endParaRPr lang="en-US" sz="1850" b="0" strike="noStrike" spc="-1">
              <a:solidFill>
                <a:srgbClr val="000000"/>
              </a:solidFill>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TextShape 1"/>
          <p:cNvSpPr txBox="1"/>
          <p:nvPr/>
        </p:nvSpPr>
        <p:spPr>
          <a:xfrm>
            <a:off x="609480" y="533520"/>
            <a:ext cx="10972440" cy="990360"/>
          </a:xfrm>
          <a:prstGeom prst="rect">
            <a:avLst/>
          </a:prstGeom>
          <a:noFill/>
          <a:ln>
            <a:noFill/>
          </a:ln>
        </p:spPr>
        <p:txBody>
          <a:bodyPr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solidFill>
                <a:srgbClr val="000000"/>
              </a:solidFill>
              <a:latin typeface="Arial"/>
            </a:endParaRPr>
          </a:p>
        </p:txBody>
      </p:sp>
      <p:sp>
        <p:nvSpPr>
          <p:cNvPr id="738" name="TextShape 2"/>
          <p:cNvSpPr txBox="1"/>
          <p:nvPr/>
        </p:nvSpPr>
        <p:spPr>
          <a:xfrm>
            <a:off x="609480" y="1600200"/>
            <a:ext cx="10972440" cy="387360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solidFill>
                <a:srgbClr val="000000"/>
              </a:solidFill>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solidFill>
                <a:srgbClr val="000000"/>
              </a:solidFill>
              <a:latin typeface="Arial"/>
            </a:endParaRPr>
          </a:p>
        </p:txBody>
      </p:sp>
      <p:sp>
        <p:nvSpPr>
          <p:cNvPr id="740"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solidFill>
                <a:srgbClr val="000000"/>
              </a:solidFill>
              <a:latin typeface="Arial"/>
            </a:endParaRPr>
          </a:p>
          <a:p>
            <a:pPr>
              <a:lnSpc>
                <a:spcPct val="100000"/>
              </a:lnSpc>
              <a:spcBef>
                <a:spcPts val="479"/>
              </a:spcBef>
            </a:pPr>
            <a:endParaRPr lang="en-US" sz="2400" b="0" strike="noStrike" spc="-1">
              <a:solidFill>
                <a:srgbClr val="000000"/>
              </a:solidFill>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solidFill>
                <a:srgbClr val="000000"/>
              </a:solidFill>
              <a:latin typeface="Arial"/>
            </a:endParaRPr>
          </a:p>
          <a:p>
            <a:pPr marL="182880" indent="-182520">
              <a:lnSpc>
                <a:spcPct val="100000"/>
              </a:lnSpc>
              <a:spcBef>
                <a:spcPts val="479"/>
              </a:spcBef>
            </a:pPr>
            <a:endParaRPr lang="en-US" sz="1600" b="0" strike="noStrike" spc="-1">
              <a:solidFill>
                <a:srgbClr val="000000"/>
              </a:solidFill>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TextShape 1"/>
          <p:cNvSpPr txBox="1"/>
          <p:nvPr/>
        </p:nvSpPr>
        <p:spPr>
          <a:xfrm>
            <a:off x="963000" y="2362320"/>
            <a:ext cx="10362960" cy="2199960"/>
          </a:xfrm>
          <a:prstGeom prst="rect">
            <a:avLst/>
          </a:prstGeom>
          <a:noFill/>
          <a:ln>
            <a:noFill/>
          </a:ln>
        </p:spPr>
        <p:txBody>
          <a:bodyPr anchor="b"/>
          <a:lstStyle/>
          <a:p>
            <a:pPr>
              <a:lnSpc>
                <a:spcPct val="100000"/>
              </a:lnSpc>
            </a:pPr>
            <a:r>
              <a:rPr lang="en-US" sz="3200" b="0" strike="noStrike" spc="-1">
                <a:solidFill>
                  <a:srgbClr val="F3F2DC"/>
                </a:solidFill>
                <a:latin typeface="Roboto"/>
                <a:ea typeface="Roboto"/>
              </a:rPr>
              <a:t>CHAPTER 9</a:t>
            </a:r>
            <a:endParaRPr lang="en-US" sz="3200" b="0" strike="noStrike" spc="-1">
              <a:solidFill>
                <a:srgbClr val="000000"/>
              </a:solidFill>
              <a:latin typeface="Arial"/>
            </a:endParaRPr>
          </a:p>
        </p:txBody>
      </p:sp>
      <p:sp>
        <p:nvSpPr>
          <p:cNvPr id="742" name="TextShape 2"/>
          <p:cNvSpPr txBox="1"/>
          <p:nvPr/>
        </p:nvSpPr>
        <p:spPr>
          <a:xfrm>
            <a:off x="963000" y="4626720"/>
            <a:ext cx="10362960" cy="1499760"/>
          </a:xfrm>
          <a:prstGeom prst="rect">
            <a:avLst/>
          </a:prstGeom>
          <a:noFill/>
          <a:ln>
            <a:noFill/>
          </a:ln>
        </p:spPr>
        <p:txBody>
          <a:bodyPr/>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solidFill>
                <a:srgbClr val="000000"/>
              </a:solidFill>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CustomShape 1"/>
          <p:cNvSpPr/>
          <p:nvPr/>
        </p:nvSpPr>
        <p:spPr>
          <a:xfrm>
            <a:off x="719640" y="1513440"/>
            <a:ext cx="11036880" cy="35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Why we would need tools?</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First demand and process, then the tool</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A tool cannot provide (difficult) decisions</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Only data for decisions</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Many cases where expert knowledge is required</a:t>
            </a:r>
            <a:endParaRPr lang="en-US" sz="2400" b="0" strike="noStrike" spc="-1">
              <a:latin typeface="Cambria"/>
            </a:endParaRPr>
          </a:p>
          <a:p>
            <a:pPr>
              <a:lnSpc>
                <a:spcPct val="115000"/>
              </a:lnSpc>
            </a:pPr>
            <a:endParaRPr lang="en-US" sz="2400" b="0" strike="noStrike" spc="-1">
              <a:latin typeface="Cambria"/>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Cambria"/>
            </a:endParaRPr>
          </a:p>
        </p:txBody>
      </p:sp>
      <p:sp>
        <p:nvSpPr>
          <p:cNvPr id="744"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Cambri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p:nvPr/>
        </p:nvSpPr>
        <p:spPr>
          <a:xfrm>
            <a:off x="719640" y="1513440"/>
            <a:ext cx="11036880" cy="352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 generating reports</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 analyzing data</a:t>
            </a:r>
            <a:endParaRPr lang="en-US" sz="2400" b="0" strike="noStrike" spc="-1">
              <a:latin typeface="Cambria"/>
            </a:endParaRPr>
          </a:p>
          <a:p>
            <a:pPr marL="457200" indent="-353160">
              <a:lnSpc>
                <a:spcPct val="115000"/>
              </a:lnSpc>
              <a:buClr>
                <a:srgbClr val="93A299"/>
              </a:buClr>
              <a:buFont typeface="Symbol" charset="2"/>
              <a:buChar char=""/>
            </a:pPr>
            <a:r>
              <a:rPr lang="en-US" sz="2400" b="0" strike="noStrike" spc="-1">
                <a:solidFill>
                  <a:srgbClr val="000000"/>
                </a:solidFill>
                <a:latin typeface="Arial"/>
                <a:ea typeface="Arial"/>
              </a:rPr>
              <a:t>… managing policies</a:t>
            </a:r>
            <a:endParaRPr lang="en-US" sz="2400" b="0" strike="noStrike" spc="-1">
              <a:latin typeface="Cambria"/>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Cambria"/>
            </a:endParaRPr>
          </a:p>
        </p:txBody>
      </p:sp>
      <p:sp>
        <p:nvSpPr>
          <p:cNvPr id="746"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D2533C"/>
                </a:solidFill>
                <a:latin typeface="Open Sans"/>
                <a:ea typeface="Open Sans"/>
              </a:rPr>
              <a:t>About Tools</a:t>
            </a:r>
            <a:endParaRPr lang="en-US" sz="4000" b="0" strike="noStrike" spc="-1">
              <a:solidFill>
                <a:srgbClr val="D2533C"/>
              </a:solidFill>
              <a:latin typeface="Open Sans"/>
            </a:endParaRPr>
          </a:p>
        </p:txBody>
      </p:sp>
      <p:sp>
        <p:nvSpPr>
          <p:cNvPr id="747" name="CustomShape 3"/>
          <p:cNvSpPr/>
          <p:nvPr/>
        </p:nvSpPr>
        <p:spPr>
          <a:xfrm>
            <a:off x="4856040" y="174456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48" name="CustomShape 4"/>
          <p:cNvSpPr/>
          <p:nvPr/>
        </p:nvSpPr>
        <p:spPr>
          <a:xfrm>
            <a:off x="8777880" y="426672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49" name="CustomShape 5"/>
          <p:cNvSpPr/>
          <p:nvPr/>
        </p:nvSpPr>
        <p:spPr>
          <a:xfrm>
            <a:off x="6766560" y="611280"/>
            <a:ext cx="292392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0" name="CustomShape 6"/>
          <p:cNvSpPr/>
          <p:nvPr/>
        </p:nvSpPr>
        <p:spPr>
          <a:xfrm>
            <a:off x="3901320" y="3900960"/>
            <a:ext cx="292392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1" name="CustomShape 7"/>
          <p:cNvSpPr/>
          <p:nvPr/>
        </p:nvSpPr>
        <p:spPr>
          <a:xfrm>
            <a:off x="6324840" y="342504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2" name="CustomShape 8"/>
          <p:cNvSpPr/>
          <p:nvPr/>
        </p:nvSpPr>
        <p:spPr>
          <a:xfrm>
            <a:off x="8592480" y="2592720"/>
            <a:ext cx="292392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3" name="CustomShape 9"/>
          <p:cNvSpPr/>
          <p:nvPr/>
        </p:nvSpPr>
        <p:spPr>
          <a:xfrm>
            <a:off x="5608440" y="4998240"/>
            <a:ext cx="292392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4" name="CustomShape 10"/>
          <p:cNvSpPr/>
          <p:nvPr/>
        </p:nvSpPr>
        <p:spPr>
          <a:xfrm>
            <a:off x="824760" y="390312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5" name="CustomShape 11"/>
          <p:cNvSpPr/>
          <p:nvPr/>
        </p:nvSpPr>
        <p:spPr>
          <a:xfrm>
            <a:off x="2370960" y="520992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6" name="CustomShape 12"/>
          <p:cNvSpPr/>
          <p:nvPr/>
        </p:nvSpPr>
        <p:spPr>
          <a:xfrm>
            <a:off x="6949080" y="1706400"/>
            <a:ext cx="2924280" cy="158328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7" name="CustomShape 13"/>
          <p:cNvSpPr/>
          <p:nvPr/>
        </p:nvSpPr>
        <p:spPr>
          <a:xfrm>
            <a:off x="5027760" y="1998360"/>
            <a:ext cx="2420280" cy="12736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Cambria"/>
            </a:endParaRPr>
          </a:p>
          <a:p>
            <a:pPr>
              <a:lnSpc>
                <a:spcPct val="100000"/>
              </a:lnSpc>
            </a:pPr>
            <a:endParaRPr lang="en-US" sz="2400" b="0" strike="noStrike" spc="-1">
              <a:latin typeface="Cambria"/>
            </a:endParaRPr>
          </a:p>
        </p:txBody>
      </p:sp>
      <p:sp>
        <p:nvSpPr>
          <p:cNvPr id="758" name="CustomShape 14"/>
          <p:cNvSpPr/>
          <p:nvPr/>
        </p:nvSpPr>
        <p:spPr>
          <a:xfrm>
            <a:off x="7595280" y="2039400"/>
            <a:ext cx="1479240" cy="9504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Cambria"/>
            </a:endParaRPr>
          </a:p>
          <a:p>
            <a:pPr>
              <a:lnSpc>
                <a:spcPct val="100000"/>
              </a:lnSpc>
            </a:pPr>
            <a:endParaRPr lang="en-US" sz="2400" b="0" strike="noStrike" spc="-1">
              <a:latin typeface="Cambria"/>
            </a:endParaRPr>
          </a:p>
        </p:txBody>
      </p:sp>
      <p:sp>
        <p:nvSpPr>
          <p:cNvPr id="759" name="CustomShape 15"/>
          <p:cNvSpPr/>
          <p:nvPr/>
        </p:nvSpPr>
        <p:spPr>
          <a:xfrm>
            <a:off x="7342920" y="959040"/>
            <a:ext cx="1802880" cy="1049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Cambria"/>
            </a:endParaRPr>
          </a:p>
          <a:p>
            <a:pPr>
              <a:lnSpc>
                <a:spcPct val="100000"/>
              </a:lnSpc>
            </a:pPr>
            <a:endParaRPr lang="en-US" sz="2400" b="0" strike="noStrike" spc="-1">
              <a:latin typeface="Cambria"/>
            </a:endParaRPr>
          </a:p>
        </p:txBody>
      </p:sp>
      <p:sp>
        <p:nvSpPr>
          <p:cNvPr id="760" name="CustomShape 16"/>
          <p:cNvSpPr/>
          <p:nvPr/>
        </p:nvSpPr>
        <p:spPr>
          <a:xfrm>
            <a:off x="8844480" y="2892960"/>
            <a:ext cx="2420280" cy="12736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Cambria"/>
            </a:endParaRPr>
          </a:p>
          <a:p>
            <a:pPr>
              <a:lnSpc>
                <a:spcPct val="100000"/>
              </a:lnSpc>
            </a:pPr>
            <a:endParaRPr lang="en-US" sz="2400" b="0" strike="noStrike" spc="-1">
              <a:latin typeface="Cambria"/>
            </a:endParaRPr>
          </a:p>
        </p:txBody>
      </p:sp>
      <p:sp>
        <p:nvSpPr>
          <p:cNvPr id="761" name="CustomShape 17"/>
          <p:cNvSpPr/>
          <p:nvPr/>
        </p:nvSpPr>
        <p:spPr>
          <a:xfrm>
            <a:off x="6860520" y="3763800"/>
            <a:ext cx="1983240" cy="1049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Cambria"/>
            </a:endParaRPr>
          </a:p>
          <a:p>
            <a:pPr>
              <a:lnSpc>
                <a:spcPct val="100000"/>
              </a:lnSpc>
            </a:pPr>
            <a:endParaRPr lang="en-US" sz="2400" b="0" strike="noStrike" spc="-1">
              <a:latin typeface="Cambria"/>
            </a:endParaRPr>
          </a:p>
        </p:txBody>
      </p:sp>
      <p:sp>
        <p:nvSpPr>
          <p:cNvPr id="762" name="CustomShape 18"/>
          <p:cNvSpPr/>
          <p:nvPr/>
        </p:nvSpPr>
        <p:spPr>
          <a:xfrm>
            <a:off x="9261360" y="4587480"/>
            <a:ext cx="2204640" cy="11170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Cambria"/>
            </a:endParaRPr>
          </a:p>
          <a:p>
            <a:pPr>
              <a:lnSpc>
                <a:spcPct val="100000"/>
              </a:lnSpc>
            </a:pPr>
            <a:endParaRPr lang="en-US" sz="2400" b="0" strike="noStrike" spc="-1">
              <a:latin typeface="Cambria"/>
            </a:endParaRPr>
          </a:p>
        </p:txBody>
      </p:sp>
      <p:sp>
        <p:nvSpPr>
          <p:cNvPr id="763" name="CustomShape 19"/>
          <p:cNvSpPr/>
          <p:nvPr/>
        </p:nvSpPr>
        <p:spPr>
          <a:xfrm>
            <a:off x="6027120" y="5331960"/>
            <a:ext cx="2204640" cy="9504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Cambria"/>
            </a:endParaRPr>
          </a:p>
          <a:p>
            <a:pPr>
              <a:lnSpc>
                <a:spcPct val="100000"/>
              </a:lnSpc>
            </a:pPr>
            <a:endParaRPr lang="en-US" sz="2400" b="0" strike="noStrike" spc="-1">
              <a:latin typeface="Cambria"/>
            </a:endParaRPr>
          </a:p>
        </p:txBody>
      </p:sp>
      <p:sp>
        <p:nvSpPr>
          <p:cNvPr id="764" name="CustomShape 20"/>
          <p:cNvSpPr/>
          <p:nvPr/>
        </p:nvSpPr>
        <p:spPr>
          <a:xfrm>
            <a:off x="4390920" y="4087440"/>
            <a:ext cx="2146320" cy="11952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Cambria"/>
            </a:endParaRPr>
          </a:p>
          <a:p>
            <a:pPr>
              <a:lnSpc>
                <a:spcPct val="100000"/>
              </a:lnSpc>
            </a:pPr>
            <a:endParaRPr lang="en-US" sz="2400" b="0" strike="noStrike" spc="-1">
              <a:latin typeface="Cambria"/>
            </a:endParaRPr>
          </a:p>
        </p:txBody>
      </p:sp>
      <p:sp>
        <p:nvSpPr>
          <p:cNvPr id="765" name="CustomShape 21"/>
          <p:cNvSpPr/>
          <p:nvPr/>
        </p:nvSpPr>
        <p:spPr>
          <a:xfrm>
            <a:off x="2734200" y="5547240"/>
            <a:ext cx="2077200" cy="1049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Cambria"/>
            </a:endParaRPr>
          </a:p>
          <a:p>
            <a:pPr>
              <a:lnSpc>
                <a:spcPct val="100000"/>
              </a:lnSpc>
            </a:pPr>
            <a:endParaRPr lang="en-US" sz="2400" b="0" strike="noStrike" spc="-1">
              <a:latin typeface="Cambria"/>
            </a:endParaRPr>
          </a:p>
        </p:txBody>
      </p:sp>
      <p:sp>
        <p:nvSpPr>
          <p:cNvPr id="766" name="CustomShape 22"/>
          <p:cNvSpPr/>
          <p:nvPr/>
        </p:nvSpPr>
        <p:spPr>
          <a:xfrm>
            <a:off x="1145160" y="4107240"/>
            <a:ext cx="2273400" cy="11952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Cambria"/>
            </a:endParaRPr>
          </a:p>
          <a:p>
            <a:pPr>
              <a:lnSpc>
                <a:spcPct val="100000"/>
              </a:lnSpc>
            </a:pPr>
            <a:endParaRPr lang="en-US" sz="2400" b="0" strike="noStrike" spc="-1">
              <a:latin typeface="Cambri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CustomShape 1"/>
          <p:cNvSpPr/>
          <p:nvPr/>
        </p:nvSpPr>
        <p:spPr>
          <a:xfrm>
            <a:off x="719640" y="151344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68"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r>
              <a:rPr lang="en-US" sz="4000" b="0" strike="noStrike" spc="-1">
                <a:solidFill>
                  <a:srgbClr val="D2533C"/>
                </a:solidFill>
                <a:latin typeface="Open Sans"/>
                <a:ea typeface="Open Sans"/>
              </a:rPr>
              <a:t>Software Situation</a:t>
            </a:r>
            <a:endParaRPr lang="en-US" sz="4000" b="0" strike="noStrike" spc="-1">
              <a:solidFill>
                <a:srgbClr val="D2533C"/>
              </a:solidFill>
              <a:latin typeface="Open Sans"/>
            </a:endParaRPr>
          </a:p>
        </p:txBody>
      </p:sp>
      <p:sp>
        <p:nvSpPr>
          <p:cNvPr id="769"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70" name="CustomShape 4"/>
          <p:cNvSpPr/>
          <p:nvPr/>
        </p:nvSpPr>
        <p:spPr>
          <a:xfrm>
            <a:off x="4703760" y="2015640"/>
            <a:ext cx="3165120" cy="345312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71" name="CustomShape 5"/>
          <p:cNvSpPr/>
          <p:nvPr/>
        </p:nvSpPr>
        <p:spPr>
          <a:xfrm>
            <a:off x="8159760" y="20156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CustomShape 1"/>
          <p:cNvSpPr/>
          <p:nvPr/>
        </p:nvSpPr>
        <p:spPr>
          <a:xfrm>
            <a:off x="719640" y="151344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7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Cambria"/>
            </a:endParaRPr>
          </a:p>
        </p:txBody>
      </p:sp>
      <p:sp>
        <p:nvSpPr>
          <p:cNvPr id="774"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75" name="CustomShape 4"/>
          <p:cNvSpPr/>
          <p:nvPr/>
        </p:nvSpPr>
        <p:spPr>
          <a:xfrm>
            <a:off x="4703760" y="2015640"/>
            <a:ext cx="3165120" cy="345312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76" name="CustomShape 5"/>
          <p:cNvSpPr/>
          <p:nvPr/>
        </p:nvSpPr>
        <p:spPr>
          <a:xfrm>
            <a:off x="8159760" y="20156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777" name="CustomShape 6"/>
          <p:cNvSpPr/>
          <p:nvPr/>
        </p:nvSpPr>
        <p:spPr>
          <a:xfrm>
            <a:off x="2303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Cambria"/>
            </a:endParaRPr>
          </a:p>
        </p:txBody>
      </p:sp>
      <p:sp>
        <p:nvSpPr>
          <p:cNvPr id="778" name="CustomShape 7"/>
          <p:cNvSpPr/>
          <p:nvPr/>
        </p:nvSpPr>
        <p:spPr>
          <a:xfrm>
            <a:off x="5759640" y="4415400"/>
            <a:ext cx="2397240" cy="153324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Cambria"/>
            </a:endParaRPr>
          </a:p>
        </p:txBody>
      </p:sp>
      <p:sp>
        <p:nvSpPr>
          <p:cNvPr id="779" name="CustomShape 8"/>
          <p:cNvSpPr/>
          <p:nvPr/>
        </p:nvSpPr>
        <p:spPr>
          <a:xfrm>
            <a:off x="9311760" y="4319640"/>
            <a:ext cx="239724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Cambri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CustomShape 1"/>
          <p:cNvSpPr/>
          <p:nvPr/>
        </p:nvSpPr>
        <p:spPr>
          <a:xfrm>
            <a:off x="515160" y="197388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81" name="CustomShape 2"/>
          <p:cNvSpPr/>
          <p:nvPr/>
        </p:nvSpPr>
        <p:spPr>
          <a:xfrm>
            <a:off x="686160" y="1792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Cambria"/>
            </a:endParaRPr>
          </a:p>
        </p:txBody>
      </p:sp>
      <p:sp>
        <p:nvSpPr>
          <p:cNvPr id="782"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83" name="CustomShape 4"/>
          <p:cNvSpPr/>
          <p:nvPr/>
        </p:nvSpPr>
        <p:spPr>
          <a:xfrm>
            <a:off x="4703760" y="2015640"/>
            <a:ext cx="3165120" cy="345312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84" name="CustomShape 5"/>
          <p:cNvSpPr/>
          <p:nvPr/>
        </p:nvSpPr>
        <p:spPr>
          <a:xfrm>
            <a:off x="8130960" y="19868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785"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86"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Cambria"/>
            </a:endParaRPr>
          </a:p>
        </p:txBody>
      </p:sp>
      <p:sp>
        <p:nvSpPr>
          <p:cNvPr id="787"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Cambria"/>
            </a:endParaRPr>
          </a:p>
        </p:txBody>
      </p:sp>
      <p:sp>
        <p:nvSpPr>
          <p:cNvPr id="788"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solidFill>
                <a:srgbClr val="000000"/>
              </a:solidFill>
              <a:latin typeface="Arial"/>
            </a:endParaRPr>
          </a:p>
        </p:txBody>
      </p:sp>
      <p:sp>
        <p:nvSpPr>
          <p:cNvPr id="232" name="TextShape 2"/>
          <p:cNvSpPr txBox="1"/>
          <p:nvPr/>
        </p:nvSpPr>
        <p:spPr>
          <a:xfrm>
            <a:off x="609480" y="1608120"/>
            <a:ext cx="10972440" cy="4876560"/>
          </a:xfrm>
          <a:prstGeom prst="rect">
            <a:avLst/>
          </a:prstGeom>
          <a:noFill/>
          <a:ln>
            <a:noFill/>
          </a:ln>
        </p:spPr>
        <p:txBody>
          <a:bodyPr/>
          <a:lstStyle/>
          <a:p>
            <a:pPr marL="182880" indent="-18252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solidFill>
                <a:srgbClr val="000000"/>
              </a:solidFill>
              <a:latin typeface="Arial"/>
            </a:endParaRPr>
          </a:p>
          <a:p>
            <a:pPr marL="457200" lvl="1" indent="-19008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solidFill>
                <a:srgbClr val="000000"/>
              </a:solidFill>
              <a:latin typeface="Arial"/>
            </a:endParaRPr>
          </a:p>
          <a:p>
            <a:pPr marL="182880" indent="-18252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solidFill>
                <a:srgbClr val="000000"/>
              </a:solidFill>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CustomShape 1"/>
          <p:cNvSpPr/>
          <p:nvPr/>
        </p:nvSpPr>
        <p:spPr>
          <a:xfrm>
            <a:off x="515160" y="197388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90" name="CustomShape 2"/>
          <p:cNvSpPr/>
          <p:nvPr/>
        </p:nvSpPr>
        <p:spPr>
          <a:xfrm>
            <a:off x="686160" y="1792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Cambria"/>
            </a:endParaRPr>
          </a:p>
        </p:txBody>
      </p:sp>
      <p:sp>
        <p:nvSpPr>
          <p:cNvPr id="791" name="CustomShape 3"/>
          <p:cNvSpPr/>
          <p:nvPr/>
        </p:nvSpPr>
        <p:spPr>
          <a:xfrm>
            <a:off x="1247760" y="2015640"/>
            <a:ext cx="3165120" cy="345312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92" name="CustomShape 4"/>
          <p:cNvSpPr/>
          <p:nvPr/>
        </p:nvSpPr>
        <p:spPr>
          <a:xfrm>
            <a:off x="4703760" y="2015640"/>
            <a:ext cx="3165120" cy="345312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793" name="CustomShape 5"/>
          <p:cNvSpPr/>
          <p:nvPr/>
        </p:nvSpPr>
        <p:spPr>
          <a:xfrm>
            <a:off x="8130960" y="19868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794"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95"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
        <p:nvSpPr>
          <p:cNvPr id="796"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Cambria"/>
            </a:endParaRPr>
          </a:p>
        </p:txBody>
      </p:sp>
      <p:sp>
        <p:nvSpPr>
          <p:cNvPr id="797"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
        <p:nvSpPr>
          <p:cNvPr id="798" name="CustomShape 10"/>
          <p:cNvSpPr/>
          <p:nvPr/>
        </p:nvSpPr>
        <p:spPr>
          <a:xfrm>
            <a:off x="2115360" y="4314600"/>
            <a:ext cx="258552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Cambria"/>
            </a:endParaRPr>
          </a:p>
        </p:txBody>
      </p:sp>
      <p:sp>
        <p:nvSpPr>
          <p:cNvPr id="799" name="CustomShape 11"/>
          <p:cNvSpPr/>
          <p:nvPr/>
        </p:nvSpPr>
        <p:spPr>
          <a:xfrm>
            <a:off x="5760360" y="4314600"/>
            <a:ext cx="239724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Cambria"/>
            </a:endParaRPr>
          </a:p>
        </p:txBody>
      </p:sp>
      <p:sp>
        <p:nvSpPr>
          <p:cNvPr id="800" name="CustomShape 12"/>
          <p:cNvSpPr/>
          <p:nvPr/>
        </p:nvSpPr>
        <p:spPr>
          <a:xfrm>
            <a:off x="9123840" y="4218120"/>
            <a:ext cx="2585520" cy="162900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Cambri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CustomShape 1"/>
          <p:cNvSpPr/>
          <p:nvPr/>
        </p:nvSpPr>
        <p:spPr>
          <a:xfrm>
            <a:off x="515160" y="1973880"/>
            <a:ext cx="11036880" cy="3522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02" name="CustomShape 2"/>
          <p:cNvSpPr/>
          <p:nvPr/>
        </p:nvSpPr>
        <p:spPr>
          <a:xfrm>
            <a:off x="686160" y="1792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Cambria"/>
            </a:endParaRPr>
          </a:p>
        </p:txBody>
      </p:sp>
      <p:sp>
        <p:nvSpPr>
          <p:cNvPr id="803" name="CustomShape 3"/>
          <p:cNvSpPr/>
          <p:nvPr/>
        </p:nvSpPr>
        <p:spPr>
          <a:xfrm>
            <a:off x="1247760" y="2015640"/>
            <a:ext cx="3165120" cy="345312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04" name="CustomShape 4"/>
          <p:cNvSpPr/>
          <p:nvPr/>
        </p:nvSpPr>
        <p:spPr>
          <a:xfrm>
            <a:off x="4703760" y="2015640"/>
            <a:ext cx="3165120" cy="345312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Cambria"/>
            </a:endParaRPr>
          </a:p>
        </p:txBody>
      </p:sp>
      <p:sp>
        <p:nvSpPr>
          <p:cNvPr id="805" name="CustomShape 5"/>
          <p:cNvSpPr/>
          <p:nvPr/>
        </p:nvSpPr>
        <p:spPr>
          <a:xfrm>
            <a:off x="8130960" y="1986840"/>
            <a:ext cx="3165120" cy="345312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Cambria"/>
            </a:endParaRPr>
          </a:p>
        </p:txBody>
      </p:sp>
      <p:sp>
        <p:nvSpPr>
          <p:cNvPr id="806" name="CustomShape 6"/>
          <p:cNvSpPr/>
          <p:nvPr/>
        </p:nvSpPr>
        <p:spPr>
          <a:xfrm>
            <a:off x="-2400120" y="-2783880"/>
            <a:ext cx="1053360" cy="124524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07" name="CustomShape 7"/>
          <p:cNvSpPr/>
          <p:nvPr/>
        </p:nvSpPr>
        <p:spPr>
          <a:xfrm>
            <a:off x="8639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Cambria"/>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Cambria"/>
            </a:endParaRPr>
          </a:p>
        </p:txBody>
      </p:sp>
      <p:sp>
        <p:nvSpPr>
          <p:cNvPr id="808" name="CustomShape 8"/>
          <p:cNvSpPr/>
          <p:nvPr/>
        </p:nvSpPr>
        <p:spPr>
          <a:xfrm>
            <a:off x="5183640" y="31676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Cambria"/>
            </a:endParaRPr>
          </a:p>
        </p:txBody>
      </p:sp>
      <p:sp>
        <p:nvSpPr>
          <p:cNvPr id="809" name="CustomShape 9"/>
          <p:cNvSpPr/>
          <p:nvPr/>
        </p:nvSpPr>
        <p:spPr>
          <a:xfrm>
            <a:off x="1727640" y="3237840"/>
            <a:ext cx="2205360" cy="201312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Cambri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Cambria"/>
            </a:endParaRPr>
          </a:p>
        </p:txBody>
      </p:sp>
      <p:sp>
        <p:nvSpPr>
          <p:cNvPr id="81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Cambri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Cambria"/>
            </a:endParaRPr>
          </a:p>
        </p:txBody>
      </p:sp>
      <p:sp>
        <p:nvSpPr>
          <p:cNvPr id="813"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Cambri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Cambria"/>
            </a:endParaRPr>
          </a:p>
        </p:txBody>
      </p:sp>
      <p:sp>
        <p:nvSpPr>
          <p:cNvPr id="81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Cambri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Cambria"/>
            </a:endParaRPr>
          </a:p>
        </p:txBody>
      </p:sp>
      <p:sp>
        <p:nvSpPr>
          <p:cNvPr id="817"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Cambria"/>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Cambri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Cambria"/>
            </a:endParaRPr>
          </a:p>
          <a:p>
            <a:pPr marL="216000" indent="-21600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Cambria"/>
            </a:endParaRPr>
          </a:p>
          <a:p>
            <a:pPr marL="432000" lvl="1" indent="-21600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Cambria"/>
            </a:endParaRPr>
          </a:p>
        </p:txBody>
      </p:sp>
      <p:sp>
        <p:nvSpPr>
          <p:cNvPr id="819" name="CustomShape 2"/>
          <p:cNvSpPr/>
          <p:nvPr/>
        </p:nvSpPr>
        <p:spPr>
          <a:xfrm>
            <a:off x="609480" y="48744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Cambri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Cambria"/>
            </a:endParaRPr>
          </a:p>
        </p:txBody>
      </p:sp>
      <p:sp>
        <p:nvSpPr>
          <p:cNvPr id="821"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Cambria"/>
            </a:endParaRPr>
          </a:p>
        </p:txBody>
      </p:sp>
      <p:sp>
        <p:nvSpPr>
          <p:cNvPr id="822" name="CustomShape 3"/>
          <p:cNvSpPr/>
          <p:nvPr/>
        </p:nvSpPr>
        <p:spPr>
          <a:xfrm>
            <a:off x="777600" y="2306520"/>
            <a:ext cx="5173560" cy="337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Cambria"/>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Cambria"/>
            </a:endParaRPr>
          </a:p>
          <a:p>
            <a:pPr>
              <a:lnSpc>
                <a:spcPct val="100000"/>
              </a:lnSpc>
            </a:pPr>
            <a:r>
              <a:rPr lang="en-US" sz="2200" b="0" strike="noStrike" spc="-1">
                <a:solidFill>
                  <a:srgbClr val="000000"/>
                </a:solidFill>
                <a:latin typeface="Arial"/>
                <a:ea typeface="Arial"/>
              </a:rPr>
              <a:t> */</a:t>
            </a:r>
            <a:endParaRPr lang="en-US" sz="2200" b="0" strike="noStrike" spc="-1">
              <a:latin typeface="Cambria"/>
            </a:endParaRPr>
          </a:p>
          <a:p>
            <a:pPr>
              <a:lnSpc>
                <a:spcPct val="100000"/>
              </a:lnSpc>
            </a:pPr>
            <a:r>
              <a:rPr lang="en-US" sz="2200" b="0" strike="noStrike" spc="-1">
                <a:solidFill>
                  <a:srgbClr val="000000"/>
                </a:solidFill>
                <a:latin typeface="Arial"/>
                <a:ea typeface="Arial"/>
              </a:rPr>
              <a:t>---</a:t>
            </a:r>
            <a:endParaRPr lang="en-US" sz="2200" b="0" strike="noStrike" spc="-1">
              <a:latin typeface="Cambria"/>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Cambria"/>
            </a:endParaRPr>
          </a:p>
          <a:p>
            <a:pPr>
              <a:lnSpc>
                <a:spcPct val="100000"/>
              </a:lnSpc>
            </a:pPr>
            <a:r>
              <a:rPr lang="en-US" sz="2200" b="0" strike="noStrike" spc="-1">
                <a:solidFill>
                  <a:srgbClr val="000000"/>
                </a:solidFill>
                <a:latin typeface="Arial"/>
                <a:ea typeface="Arial"/>
              </a:rPr>
              <a:t>---</a:t>
            </a:r>
            <a:endParaRPr lang="en-US" sz="2200" b="0" strike="noStrike" spc="-1">
              <a:latin typeface="Cambria"/>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Cambria"/>
            </a:endParaRPr>
          </a:p>
          <a:p>
            <a:pPr>
              <a:lnSpc>
                <a:spcPct val="100000"/>
              </a:lnSpc>
            </a:pPr>
            <a:endParaRPr lang="en-US" sz="2200" b="0" strike="noStrike" spc="-1">
              <a:latin typeface="Cambria"/>
            </a:endParaRPr>
          </a:p>
        </p:txBody>
      </p:sp>
      <p:sp>
        <p:nvSpPr>
          <p:cNvPr id="823" name="CustomShape 4"/>
          <p:cNvSpPr/>
          <p:nvPr/>
        </p:nvSpPr>
        <p:spPr>
          <a:xfrm>
            <a:off x="6359760" y="2306520"/>
            <a:ext cx="5282640" cy="337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Cambria"/>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Cambria"/>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Cambria"/>
            </a:endParaRPr>
          </a:p>
          <a:p>
            <a:pPr>
              <a:lnSpc>
                <a:spcPct val="100000"/>
              </a:lnSpc>
            </a:pPr>
            <a:r>
              <a:rPr lang="en-US" sz="2000" b="0" strike="noStrike" spc="-1">
                <a:solidFill>
                  <a:srgbClr val="000000"/>
                </a:solidFill>
                <a:latin typeface="Arial"/>
                <a:ea typeface="Arial"/>
              </a:rPr>
              <a:t>---</a:t>
            </a:r>
            <a:endParaRPr lang="en-US" sz="2000" b="0" strike="noStrike" spc="-1">
              <a:latin typeface="Cambria"/>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Cambria"/>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Cambria"/>
            </a:endParaRPr>
          </a:p>
          <a:p>
            <a:pPr>
              <a:lnSpc>
                <a:spcPct val="100000"/>
              </a:lnSpc>
            </a:pPr>
            <a:r>
              <a:rPr lang="en-US" sz="2000" b="0" strike="noStrike" spc="-1">
                <a:solidFill>
                  <a:srgbClr val="000000"/>
                </a:solidFill>
                <a:latin typeface="Arial"/>
                <a:ea typeface="Arial"/>
              </a:rPr>
              <a:t>---</a:t>
            </a:r>
            <a:endParaRPr lang="en-US" sz="2000" b="0" strike="noStrike" spc="-1">
              <a:latin typeface="Cambria"/>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Cambri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Cambria"/>
            </a:endParaRPr>
          </a:p>
        </p:txBody>
      </p:sp>
      <p:sp>
        <p:nvSpPr>
          <p:cNvPr id="825"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Cambria"/>
            </a:endParaRPr>
          </a:p>
        </p:txBody>
      </p:sp>
      <p:sp>
        <p:nvSpPr>
          <p:cNvPr id="826" name="CustomShape 3"/>
          <p:cNvSpPr/>
          <p:nvPr/>
        </p:nvSpPr>
        <p:spPr>
          <a:xfrm>
            <a:off x="655560" y="2559960"/>
            <a:ext cx="10803960" cy="337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Cambria"/>
            </a:endParaRPr>
          </a:p>
          <a:p>
            <a:pPr>
              <a:lnSpc>
                <a:spcPct val="100000"/>
              </a:lnSpc>
            </a:pPr>
            <a:r>
              <a:rPr lang="en-US" sz="2200" b="0" strike="noStrike" spc="-1">
                <a:solidFill>
                  <a:srgbClr val="000000"/>
                </a:solidFill>
                <a:latin typeface="Arial"/>
                <a:ea typeface="Arial"/>
              </a:rPr>
              <a:t> * </a:t>
            </a:r>
            <a:endParaRPr lang="en-US" sz="2200" b="0" strike="noStrike" spc="-1">
              <a:latin typeface="Cambria"/>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Cambria"/>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Cambria"/>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Cambria"/>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Cambria"/>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Cambria"/>
            </a:endParaRPr>
          </a:p>
          <a:p>
            <a:pPr>
              <a:lnSpc>
                <a:spcPct val="100000"/>
              </a:lnSpc>
            </a:pPr>
            <a:r>
              <a:rPr lang="en-US" sz="2200" b="0" strike="noStrike" spc="-1">
                <a:solidFill>
                  <a:srgbClr val="000000"/>
                </a:solidFill>
                <a:latin typeface="Arial"/>
                <a:ea typeface="Arial"/>
              </a:rPr>
              <a:t> * </a:t>
            </a:r>
            <a:endParaRPr lang="en-US" sz="2200" b="0" strike="noStrike" spc="-1">
              <a:latin typeface="Cambria"/>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Cambria"/>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Cambria"/>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Cambria"/>
            </a:endParaRPr>
          </a:p>
        </p:txBody>
      </p:sp>
      <p:sp>
        <p:nvSpPr>
          <p:cNvPr id="827" name="CustomShape 4"/>
          <p:cNvSpPr/>
          <p:nvPr/>
        </p:nvSpPr>
        <p:spPr>
          <a:xfrm>
            <a:off x="6359760" y="2306520"/>
            <a:ext cx="5282640" cy="337968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CustomShape 1"/>
          <p:cNvSpPr/>
          <p:nvPr/>
        </p:nvSpPr>
        <p:spPr>
          <a:xfrm>
            <a:off x="719640" y="1619640"/>
            <a:ext cx="11036880" cy="449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Resulting obligation of providing these</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Cambria"/>
            </a:endParaRPr>
          </a:p>
          <a:p>
            <a:pPr marL="432000" indent="-386280">
              <a:lnSpc>
                <a:spcPct val="115000"/>
              </a:lnSpc>
              <a:buClr>
                <a:srgbClr val="93A299"/>
              </a:buClr>
              <a:buFont typeface="Symbol" charset="2"/>
              <a:buChar char=""/>
            </a:pPr>
            <a:r>
              <a:rPr lang="en-US" sz="2400" b="0" strike="noStrike" spc="-1">
                <a:solidFill>
                  <a:srgbClr val="000000"/>
                </a:solidFill>
                <a:latin typeface="Arial"/>
                <a:ea typeface="Arial"/>
              </a:rPr>
              <a:t>Challenge: wrongly expressed copyright statements</a:t>
            </a:r>
            <a:endParaRPr lang="en-US" sz="2400" b="0" strike="noStrike" spc="-1">
              <a:latin typeface="Cambria"/>
            </a:endParaRPr>
          </a:p>
        </p:txBody>
      </p:sp>
      <p:sp>
        <p:nvSpPr>
          <p:cNvPr id="829" name="CustomShape 2"/>
          <p:cNvSpPr/>
          <p:nvPr/>
        </p:nvSpPr>
        <p:spPr>
          <a:xfrm>
            <a:off x="609480" y="319680"/>
            <a:ext cx="10969560" cy="1049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TotalTime>
  <Words>15691</Words>
  <Application>Microsoft Macintosh PowerPoint</Application>
  <PresentationFormat>Widescreen</PresentationFormat>
  <Paragraphs>1745</Paragraphs>
  <Slides>147</Slides>
  <Notes>85</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147</vt:i4>
      </vt:variant>
    </vt:vector>
  </HeadingPairs>
  <TitlesOfParts>
    <vt:vector size="165" baseType="lpstr">
      <vt:lpstr>Noto Sans Symbols</vt:lpstr>
      <vt:lpstr>StarSymbol</vt:lpstr>
      <vt:lpstr>Arial</vt:lpstr>
      <vt:lpstr>Cambria</vt:lpstr>
      <vt:lpstr>Courier New</vt:lpstr>
      <vt:lpstr>Open Sans</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Shane Coughlan</cp:lastModifiedBy>
  <cp:revision>1</cp:revision>
  <dcterms:modified xsi:type="dcterms:W3CDTF">2025-04-30T00:28:28Z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2018-07-09T00:28:16Z</dcterms:modified>
  <cp:revision>12</cp:revision>
  <dc:subject/>
  <dc:title/>
</cp:coreProperties>
</file>