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3716000" cy="17145000"/>
  <p:notesSz cx="17145000" cy="13716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B1F2C2-0151-4E0C-839B-7EF9EC2C743A}" v="70" dt="2025-09-19T01:12:18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9" d="100"/>
          <a:sy n="49" d="100"/>
        </p:scale>
        <p:origin x="1877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man Cokakoglu" userId="f76e6fb4-c639-4411-b7f0-3645c44e74d2" providerId="ADAL" clId="{FC96CE4B-6392-4AE7-8FBE-9406195CA181}"/>
    <pc:docChg chg="custSel modSld">
      <pc:chgData name="Osman Cokakoglu" userId="f76e6fb4-c639-4411-b7f0-3645c44e74d2" providerId="ADAL" clId="{FC96CE4B-6392-4AE7-8FBE-9406195CA181}" dt="2025-09-19T01:12:18.835" v="159"/>
      <pc:docMkLst>
        <pc:docMk/>
      </pc:docMkLst>
      <pc:sldChg chg="delSp modSp mod setBg">
        <pc:chgData name="Osman Cokakoglu" userId="f76e6fb4-c639-4411-b7f0-3645c44e74d2" providerId="ADAL" clId="{FC96CE4B-6392-4AE7-8FBE-9406195CA181}" dt="2025-09-19T01:07:35.148" v="84"/>
        <pc:sldMkLst>
          <pc:docMk/>
          <pc:sldMk cId="0" sldId="256"/>
        </pc:sldMkLst>
        <pc:spChg chg="mod">
          <ac:chgData name="Osman Cokakoglu" userId="f76e6fb4-c639-4411-b7f0-3645c44e74d2" providerId="ADAL" clId="{FC96CE4B-6392-4AE7-8FBE-9406195CA181}" dt="2025-09-19T01:02:49.604" v="24" actId="14100"/>
          <ac:spMkLst>
            <pc:docMk/>
            <pc:sldMk cId="0" sldId="256"/>
            <ac:spMk id="4" creationId="{00000000-0000-0000-0000-000000000000}"/>
          </ac:spMkLst>
        </pc:spChg>
        <pc:picChg chg="del">
          <ac:chgData name="Osman Cokakoglu" userId="f76e6fb4-c639-4411-b7f0-3645c44e74d2" providerId="ADAL" clId="{FC96CE4B-6392-4AE7-8FBE-9406195CA181}" dt="2025-09-19T01:05:36.699" v="26" actId="478"/>
          <ac:picMkLst>
            <pc:docMk/>
            <pc:sldMk cId="0" sldId="256"/>
            <ac:picMk id="2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04:34.249" v="25" actId="478"/>
          <ac:picMkLst>
            <pc:docMk/>
            <pc:sldMk cId="0" sldId="256"/>
            <ac:picMk id="7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04:34.249" v="25" actId="478"/>
          <ac:picMkLst>
            <pc:docMk/>
            <pc:sldMk cId="0" sldId="256"/>
            <ac:picMk id="8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04:34.249" v="25" actId="478"/>
          <ac:picMkLst>
            <pc:docMk/>
            <pc:sldMk cId="0" sldId="256"/>
            <ac:picMk id="9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04:34.249" v="25" actId="478"/>
          <ac:picMkLst>
            <pc:docMk/>
            <pc:sldMk cId="0" sldId="256"/>
            <ac:picMk id="10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04:34.249" v="25" actId="478"/>
          <ac:picMkLst>
            <pc:docMk/>
            <pc:sldMk cId="0" sldId="256"/>
            <ac:picMk id="11" creationId="{00000000-0000-0000-0000-000000000000}"/>
          </ac:picMkLst>
        </pc:picChg>
      </pc:sldChg>
      <pc:sldChg chg="addSp delSp modSp mod setBg">
        <pc:chgData name="Osman Cokakoglu" userId="f76e6fb4-c639-4411-b7f0-3645c44e74d2" providerId="ADAL" clId="{FC96CE4B-6392-4AE7-8FBE-9406195CA181}" dt="2025-09-19T01:08:05.164" v="91" actId="478"/>
        <pc:sldMkLst>
          <pc:docMk/>
          <pc:sldMk cId="0" sldId="257"/>
        </pc:sldMkLst>
        <pc:spChg chg="del">
          <ac:chgData name="Osman Cokakoglu" userId="f76e6fb4-c639-4411-b7f0-3645c44e74d2" providerId="ADAL" clId="{FC96CE4B-6392-4AE7-8FBE-9406195CA181}" dt="2025-09-19T01:07:51.643" v="86" actId="478"/>
          <ac:spMkLst>
            <pc:docMk/>
            <pc:sldMk cId="0" sldId="257"/>
            <ac:spMk id="4" creationId="{00000000-0000-0000-0000-000000000000}"/>
          </ac:spMkLst>
        </pc:spChg>
        <pc:spChg chg="add mod">
          <ac:chgData name="Osman Cokakoglu" userId="f76e6fb4-c639-4411-b7f0-3645c44e74d2" providerId="ADAL" clId="{FC96CE4B-6392-4AE7-8FBE-9406195CA181}" dt="2025-09-19T01:07:51.904" v="87"/>
          <ac:spMkLst>
            <pc:docMk/>
            <pc:sldMk cId="0" sldId="257"/>
            <ac:spMk id="19" creationId="{68BF63E6-737B-D76A-84C8-A51C4C76F7D1}"/>
          </ac:spMkLst>
        </pc:spChg>
        <pc:picChg chg="del">
          <ac:chgData name="Osman Cokakoglu" userId="f76e6fb4-c639-4411-b7f0-3645c44e74d2" providerId="ADAL" clId="{FC96CE4B-6392-4AE7-8FBE-9406195CA181}" dt="2025-09-19T01:07:44.444" v="85" actId="478"/>
          <ac:picMkLst>
            <pc:docMk/>
            <pc:sldMk cId="0" sldId="257"/>
            <ac:picMk id="2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08:05.164" v="91" actId="478"/>
          <ac:picMkLst>
            <pc:docMk/>
            <pc:sldMk cId="0" sldId="257"/>
            <ac:picMk id="10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08:05.164" v="91" actId="478"/>
          <ac:picMkLst>
            <pc:docMk/>
            <pc:sldMk cId="0" sldId="257"/>
            <ac:picMk id="11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08:05.164" v="91" actId="478"/>
          <ac:picMkLst>
            <pc:docMk/>
            <pc:sldMk cId="0" sldId="257"/>
            <ac:picMk id="12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08:05.164" v="91" actId="478"/>
          <ac:picMkLst>
            <pc:docMk/>
            <pc:sldMk cId="0" sldId="257"/>
            <ac:picMk id="13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08:05.164" v="91" actId="478"/>
          <ac:picMkLst>
            <pc:docMk/>
            <pc:sldMk cId="0" sldId="257"/>
            <ac:picMk id="14" creationId="{00000000-0000-0000-0000-000000000000}"/>
          </ac:picMkLst>
        </pc:picChg>
      </pc:sldChg>
      <pc:sldChg chg="addSp delSp modSp mod setBg">
        <pc:chgData name="Osman Cokakoglu" userId="f76e6fb4-c639-4411-b7f0-3645c44e74d2" providerId="ADAL" clId="{FC96CE4B-6392-4AE7-8FBE-9406195CA181}" dt="2025-09-19T01:11:44.794" v="135" actId="14861"/>
        <pc:sldMkLst>
          <pc:docMk/>
          <pc:sldMk cId="0" sldId="258"/>
        </pc:sldMkLst>
        <pc:spChg chg="mod">
          <ac:chgData name="Osman Cokakoglu" userId="f76e6fb4-c639-4411-b7f0-3645c44e74d2" providerId="ADAL" clId="{FC96CE4B-6392-4AE7-8FBE-9406195CA181}" dt="2025-09-19T01:08:32.536" v="113" actId="14100"/>
          <ac:spMkLst>
            <pc:docMk/>
            <pc:sldMk cId="0" sldId="258"/>
            <ac:spMk id="5" creationId="{00000000-0000-0000-0000-000000000000}"/>
          </ac:spMkLst>
        </pc:spChg>
        <pc:spChg chg="add del mod">
          <ac:chgData name="Osman Cokakoglu" userId="f76e6fb4-c639-4411-b7f0-3645c44e74d2" providerId="ADAL" clId="{FC96CE4B-6392-4AE7-8FBE-9406195CA181}" dt="2025-09-19T01:08:21.248" v="94" actId="478"/>
          <ac:spMkLst>
            <pc:docMk/>
            <pc:sldMk cId="0" sldId="258"/>
            <ac:spMk id="12" creationId="{5BBA7ACE-0F65-9400-0EDC-4DEBBEA17093}"/>
          </ac:spMkLst>
        </pc:spChg>
        <pc:picChg chg="del">
          <ac:chgData name="Osman Cokakoglu" userId="f76e6fb4-c639-4411-b7f0-3645c44e74d2" providerId="ADAL" clId="{FC96CE4B-6392-4AE7-8FBE-9406195CA181}" dt="2025-09-19T01:08:34.866" v="114" actId="478"/>
          <ac:picMkLst>
            <pc:docMk/>
            <pc:sldMk cId="0" sldId="258"/>
            <ac:picMk id="2" creationId="{00000000-0000-0000-0000-000000000000}"/>
          </ac:picMkLst>
        </pc:picChg>
        <pc:picChg chg="del mod">
          <ac:chgData name="Osman Cokakoglu" userId="f76e6fb4-c639-4411-b7f0-3645c44e74d2" providerId="ADAL" clId="{FC96CE4B-6392-4AE7-8FBE-9406195CA181}" dt="2025-09-19T01:10:01.930" v="127" actId="478"/>
          <ac:picMkLst>
            <pc:docMk/>
            <pc:sldMk cId="0" sldId="258"/>
            <ac:picMk id="3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08:15.339" v="92" actId="478"/>
          <ac:picMkLst>
            <pc:docMk/>
            <pc:sldMk cId="0" sldId="258"/>
            <ac:picMk id="7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08:15.339" v="92" actId="478"/>
          <ac:picMkLst>
            <pc:docMk/>
            <pc:sldMk cId="0" sldId="258"/>
            <ac:picMk id="8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08:15.339" v="92" actId="478"/>
          <ac:picMkLst>
            <pc:docMk/>
            <pc:sldMk cId="0" sldId="258"/>
            <ac:picMk id="9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08:15.339" v="92" actId="478"/>
          <ac:picMkLst>
            <pc:docMk/>
            <pc:sldMk cId="0" sldId="258"/>
            <ac:picMk id="10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08:15.339" v="92" actId="478"/>
          <ac:picMkLst>
            <pc:docMk/>
            <pc:sldMk cId="0" sldId="258"/>
            <ac:picMk id="11" creationId="{00000000-0000-0000-0000-000000000000}"/>
          </ac:picMkLst>
        </pc:picChg>
        <pc:picChg chg="add mod">
          <ac:chgData name="Osman Cokakoglu" userId="f76e6fb4-c639-4411-b7f0-3645c44e74d2" providerId="ADAL" clId="{FC96CE4B-6392-4AE7-8FBE-9406195CA181}" dt="2025-09-19T01:11:44.794" v="135" actId="14861"/>
          <ac:picMkLst>
            <pc:docMk/>
            <pc:sldMk cId="0" sldId="258"/>
            <ac:picMk id="14" creationId="{14C432B3-FE1D-E2AD-A0DB-6FCD86D75520}"/>
          </ac:picMkLst>
        </pc:picChg>
      </pc:sldChg>
      <pc:sldChg chg="delSp modSp mod setBg">
        <pc:chgData name="Osman Cokakoglu" userId="f76e6fb4-c639-4411-b7f0-3645c44e74d2" providerId="ADAL" clId="{FC96CE4B-6392-4AE7-8FBE-9406195CA181}" dt="2025-09-19T01:12:18.835" v="159"/>
        <pc:sldMkLst>
          <pc:docMk/>
          <pc:sldMk cId="0" sldId="259"/>
        </pc:sldMkLst>
        <pc:spChg chg="mod">
          <ac:chgData name="Osman Cokakoglu" userId="f76e6fb4-c639-4411-b7f0-3645c44e74d2" providerId="ADAL" clId="{FC96CE4B-6392-4AE7-8FBE-9406195CA181}" dt="2025-09-19T01:12:07.108" v="155" actId="14100"/>
          <ac:spMkLst>
            <pc:docMk/>
            <pc:sldMk cId="0" sldId="259"/>
            <ac:spMk id="4" creationId="{00000000-0000-0000-0000-000000000000}"/>
          </ac:spMkLst>
        </pc:spChg>
        <pc:picChg chg="del">
          <ac:chgData name="Osman Cokakoglu" userId="f76e6fb4-c639-4411-b7f0-3645c44e74d2" providerId="ADAL" clId="{FC96CE4B-6392-4AE7-8FBE-9406195CA181}" dt="2025-09-19T01:12:10.678" v="156" actId="478"/>
          <ac:picMkLst>
            <pc:docMk/>
            <pc:sldMk cId="0" sldId="259"/>
            <ac:picMk id="2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11:57.403" v="136" actId="478"/>
          <ac:picMkLst>
            <pc:docMk/>
            <pc:sldMk cId="0" sldId="259"/>
            <ac:picMk id="6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11:57.403" v="136" actId="478"/>
          <ac:picMkLst>
            <pc:docMk/>
            <pc:sldMk cId="0" sldId="259"/>
            <ac:picMk id="7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11:57.403" v="136" actId="478"/>
          <ac:picMkLst>
            <pc:docMk/>
            <pc:sldMk cId="0" sldId="259"/>
            <ac:picMk id="8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11:57.403" v="136" actId="478"/>
          <ac:picMkLst>
            <pc:docMk/>
            <pc:sldMk cId="0" sldId="259"/>
            <ac:picMk id="9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11:57.403" v="136" actId="478"/>
          <ac:picMkLst>
            <pc:docMk/>
            <pc:sldMk cId="0" sldId="259"/>
            <ac:picMk id="1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11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 l="-61000" r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1016000"/>
            <a:ext cx="1386632" cy="53419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16000" y="1016000"/>
            <a:ext cx="4328510" cy="654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96"/>
              </a:lnSpc>
              <a:buNone/>
            </a:pPr>
            <a:r>
              <a:rPr lang="en-US" sz="2864" dirty="0">
                <a:solidFill>
                  <a:srgbClr val="3794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Season of AI - MCP</a:t>
            </a:r>
            <a:endParaRPr lang="en-US" sz="2864" dirty="0"/>
          </a:p>
        </p:txBody>
      </p:sp>
      <p:sp>
        <p:nvSpPr>
          <p:cNvPr id="5" name="Text 1"/>
          <p:cNvSpPr/>
          <p:nvPr/>
        </p:nvSpPr>
        <p:spPr>
          <a:xfrm>
            <a:off x="1016000" y="1891168"/>
            <a:ext cx="11320345" cy="4482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568"/>
              </a:lnSpc>
              <a:buNone/>
            </a:pPr>
            <a:r>
              <a:rPr lang="en-US" sz="8591" kern="0" spc="-258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Title with two lines looks great</a:t>
            </a:r>
            <a:endParaRPr lang="en-US" sz="8591" dirty="0"/>
          </a:p>
        </p:txBody>
      </p:sp>
      <p:pic>
        <p:nvPicPr>
          <p:cNvPr id="6" name="Image 2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0" y="6851650"/>
            <a:ext cx="11684000" cy="6578600"/>
          </a:xfrm>
          <a:prstGeom prst="rect">
            <a:avLst/>
          </a:prstGeom>
        </p:spPr>
      </p:pic>
      <p:pic>
        <p:nvPicPr>
          <p:cNvPr id="12" name="Image 8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6300" y="8108950"/>
            <a:ext cx="4051300" cy="4051300"/>
          </a:xfrm>
          <a:prstGeom prst="rect">
            <a:avLst/>
          </a:prstGeom>
        </p:spPr>
      </p:pic>
      <p:sp>
        <p:nvSpPr>
          <p:cNvPr id="13" name="Text 2"/>
          <p:cNvSpPr/>
          <p:nvPr/>
        </p:nvSpPr>
        <p:spPr>
          <a:xfrm>
            <a:off x="6985000" y="9391650"/>
            <a:ext cx="5541433" cy="1667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60"/>
              </a:lnSpc>
              <a:buNone/>
            </a:pPr>
            <a:r>
              <a:rPr lang="en-US" sz="40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Firstname </a:t>
            </a:r>
            <a:endParaRPr lang="en-US" sz="4000" dirty="0"/>
          </a:p>
          <a:p>
            <a:pPr marL="0" indent="0" algn="l">
              <a:lnSpc>
                <a:spcPts val="5860"/>
              </a:lnSpc>
              <a:buNone/>
            </a:pPr>
            <a:r>
              <a:rPr lang="en-US" sz="40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Lastname</a:t>
            </a:r>
            <a:endParaRPr lang="en-US" sz="4000" dirty="0"/>
          </a:p>
        </p:txBody>
      </p:sp>
      <p:sp>
        <p:nvSpPr>
          <p:cNvPr id="14" name="Text 3"/>
          <p:cNvSpPr/>
          <p:nvPr/>
        </p:nvSpPr>
        <p:spPr>
          <a:xfrm>
            <a:off x="6985000" y="10991850"/>
            <a:ext cx="5473700" cy="546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516"/>
              </a:lnSpc>
              <a:buNone/>
            </a:pPr>
            <a:r>
              <a:rPr lang="en-US" sz="24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Title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 l="-61000" r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1016000"/>
            <a:ext cx="1386632" cy="53419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16000" y="1891167"/>
            <a:ext cx="11320345" cy="3607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568"/>
              </a:lnSpc>
              <a:buNone/>
            </a:pPr>
            <a:r>
              <a:rPr lang="en-US" sz="8591" kern="0" spc="-258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Title with two lines looks great</a:t>
            </a:r>
            <a:endParaRPr lang="en-US" sz="8591" dirty="0"/>
          </a:p>
        </p:txBody>
      </p:sp>
      <p:pic>
        <p:nvPicPr>
          <p:cNvPr id="6" name="Image 2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0" y="6337300"/>
            <a:ext cx="5600700" cy="7607300"/>
          </a:xfrm>
          <a:prstGeom prst="rect">
            <a:avLst/>
          </a:prstGeom>
        </p:spPr>
      </p:pic>
      <p:pic>
        <p:nvPicPr>
          <p:cNvPr id="7" name="Image 3" descr=" 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6000" y="6337300"/>
            <a:ext cx="5600700" cy="5706095"/>
          </a:xfrm>
          <a:prstGeom prst="rect">
            <a:avLst/>
          </a:prstGeom>
        </p:spPr>
      </p:pic>
      <p:pic>
        <p:nvPicPr>
          <p:cNvPr id="8" name="Image 4" descr=" 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9300" y="6337300"/>
            <a:ext cx="5600700" cy="7607300"/>
          </a:xfrm>
          <a:prstGeom prst="rect">
            <a:avLst/>
          </a:prstGeom>
        </p:spPr>
      </p:pic>
      <p:pic>
        <p:nvPicPr>
          <p:cNvPr id="9" name="Image 5" descr=" 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99300" y="6337300"/>
            <a:ext cx="5600700" cy="5706095"/>
          </a:xfrm>
          <a:prstGeom prst="rect">
            <a:avLst/>
          </a:prstGeom>
        </p:spPr>
      </p:pic>
      <p:pic>
        <p:nvPicPr>
          <p:cNvPr id="15" name="Image 11" descr=" 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51800" y="7175500"/>
            <a:ext cx="3708400" cy="3708400"/>
          </a:xfrm>
          <a:prstGeom prst="rect">
            <a:avLst/>
          </a:prstGeom>
        </p:spPr>
      </p:pic>
      <p:sp>
        <p:nvSpPr>
          <p:cNvPr id="16" name="Text 2"/>
          <p:cNvSpPr/>
          <p:nvPr/>
        </p:nvSpPr>
        <p:spPr>
          <a:xfrm>
            <a:off x="7658100" y="12026900"/>
            <a:ext cx="2582333" cy="1667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60"/>
              </a:lnSpc>
              <a:buNone/>
            </a:pPr>
            <a:r>
              <a:rPr lang="en-US" sz="40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Firstname </a:t>
            </a:r>
            <a:endParaRPr lang="en-US" sz="4000" dirty="0"/>
          </a:p>
          <a:p>
            <a:pPr marL="0" indent="0" algn="l">
              <a:lnSpc>
                <a:spcPts val="5860"/>
              </a:lnSpc>
              <a:buNone/>
            </a:pPr>
            <a:r>
              <a:rPr lang="en-US" sz="40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Lastname</a:t>
            </a:r>
            <a:endParaRPr lang="en-US" sz="4000" dirty="0"/>
          </a:p>
        </p:txBody>
      </p:sp>
      <p:pic>
        <p:nvPicPr>
          <p:cNvPr id="17" name="Image 12" descr=" 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17700" y="7099300"/>
            <a:ext cx="3708400" cy="3708400"/>
          </a:xfrm>
          <a:prstGeom prst="rect">
            <a:avLst/>
          </a:prstGeom>
        </p:spPr>
      </p:pic>
      <p:sp>
        <p:nvSpPr>
          <p:cNvPr id="18" name="Text 3"/>
          <p:cNvSpPr/>
          <p:nvPr/>
        </p:nvSpPr>
        <p:spPr>
          <a:xfrm>
            <a:off x="1574800" y="12026900"/>
            <a:ext cx="2582333" cy="1667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60"/>
              </a:lnSpc>
              <a:buNone/>
            </a:pPr>
            <a:r>
              <a:rPr lang="en-US" sz="40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Firstname </a:t>
            </a:r>
            <a:endParaRPr lang="en-US" sz="4000" dirty="0"/>
          </a:p>
          <a:p>
            <a:pPr marL="0" indent="0" algn="l">
              <a:lnSpc>
                <a:spcPts val="5860"/>
              </a:lnSpc>
              <a:buNone/>
            </a:pPr>
            <a:r>
              <a:rPr lang="en-US" sz="40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Lastname</a:t>
            </a:r>
            <a:endParaRPr lang="en-US" sz="4000" dirty="0"/>
          </a:p>
        </p:txBody>
      </p:sp>
      <p:sp>
        <p:nvSpPr>
          <p:cNvPr id="19" name="Text 0">
            <a:extLst>
              <a:ext uri="{FF2B5EF4-FFF2-40B4-BE49-F238E27FC236}">
                <a16:creationId xmlns:a16="http://schemas.microsoft.com/office/drawing/2014/main" id="{68BF63E6-737B-D76A-84C8-A51C4C76F7D1}"/>
              </a:ext>
            </a:extLst>
          </p:cNvPr>
          <p:cNvSpPr/>
          <p:nvPr/>
        </p:nvSpPr>
        <p:spPr>
          <a:xfrm>
            <a:off x="1016000" y="1016000"/>
            <a:ext cx="4328510" cy="654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96"/>
              </a:lnSpc>
              <a:buNone/>
            </a:pPr>
            <a:r>
              <a:rPr lang="en-US" sz="2864" dirty="0">
                <a:solidFill>
                  <a:srgbClr val="3794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Season of AI - MCP</a:t>
            </a:r>
            <a:endParaRPr lang="en-US" sz="286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 l="-61000" r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7930716"/>
            <a:ext cx="1386632" cy="534194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016000" y="7930716"/>
            <a:ext cx="4328510" cy="654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96"/>
              </a:lnSpc>
              <a:buNone/>
            </a:pPr>
            <a:r>
              <a:rPr lang="en-US" sz="2864" dirty="0">
                <a:solidFill>
                  <a:srgbClr val="3794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Season of AI - MCP</a:t>
            </a:r>
            <a:endParaRPr lang="en-US" sz="2864" dirty="0"/>
          </a:p>
        </p:txBody>
      </p:sp>
      <p:sp>
        <p:nvSpPr>
          <p:cNvPr id="6" name="Text 1"/>
          <p:cNvSpPr/>
          <p:nvPr/>
        </p:nvSpPr>
        <p:spPr>
          <a:xfrm>
            <a:off x="1016000" y="8805884"/>
            <a:ext cx="11320345" cy="60807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568"/>
              </a:lnSpc>
              <a:buNone/>
            </a:pPr>
            <a:r>
              <a:rPr lang="en-US" sz="8591" kern="0" spc="-258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Title with a maximum of three well written lines looks best</a:t>
            </a:r>
            <a:endParaRPr lang="en-US" sz="8591" dirty="0"/>
          </a:p>
        </p:txBody>
      </p:sp>
      <p:pic>
        <p:nvPicPr>
          <p:cNvPr id="14" name="Picture 13" descr="Close-up of several different types of objects&#10;&#10;AI-generated content may be incorrect.">
            <a:extLst>
              <a:ext uri="{FF2B5EF4-FFF2-40B4-BE49-F238E27FC236}">
                <a16:creationId xmlns:a16="http://schemas.microsoft.com/office/drawing/2014/main" id="{14C432B3-FE1D-E2AD-A0DB-6FCD86D75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827" y="1064173"/>
            <a:ext cx="11320345" cy="63676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 l="-61000" r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1016000"/>
            <a:ext cx="1386632" cy="53419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16000" y="1016000"/>
            <a:ext cx="4754179" cy="654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96"/>
              </a:lnSpc>
              <a:buNone/>
            </a:pPr>
            <a:r>
              <a:rPr lang="en-US" sz="2864" dirty="0">
                <a:solidFill>
                  <a:srgbClr val="3794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Season of AI - MCP</a:t>
            </a:r>
            <a:endParaRPr lang="en-US" sz="2864" dirty="0"/>
          </a:p>
        </p:txBody>
      </p:sp>
      <p:sp>
        <p:nvSpPr>
          <p:cNvPr id="5" name="Text 1"/>
          <p:cNvSpPr/>
          <p:nvPr/>
        </p:nvSpPr>
        <p:spPr>
          <a:xfrm>
            <a:off x="1016000" y="1891167"/>
            <a:ext cx="11320345" cy="60807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568"/>
              </a:lnSpc>
              <a:buNone/>
            </a:pPr>
            <a:r>
              <a:rPr lang="en-US" sz="8591" kern="0" spc="-258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Title with a maximum of three well written lines looks best</a:t>
            </a:r>
            <a:endParaRPr lang="en-US" sz="859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AB09941E9A3F43AFC5AFE8EC072B04" ma:contentTypeVersion="14" ma:contentTypeDescription="Create a new document." ma:contentTypeScope="" ma:versionID="caa0a2f6faa6ccdef152130480eb7ba0">
  <xsd:schema xmlns:xsd="http://www.w3.org/2001/XMLSchema" xmlns:xs="http://www.w3.org/2001/XMLSchema" xmlns:p="http://schemas.microsoft.com/office/2006/metadata/properties" xmlns:ns1="http://schemas.microsoft.com/sharepoint/v3" xmlns:ns2="dcdca20e-5dad-4233-927b-b186120ba560" xmlns:ns3="4594a83b-20f7-4932-9938-42a0c1d5f6ae" targetNamespace="http://schemas.microsoft.com/office/2006/metadata/properties" ma:root="true" ma:fieldsID="f616d4699c49620683f21969cdafe1d7" ns1:_="" ns2:_="" ns3:_="">
    <xsd:import namespace="http://schemas.microsoft.com/sharepoint/v3"/>
    <xsd:import namespace="dcdca20e-5dad-4233-927b-b186120ba560"/>
    <xsd:import namespace="4594a83b-20f7-4932-9938-42a0c1d5f6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ca20e-5dad-4233-927b-b186120b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BillingMetadata" ma:index="12" nillable="true" ma:displayName="MediaServiceBillingMetadata" ma:hidden="true" ma:internalName="MediaServiceBillingMetadata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4a83b-20f7-4932-9938-42a0c1d5f6a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643eda70-efd6-40f5-a108-d3271ce2ee05}" ma:internalName="TaxCatchAll" ma:showField="CatchAllData" ma:web="4594a83b-20f7-4932-9938-42a0c1d5f6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4594a83b-20f7-4932-9938-42a0c1d5f6ae" xsi:nil="true"/>
    <lcf76f155ced4ddcb4097134ff3c332f xmlns="dcdca20e-5dad-4233-927b-b186120ba56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CC337F-7931-45C9-BF35-D386E0F615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dca20e-5dad-4233-927b-b186120ba560"/>
    <ds:schemaRef ds:uri="4594a83b-20f7-4932-9938-42a0c1d5f6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0174D0-4A9B-41A3-AD2B-3F430BBEAED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4594a83b-20f7-4932-9938-42a0c1d5f6ae"/>
    <ds:schemaRef ds:uri="dcdca20e-5dad-4233-927b-b186120ba560"/>
  </ds:schemaRefs>
</ds:datastoreItem>
</file>

<file path=customXml/itemProps3.xml><?xml version="1.0" encoding="utf-8"?>
<ds:datastoreItem xmlns:ds="http://schemas.openxmlformats.org/officeDocument/2006/customXml" ds:itemID="{FEF9D169-9CAE-47B3-8F5E-8C977622A7A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65</Words>
  <Application>Microsoft Office PowerPoint</Application>
  <PresentationFormat>Custom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Segoe UI Semibold</vt:lpstr>
      <vt:lpstr>Segoe UI Variable Text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Osman Cokakoglu</cp:lastModifiedBy>
  <cp:revision>3</cp:revision>
  <dcterms:created xsi:type="dcterms:W3CDTF">2025-07-23T18:35:54Z</dcterms:created>
  <dcterms:modified xsi:type="dcterms:W3CDTF">2025-09-19T01:12:18Z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0x0101001DAB09941E9A3F43AFC5AFE8EC072B04</vt:lpwstr>
  </property>
  <property fmtid="{D5CDD505-2E9C-101B-9397-08002B2CF9AE}" pid="3" name="MediaServiceImageTags">
    <vt:lpwstr/>
  </property>
</Properties>
</file>