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3716000" cy="13716000"/>
  <p:notesSz cx="13716000" cy="13716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390D6F-12F5-402A-9A0E-E65388D34816}" v="15" dt="2025-09-19T01:39:06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4075" y="14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man Cokakoglu" userId="f76e6fb4-c639-4411-b7f0-3645c44e74d2" providerId="ADAL" clId="{FC96CE4B-6392-4AE7-8FBE-9406195CA181}"/>
    <pc:docChg chg="undo custSel modSld">
      <pc:chgData name="Osman Cokakoglu" userId="f76e6fb4-c639-4411-b7f0-3645c44e74d2" providerId="ADAL" clId="{FC96CE4B-6392-4AE7-8FBE-9406195CA181}" dt="2025-09-19T01:39:27.835" v="101" actId="478"/>
      <pc:docMkLst>
        <pc:docMk/>
      </pc:docMkLst>
      <pc:sldChg chg="delSp modSp mod setBg">
        <pc:chgData name="Osman Cokakoglu" userId="f76e6fb4-c639-4411-b7f0-3645c44e74d2" providerId="ADAL" clId="{FC96CE4B-6392-4AE7-8FBE-9406195CA181}" dt="2025-09-19T01:27:27.827" v="23" actId="478"/>
        <pc:sldMkLst>
          <pc:docMk/>
          <pc:sldMk cId="0" sldId="256"/>
        </pc:sldMkLst>
        <pc:spChg chg="mod">
          <ac:chgData name="Osman Cokakoglu" userId="f76e6fb4-c639-4411-b7f0-3645c44e74d2" providerId="ADAL" clId="{FC96CE4B-6392-4AE7-8FBE-9406195CA181}" dt="2025-09-19T01:27:25.365" v="22" actId="14100"/>
          <ac:spMkLst>
            <pc:docMk/>
            <pc:sldMk cId="0" sldId="256"/>
            <ac:spMk id="4" creationId="{00000000-0000-0000-0000-000000000000}"/>
          </ac:spMkLst>
        </pc:spChg>
        <pc:picChg chg="del">
          <ac:chgData name="Osman Cokakoglu" userId="f76e6fb4-c639-4411-b7f0-3645c44e74d2" providerId="ADAL" clId="{FC96CE4B-6392-4AE7-8FBE-9406195CA181}" dt="2025-09-19T01:27:07.261" v="0" actId="478"/>
          <ac:picMkLst>
            <pc:docMk/>
            <pc:sldMk cId="0" sldId="256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6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7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10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27.827" v="23" actId="478"/>
          <ac:picMkLst>
            <pc:docMk/>
            <pc:sldMk cId="0" sldId="256"/>
            <ac:picMk id="11" creationId="{00000000-0000-0000-0000-000000000000}"/>
          </ac:picMkLst>
        </pc:picChg>
      </pc:sldChg>
      <pc:sldChg chg="addSp delSp modSp mod setBg">
        <pc:chgData name="Osman Cokakoglu" userId="f76e6fb4-c639-4411-b7f0-3645c44e74d2" providerId="ADAL" clId="{FC96CE4B-6392-4AE7-8FBE-9406195CA181}" dt="2025-09-19T01:39:27.835" v="101" actId="478"/>
        <pc:sldMkLst>
          <pc:docMk/>
          <pc:sldMk cId="0" sldId="257"/>
        </pc:sldMkLst>
        <pc:spChg chg="mod">
          <ac:chgData name="Osman Cokakoglu" userId="f76e6fb4-c639-4411-b7f0-3645c44e74d2" providerId="ADAL" clId="{FC96CE4B-6392-4AE7-8FBE-9406195CA181}" dt="2025-09-19T01:27:53.668" v="47" actId="14100"/>
          <ac:spMkLst>
            <pc:docMk/>
            <pc:sldMk cId="0" sldId="257"/>
            <ac:spMk id="6" creationId="{00000000-0000-0000-0000-000000000000}"/>
          </ac:spMkLst>
        </pc:spChg>
        <pc:picChg chg="del">
          <ac:chgData name="Osman Cokakoglu" userId="f76e6fb4-c639-4411-b7f0-3645c44e74d2" providerId="ADAL" clId="{FC96CE4B-6392-4AE7-8FBE-9406195CA181}" dt="2025-09-19T01:27:31.762" v="24" actId="478"/>
          <ac:picMkLst>
            <pc:docMk/>
            <pc:sldMk cId="0" sldId="257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9:27.835" v="101" actId="478"/>
          <ac:picMkLst>
            <pc:docMk/>
            <pc:sldMk cId="0" sldId="257"/>
            <ac:picMk id="3" creationId="{00000000-0000-0000-0000-000000000000}"/>
          </ac:picMkLst>
        </pc:picChg>
        <pc:picChg chg="del mod">
          <ac:chgData name="Osman Cokakoglu" userId="f76e6fb4-c639-4411-b7f0-3645c44e74d2" providerId="ADAL" clId="{FC96CE4B-6392-4AE7-8FBE-9406195CA181}" dt="2025-09-19T01:36:52.052" v="61" actId="478"/>
          <ac:picMkLst>
            <pc:docMk/>
            <pc:sldMk cId="0" sldId="257"/>
            <ac:picMk id="4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10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11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1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27:34.171" v="25" actId="478"/>
          <ac:picMkLst>
            <pc:docMk/>
            <pc:sldMk cId="0" sldId="257"/>
            <ac:picMk id="13" creationId="{00000000-0000-0000-0000-000000000000}"/>
          </ac:picMkLst>
        </pc:picChg>
        <pc:picChg chg="add mod">
          <ac:chgData name="Osman Cokakoglu" userId="f76e6fb4-c639-4411-b7f0-3645c44e74d2" providerId="ADAL" clId="{FC96CE4B-6392-4AE7-8FBE-9406195CA181}" dt="2025-09-19T01:38:46.371" v="76" actId="1076"/>
          <ac:picMkLst>
            <pc:docMk/>
            <pc:sldMk cId="0" sldId="257"/>
            <ac:picMk id="14" creationId="{A1515983-CE2F-3C9D-411C-6B099A1315B7}"/>
          </ac:picMkLst>
        </pc:picChg>
      </pc:sldChg>
      <pc:sldChg chg="delSp modSp mod setBg">
        <pc:chgData name="Osman Cokakoglu" userId="f76e6fb4-c639-4411-b7f0-3645c44e74d2" providerId="ADAL" clId="{FC96CE4B-6392-4AE7-8FBE-9406195CA181}" dt="2025-09-19T01:39:16.275" v="100" actId="14100"/>
        <pc:sldMkLst>
          <pc:docMk/>
          <pc:sldMk cId="0" sldId="258"/>
        </pc:sldMkLst>
        <pc:spChg chg="mod">
          <ac:chgData name="Osman Cokakoglu" userId="f76e6fb4-c639-4411-b7f0-3645c44e74d2" providerId="ADAL" clId="{FC96CE4B-6392-4AE7-8FBE-9406195CA181}" dt="2025-09-19T01:39:16.275" v="100" actId="14100"/>
          <ac:spMkLst>
            <pc:docMk/>
            <pc:sldMk cId="0" sldId="258"/>
            <ac:spMk id="4" creationId="{00000000-0000-0000-0000-000000000000}"/>
          </ac:spMkLst>
        </pc:spChg>
        <pc:picChg chg="del">
          <ac:chgData name="Osman Cokakoglu" userId="f76e6fb4-c639-4411-b7f0-3645c44e74d2" providerId="ADAL" clId="{FC96CE4B-6392-4AE7-8FBE-9406195CA181}" dt="2025-09-19T01:38:58.233" v="78" actId="478"/>
          <ac:picMkLst>
            <pc:docMk/>
            <pc:sldMk cId="0" sldId="258"/>
            <ac:picMk id="2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8:56.130" v="77" actId="478"/>
          <ac:picMkLst>
            <pc:docMk/>
            <pc:sldMk cId="0" sldId="258"/>
            <ac:picMk id="6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8:56.130" v="77" actId="478"/>
          <ac:picMkLst>
            <pc:docMk/>
            <pc:sldMk cId="0" sldId="258"/>
            <ac:picMk id="7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8:56.130" v="77" actId="478"/>
          <ac:picMkLst>
            <pc:docMk/>
            <pc:sldMk cId="0" sldId="258"/>
            <ac:picMk id="8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8:56.130" v="77" actId="478"/>
          <ac:picMkLst>
            <pc:docMk/>
            <pc:sldMk cId="0" sldId="258"/>
            <ac:picMk id="9" creationId="{00000000-0000-0000-0000-000000000000}"/>
          </ac:picMkLst>
        </pc:picChg>
        <pc:picChg chg="del">
          <ac:chgData name="Osman Cokakoglu" userId="f76e6fb4-c639-4411-b7f0-3645c44e74d2" providerId="ADAL" clId="{FC96CE4B-6392-4AE7-8FBE-9406195CA181}" dt="2025-09-19T01:38:56.130" v="77" actId="478"/>
          <ac:picMkLst>
            <pc:docMk/>
            <pc:sldMk cId="0" sldId="258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29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803135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5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4469966"/>
            <a:ext cx="1386632" cy="53419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016000" y="4469966"/>
            <a:ext cx="4651632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7" name="Text 1"/>
          <p:cNvSpPr/>
          <p:nvPr/>
        </p:nvSpPr>
        <p:spPr>
          <a:xfrm>
            <a:off x="1016000" y="5345131"/>
            <a:ext cx="11320345" cy="60807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8591" dirty="0"/>
          </a:p>
        </p:txBody>
      </p:sp>
      <p:pic>
        <p:nvPicPr>
          <p:cNvPr id="14" name="Image 3">
            <a:extLst>
              <a:ext uri="{FF2B5EF4-FFF2-40B4-BE49-F238E27FC236}">
                <a16:creationId xmlns:a16="http://schemas.microsoft.com/office/drawing/2014/main" id="{A1515983-CE2F-3C9D-411C-6B099A1315B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alphaModFix amt="62000"/>
          </a:blip>
          <a:stretch/>
        </p:blipFill>
        <p:spPr>
          <a:xfrm>
            <a:off x="815564" y="528496"/>
            <a:ext cx="12084872" cy="3522643"/>
          </a:xfrm>
          <a:prstGeom prst="roundRect">
            <a:avLst>
              <a:gd name="adj" fmla="val 5792"/>
            </a:avLst>
          </a:prstGeom>
          <a:ln w="19050">
            <a:solidFill>
              <a:srgbClr val="0070C0"/>
            </a:solidFill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stA="10000" endPos="65000" dist="508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016000"/>
            <a:ext cx="1386632" cy="5341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000" y="1016000"/>
            <a:ext cx="3880091" cy="654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196"/>
              </a:lnSpc>
              <a:buNone/>
            </a:pPr>
            <a:r>
              <a:rPr lang="en-US" sz="2864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Season of AI - MCP</a:t>
            </a:r>
            <a:endParaRPr lang="en-US" sz="2864" dirty="0"/>
          </a:p>
        </p:txBody>
      </p:sp>
      <p:sp>
        <p:nvSpPr>
          <p:cNvPr id="5" name="Text 1"/>
          <p:cNvSpPr/>
          <p:nvPr/>
        </p:nvSpPr>
        <p:spPr>
          <a:xfrm>
            <a:off x="1016000" y="1891165"/>
            <a:ext cx="11320345" cy="30999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568"/>
              </a:lnSpc>
              <a:buNone/>
            </a:pPr>
            <a:r>
              <a:rPr lang="en-US" sz="8591" kern="0" spc="-25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great</a:t>
            </a:r>
            <a:endParaRPr lang="en-US" sz="8591" dirty="0"/>
          </a:p>
        </p:txBody>
      </p:sp>
      <p:pic>
        <p:nvPicPr>
          <p:cNvPr id="11" name="Image 7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5219700"/>
            <a:ext cx="5448300" cy="5549900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5219700"/>
            <a:ext cx="5448300" cy="5549900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5969000"/>
            <a:ext cx="4051300" cy="4051300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000" y="5969000"/>
            <a:ext cx="4051300" cy="405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B09941E9A3F43AFC5AFE8EC072B04" ma:contentTypeVersion="14" ma:contentTypeDescription="Create a new document." ma:contentTypeScope="" ma:versionID="caa0a2f6faa6ccdef152130480eb7ba0">
  <xsd:schema xmlns:xsd="http://www.w3.org/2001/XMLSchema" xmlns:xs="http://www.w3.org/2001/XMLSchema" xmlns:p="http://schemas.microsoft.com/office/2006/metadata/properties" xmlns:ns1="http://schemas.microsoft.com/sharepoint/v3" xmlns:ns2="dcdca20e-5dad-4233-927b-b186120ba560" xmlns:ns3="4594a83b-20f7-4932-9938-42a0c1d5f6ae" targetNamespace="http://schemas.microsoft.com/office/2006/metadata/properties" ma:root="true" ma:fieldsID="f616d4699c49620683f21969cdafe1d7" ns1:_="" ns2:_="" ns3:_="">
    <xsd:import namespace="http://schemas.microsoft.com/sharepoint/v3"/>
    <xsd:import namespace="dcdca20e-5dad-4233-927b-b186120ba560"/>
    <xsd:import namespace="4594a83b-20f7-4932-9938-42a0c1d5f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ca20e-5dad-4233-927b-b186120b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BillingMetadata" ma:index="12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4a83b-20f7-4932-9938-42a0c1d5f6a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643eda70-efd6-40f5-a108-d3271ce2ee05}" ma:internalName="TaxCatchAll" ma:showField="CatchAllData" ma:web="4594a83b-20f7-4932-9938-42a0c1d5f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4594a83b-20f7-4932-9938-42a0c1d5f6ae" xsi:nil="true"/>
    <lcf76f155ced4ddcb4097134ff3c332f xmlns="dcdca20e-5dad-4233-927b-b186120ba56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C32F9E8-7B74-405E-91C3-EE2B4749DA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22E106-3CEC-4CF0-9401-9BCED5899E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dca20e-5dad-4233-927b-b186120ba560"/>
    <ds:schemaRef ds:uri="4594a83b-20f7-4932-9938-42a0c1d5f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F8D83D-9DE0-45EB-83D9-9A46DA502ED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4594a83b-20f7-4932-9938-42a0c1d5f6ae"/>
    <ds:schemaRef ds:uri="dcdca20e-5dad-4233-927b-b186120ba560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46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Osman Cokakoglu</cp:lastModifiedBy>
  <cp:revision>3</cp:revision>
  <dcterms:created xsi:type="dcterms:W3CDTF">2025-07-23T18:39:55Z</dcterms:created>
  <dcterms:modified xsi:type="dcterms:W3CDTF">2025-09-19T01:39:29Z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0x0101001DAB09941E9A3F43AFC5AFE8EC072B04</vt:lpwstr>
  </property>
  <property fmtid="{D5CDD505-2E9C-101B-9397-08002B2CF9AE}" pid="3" name="MediaServiceImageTags">
    <vt:lpwstr/>
  </property>
</Properties>
</file>