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5"/>
  </p:notesMasterIdLst>
  <p:sldIdLst>
    <p:sldId id="257" r:id="rId2"/>
    <p:sldId id="258" r:id="rId3"/>
    <p:sldId id="261" r:id="rId4"/>
    <p:sldId id="262" r:id="rId5"/>
    <p:sldId id="263" r:id="rId6"/>
    <p:sldId id="356" r:id="rId7"/>
    <p:sldId id="264" r:id="rId8"/>
    <p:sldId id="277" r:id="rId9"/>
    <p:sldId id="265" r:id="rId10"/>
    <p:sldId id="280" r:id="rId11"/>
    <p:sldId id="266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53" r:id="rId45"/>
    <p:sldId id="268" r:id="rId46"/>
    <p:sldId id="310" r:id="rId47"/>
    <p:sldId id="311" r:id="rId48"/>
    <p:sldId id="269" r:id="rId49"/>
    <p:sldId id="313" r:id="rId50"/>
    <p:sldId id="270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271" r:id="rId65"/>
    <p:sldId id="272" r:id="rId66"/>
    <p:sldId id="273" r:id="rId67"/>
    <p:sldId id="355" r:id="rId68"/>
    <p:sldId id="354" r:id="rId69"/>
    <p:sldId id="275" r:id="rId70"/>
    <p:sldId id="276" r:id="rId71"/>
    <p:sldId id="345" r:id="rId72"/>
    <p:sldId id="328" r:id="rId73"/>
    <p:sldId id="329" r:id="rId74"/>
    <p:sldId id="330" r:id="rId75"/>
    <p:sldId id="331" r:id="rId76"/>
    <p:sldId id="347" r:id="rId77"/>
    <p:sldId id="333" r:id="rId78"/>
    <p:sldId id="334" r:id="rId79"/>
    <p:sldId id="335" r:id="rId80"/>
    <p:sldId id="348" r:id="rId81"/>
    <p:sldId id="336" r:id="rId82"/>
    <p:sldId id="337" r:id="rId83"/>
    <p:sldId id="349" r:id="rId84"/>
    <p:sldId id="338" r:id="rId85"/>
    <p:sldId id="339" r:id="rId86"/>
    <p:sldId id="340" r:id="rId87"/>
    <p:sldId id="350" r:id="rId88"/>
    <p:sldId id="342" r:id="rId89"/>
    <p:sldId id="343" r:id="rId90"/>
    <p:sldId id="351" r:id="rId91"/>
    <p:sldId id="344" r:id="rId92"/>
    <p:sldId id="346" r:id="rId93"/>
    <p:sldId id="352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>
      <p:cViewPr varScale="1">
        <p:scale>
          <a:sx n="89" d="100"/>
          <a:sy n="89" d="100"/>
        </p:scale>
        <p:origin x="1648" y="160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/>
              <a:t>Stacks</a:t>
            </a:r>
            <a:endParaRPr lang="en-US" sz="4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 dirty="0">
                <a:latin typeface="SimSun" pitchFamily="2" charset="-122"/>
              </a:rPr>
              <a:t>implements Stack&lt;L&gt;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Stacks</a:t>
            </a:r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can be inserted at any time, but only the last (the most-recently inserted) object can be removed.</a:t>
            </a:r>
          </a:p>
          <a:p>
            <a:r>
              <a:rPr lang="en-US" dirty="0"/>
              <a:t>Inserting an item is known as “Pushing” onto the stack. “Popping” off the stack is synonymous with removing an item</a:t>
            </a:r>
          </a:p>
          <a:p>
            <a:r>
              <a:rPr lang="en-US" dirty="0"/>
              <a:t>Used in Operating system to implement method calls, and in evaluating Expressions.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a generic type &lt;Type&gt;.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</a:t>
            </a:r>
            <a:r>
              <a:rPr lang="en-US" sz="2800" b="1" dirty="0"/>
              <a:t>order of arrival</a:t>
            </a:r>
            <a:r>
              <a:rPr lang="en-US" sz="2800" dirty="0"/>
              <a:t>, most recently arrived element is called </a:t>
            </a:r>
            <a:r>
              <a:rPr lang="en-US" sz="2800" u="sng" dirty="0"/>
              <a:t>top</a:t>
            </a:r>
            <a:r>
              <a:rPr lang="en-US" sz="2800" dirty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Stack S is not full.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input:</a:t>
            </a:r>
            <a:r>
              <a:rPr lang="en-US" sz="2000" dirty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stack as its most recently added elements.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output:</a:t>
            </a:r>
            <a:r>
              <a:rPr lang="en-US" sz="2000" dirty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pop (Type e)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Stack S is not empty.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/>
              <a:t>	input</a:t>
            </a:r>
            <a:r>
              <a:rPr lang="en-US" sz="2000" dirty="0"/>
              <a:t>: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most recently arrived element in S is removed and its value assigned to 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results</a:t>
            </a:r>
            <a:r>
              <a:rPr lang="en-US" sz="2000" dirty="0"/>
              <a:t>: If Stack S is empty then flag is true, otherwise false.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0" y="1371600"/>
            <a:ext cx="164054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b="1" dirty="0" err="1"/>
              <a:t>maxsize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  <a:endParaRPr lang="x-none" sz="12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int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dirty="0"/>
              <a:t>Operations</a:t>
            </a:r>
            <a:r>
              <a:rPr lang="en-US" sz="2400" dirty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flag).</a:t>
            </a:r>
          </a:p>
          <a:p>
            <a:pPr marL="609600" indent="-609600"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 </a:t>
            </a:r>
          </a:p>
          <a:p>
            <a:pPr marL="609600" indent="-609600">
              <a:buNone/>
            </a:pPr>
            <a:r>
              <a:rPr lang="en-US" b="1" dirty="0"/>
              <a:t>	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dirty="0"/>
              <a:t>none</a:t>
            </a:r>
            <a:endParaRPr lang="en-US" sz="2400" dirty="0"/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S is full then Full is true, otherwise Full is false. 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interface Stack&lt;T&gt;{</a:t>
            </a:r>
          </a:p>
          <a:p>
            <a:pPr marL="0" indent="0">
              <a:buNone/>
            </a:pPr>
            <a:r>
              <a:rPr lang="en-US" sz="3200" dirty="0"/>
              <a:t>public T pop( );</a:t>
            </a:r>
          </a:p>
          <a:p>
            <a:pPr marL="0" indent="0">
              <a:buNone/>
            </a:pPr>
            <a:r>
              <a:rPr lang="en-US" sz="3200" dirty="0"/>
              <a:t>public void push(T e);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empty( 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full( 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</a:rPr>
              <a:t>Read characters from the start of the expression to the end.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starting delimiter, then push on to the stack.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closing delimiter, then pop from the stack.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symbol from this pop operation matches the closing delimiter, then we carry on.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not, or the stack was empty, then we have unbalanced symbols (report an error).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stack is empty at the end of expression, we have balanced symbols.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>
                <a:sym typeface="Wingdings"/>
              </a:rPr>
              <a:t> n-1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Opening delimiter</a:t>
            </a:r>
            <a:r>
              <a:rPr lang="en-US" dirty="0"/>
              <a:t>, then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S.push</a:t>
            </a:r>
            <a:r>
              <a:rPr lang="en-US" dirty="0"/>
              <a:t>(expression[</a:t>
            </a:r>
            <a:r>
              <a:rPr lang="en-US" dirty="0" err="1"/>
              <a:t>i</a:t>
            </a:r>
            <a:r>
              <a:rPr lang="en-US" dirty="0"/>
              <a:t>]).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else 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closing delimiter, </a:t>
            </a:r>
            <a:r>
              <a:rPr lang="en-US" dirty="0"/>
              <a:t>then</a:t>
            </a:r>
            <a:endParaRPr lang="en-US" b="1" dirty="0"/>
          </a:p>
          <a:p>
            <a:pPr lvl="3">
              <a:lnSpc>
                <a:spcPct val="90000"/>
              </a:lnSpc>
            </a:pPr>
            <a:r>
              <a:rPr lang="en-US" b="1" dirty="0"/>
              <a:t>If </a:t>
            </a:r>
            <a:r>
              <a:rPr lang="en-US" dirty="0"/>
              <a:t>the S is empty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symbol does not matches the closing delimiter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empty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>
                <a:latin typeface="SimSun" pitchFamily="2" charset="-122"/>
              </a:rPr>
              <a:t>implements </a:t>
            </a:r>
            <a:r>
              <a:rPr lang="en-US" smtClean="0">
                <a:latin typeface="SimSun" pitchFamily="2" charset="-122"/>
              </a:rPr>
              <a:t>Stack&lt;T&gt;</a:t>
            </a:r>
            <a:r>
              <a:rPr lang="en-US" sz="240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top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317</TotalTime>
  <Words>3473</Words>
  <Application>Microsoft Macintosh PowerPoint</Application>
  <PresentationFormat>On-screen Show (4:3)</PresentationFormat>
  <Paragraphs>1370</Paragraphs>
  <Slides>93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Lucida Sans Unicode</vt:lpstr>
      <vt:lpstr>SimSun</vt:lpstr>
      <vt:lpstr>Times New Roman</vt:lpstr>
      <vt:lpstr>Verdana</vt:lpstr>
      <vt:lpstr>Wingdings</vt:lpstr>
      <vt:lpstr>Wingdings 3</vt:lpstr>
      <vt:lpstr>Clarity</vt:lpstr>
      <vt:lpstr>Stacks</vt:lpstr>
      <vt:lpstr>Stacks</vt:lpstr>
      <vt:lpstr>ADT Stack: Specification</vt:lpstr>
      <vt:lpstr>ADT Stack: Specification</vt:lpstr>
      <vt:lpstr>ADT Stack: Specification</vt:lpstr>
      <vt:lpstr>Stack Interface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Microsoft Office User</cp:lastModifiedBy>
  <cp:revision>80</cp:revision>
  <dcterms:created xsi:type="dcterms:W3CDTF">2011-10-14T18:08:55Z</dcterms:created>
  <dcterms:modified xsi:type="dcterms:W3CDTF">2018-10-08T16:37:51Z</dcterms:modified>
</cp:coreProperties>
</file>