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5" r:id="rId7"/>
    <p:sldId id="266" r:id="rId8"/>
    <p:sldId id="260" r:id="rId9"/>
    <p:sldId id="261" r:id="rId10"/>
    <p:sldId id="267" r:id="rId11"/>
    <p:sldId id="263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3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A045-193A-493B-AF5C-13C00C1EA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765B-AF3C-4C34-99C7-2337DC3D8AF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A045-193A-493B-AF5C-13C00C1EA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765B-AF3C-4C34-99C7-2337DC3D8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A045-193A-493B-AF5C-13C00C1EA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765B-AF3C-4C34-99C7-2337DC3D8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A045-193A-493B-AF5C-13C00C1EA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765B-AF3C-4C34-99C7-2337DC3D8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A045-193A-493B-AF5C-13C00C1EA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765B-AF3C-4C34-99C7-2337DC3D8AF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A045-193A-493B-AF5C-13C00C1EA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765B-AF3C-4C34-99C7-2337DC3D8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A045-193A-493B-AF5C-13C00C1EA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765B-AF3C-4C34-99C7-2337DC3D8AF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A045-193A-493B-AF5C-13C00C1EA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765B-AF3C-4C34-99C7-2337DC3D8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A045-193A-493B-AF5C-13C00C1EA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765B-AF3C-4C34-99C7-2337DC3D8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A045-193A-493B-AF5C-13C00C1EA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765B-AF3C-4C34-99C7-2337DC3D8AF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A045-193A-493B-AF5C-13C00C1EA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765B-AF3C-4C34-99C7-2337DC3D8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66A045-193A-493B-AF5C-13C00C1EA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A9765B-AF3C-4C34-99C7-2337DC3D8A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AVL Tree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Insert 61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9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120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3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the following operations on the AVL tree below: </a:t>
            </a:r>
            <a:r>
              <a:rPr lang="en-US" dirty="0" smtClean="0"/>
              <a:t>Insert 24,Insert 78,Insert 35,Remove 32,Remove </a:t>
            </a:r>
            <a:r>
              <a:rPr lang="en-US" dirty="0"/>
              <a:t>87. Each operation is independent of </a:t>
            </a:r>
            <a:r>
              <a:rPr lang="en-US" dirty="0" smtClean="0"/>
              <a:t>the others </a:t>
            </a:r>
            <a:r>
              <a:rPr lang="en-US" dirty="0"/>
              <a:t>and must be performed on the original tree. Make sure to mention the </a:t>
            </a:r>
            <a:r>
              <a:rPr lang="en-US" dirty="0" smtClean="0"/>
              <a:t>rotation performed </a:t>
            </a:r>
            <a:r>
              <a:rPr lang="en-US" dirty="0"/>
              <a:t>(none, single, double).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88521"/>
            <a:ext cx="57912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612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24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4267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21379"/>
            <a:ext cx="4343669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6172200" y="41910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36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 smtClean="0"/>
              <a:t>78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43755"/>
            <a:ext cx="4267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88200"/>
            <a:ext cx="4266373" cy="271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7848600" y="4114800"/>
            <a:ext cx="381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1400" y="4663155"/>
            <a:ext cx="457200" cy="366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78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81400" y="4450222"/>
            <a:ext cx="152400" cy="243555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995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35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4267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554480" y="4855434"/>
            <a:ext cx="457200" cy="366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35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841476" y="4733657"/>
            <a:ext cx="94360" cy="121777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5" r="1933"/>
          <a:stretch/>
        </p:blipFill>
        <p:spPr bwMode="auto">
          <a:xfrm>
            <a:off x="4561530" y="2286001"/>
            <a:ext cx="4198464" cy="26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87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32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038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05584"/>
            <a:ext cx="4267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500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87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4267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652" y="2399944"/>
            <a:ext cx="41021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63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following tree is an AVL tree? If not convert in to AVL tree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70065"/>
            <a:ext cx="5334000" cy="364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25530" y="3917092"/>
            <a:ext cx="533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63730" y="4892246"/>
            <a:ext cx="533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39530" y="2911046"/>
            <a:ext cx="533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77530" y="3910914"/>
            <a:ext cx="533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Insert the nodes </a:t>
            </a:r>
            <a:r>
              <a:rPr lang="en-US" sz="4000" b="1" dirty="0" smtClean="0"/>
              <a:t>70,125,65,72 and 61</a:t>
            </a:r>
            <a:r>
              <a:rPr lang="en-US" sz="4000" dirty="0" smtClean="0"/>
              <a:t> in the above tree, One at time, and show the result of each insertion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1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95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125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8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125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4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125</a:t>
            </a:r>
          </a:p>
        </p:txBody>
      </p:sp>
      <p:sp>
        <p:nvSpPr>
          <p:cNvPr id="6" name="Rectangle 5"/>
          <p:cNvSpPr/>
          <p:nvPr/>
        </p:nvSpPr>
        <p:spPr>
          <a:xfrm>
            <a:off x="7239000" y="4038600"/>
            <a:ext cx="533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14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Insert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79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3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170</TotalTime>
  <Words>129</Words>
  <Application>Microsoft Macintosh PowerPoint</Application>
  <PresentationFormat>On-screen Show (4:3)</PresentationFormat>
  <Paragraphs>22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AVL Tree </vt:lpstr>
      <vt:lpstr>Example 1</vt:lpstr>
      <vt:lpstr>PowerPoint Presentation</vt:lpstr>
      <vt:lpstr>Insert 70</vt:lpstr>
      <vt:lpstr>Insert 125</vt:lpstr>
      <vt:lpstr>Insert 125</vt:lpstr>
      <vt:lpstr>Insert 125</vt:lpstr>
      <vt:lpstr>Insert 65</vt:lpstr>
      <vt:lpstr>Insert 72</vt:lpstr>
      <vt:lpstr>Insert 61 </vt:lpstr>
      <vt:lpstr>Delete 120</vt:lpstr>
      <vt:lpstr>Example 2</vt:lpstr>
      <vt:lpstr>Insert 24</vt:lpstr>
      <vt:lpstr>Insert 78</vt:lpstr>
      <vt:lpstr>Insert 35</vt:lpstr>
      <vt:lpstr>Remove 32</vt:lpstr>
      <vt:lpstr>Remove 87</vt:lpstr>
    </vt:vector>
  </TitlesOfParts>
  <Company>King Saud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MacBook Pro</cp:lastModifiedBy>
  <cp:revision>16</cp:revision>
  <dcterms:created xsi:type="dcterms:W3CDTF">2015-11-17T07:52:04Z</dcterms:created>
  <dcterms:modified xsi:type="dcterms:W3CDTF">2015-11-18T16:10:03Z</dcterms:modified>
</cp:coreProperties>
</file>