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324600"/>
            <a:ext cx="57912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548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406400" y="838200"/>
            <a:ext cx="1127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 l="6676"/>
          <a:stretch>
            <a:fillRect/>
          </a:stretch>
        </p:blipFill>
        <p:spPr bwMode="auto">
          <a:xfrm>
            <a:off x="406401" y="76200"/>
            <a:ext cx="16129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274638"/>
            <a:ext cx="94488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277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324600"/>
            <a:ext cx="53848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5567B5A8-62D9-4ECE-920F-8C1347F0B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2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609600" y="838200"/>
            <a:ext cx="110744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 l="6676"/>
          <a:stretch>
            <a:fillRect/>
          </a:stretch>
        </p:blipFill>
        <p:spPr bwMode="auto">
          <a:xfrm>
            <a:off x="410634" y="88900"/>
            <a:ext cx="161501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232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609600" y="838200"/>
            <a:ext cx="110744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/>
          <a:srcRect l="6676"/>
          <a:stretch>
            <a:fillRect/>
          </a:stretch>
        </p:blipFill>
        <p:spPr bwMode="auto">
          <a:xfrm>
            <a:off x="410634" y="88900"/>
            <a:ext cx="161501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414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508000" y="838200"/>
            <a:ext cx="11176000" cy="1651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rcRect l="6676"/>
          <a:stretch>
            <a:fillRect/>
          </a:stretch>
        </p:blipFill>
        <p:spPr bwMode="auto">
          <a:xfrm>
            <a:off x="410634" y="88900"/>
            <a:ext cx="161501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298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1910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412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613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4E71-0072-47C7-9E4E-89315FF8AA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4D7D-45AD-4588-A9B6-42780637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41600" y="274638"/>
            <a:ext cx="8940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143001"/>
            <a:ext cx="11277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0" y="6324600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prstClr val="black"/>
                </a:solidFill>
                <a:ea typeface="ＭＳ Ｐゴシック" panose="020B0600070205080204" pitchFamily="34" charset="-128"/>
              </a:rPr>
              <a:t>Copyright © 2013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E6E57-7D0D-4751-8658-FF1BBBB11FD9}" type="slidenum">
              <a:rPr lang="en-US" altLang="en-US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5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7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 Black" panose="020B0A04020102020204" pitchFamily="34" charset="0"/>
                <a:ea typeface="ＭＳ Ｐゴシック" panose="020B0600070205080204" pitchFamily="34" charset="-128"/>
              </a:rPr>
              <a:t>ListDemo.java (1)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458200" cy="5334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Illustrates adding, removing and printing a list</a:t>
            </a:r>
          </a:p>
        </p:txBody>
      </p:sp>
      <p:sp>
        <p:nvSpPr>
          <p:cNvPr id="2970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297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C45ACC1-2298-4B5E-AC71-789A53505FA3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1"/>
            <a:ext cx="73342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 Black" panose="020B0A04020102020204" pitchFamily="34" charset="0"/>
                <a:ea typeface="ＭＳ Ｐゴシック" panose="020B0600070205080204" pitchFamily="34" charset="-128"/>
              </a:rPr>
              <a:t>ListDemo.java (2)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797425"/>
            <a:ext cx="4438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C294A0E-479B-40C1-81D6-B4E4BE7C0244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1066800"/>
            <a:ext cx="75533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 Black" panose="020B0A04020102020204" pitchFamily="34" charset="0"/>
                <a:ea typeface="ＭＳ Ｐゴシック" panose="020B0600070205080204" pitchFamily="34" charset="-128"/>
              </a:rPr>
              <a:t>SpellCheck.java (1)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1"/>
            <a:ext cx="62484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896BD5F-8375-43B0-8A1F-E358EDB62737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 Black" panose="020B0A04020102020204" pitchFamily="34" charset="0"/>
                <a:ea typeface="ＭＳ Ｐゴシック" panose="020B0600070205080204" pitchFamily="34" charset="-128"/>
              </a:rPr>
              <a:t>SpellCheck.java (2)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1"/>
            <a:ext cx="61722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81401"/>
            <a:ext cx="1619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4199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CDED554-2AF3-4DAF-883B-2867FD531AD0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 Black" panose="020B0A04020102020204" pitchFamily="34" charset="0"/>
                <a:ea typeface="ＭＳ Ｐゴシック" panose="020B0600070205080204" pitchFamily="34" charset="-128"/>
              </a:rPr>
              <a:t>MapDemo.java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6324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886201"/>
            <a:ext cx="36941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5018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6E0C9E0-78B4-4A8F-AC6B-F3B204C361C3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Calibri Light</vt:lpstr>
      <vt:lpstr>Wingdings</vt:lpstr>
      <vt:lpstr>Office Theme</vt:lpstr>
      <vt:lpstr>Default Design</vt:lpstr>
      <vt:lpstr>Java collections</vt:lpstr>
      <vt:lpstr>ListDemo.java (1)</vt:lpstr>
      <vt:lpstr>ListDemo.java (2)</vt:lpstr>
      <vt:lpstr>SpellCheck.java (1)</vt:lpstr>
      <vt:lpstr>SpellCheck.java (2)</vt:lpstr>
      <vt:lpstr>MapDemo.java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Hafida</dc:creator>
  <cp:lastModifiedBy>Hafida</cp:lastModifiedBy>
  <cp:revision>2</cp:revision>
  <dcterms:created xsi:type="dcterms:W3CDTF">2019-11-23T07:46:25Z</dcterms:created>
  <dcterms:modified xsi:type="dcterms:W3CDTF">2019-11-23T08:05:26Z</dcterms:modified>
</cp:coreProperties>
</file>