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EBEE-1DC5-4390-8451-AC0FBDC53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47123-E3D6-40C0-8164-73BA859F0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261B-703F-4BA6-89FA-3899E0C0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77B-5211-4934-B330-6B79AD746EF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7D9FA-98DD-41E1-8D72-7382E210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5F4F-0AE6-4E7F-ADD0-E6551803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853E-94BF-4A78-82FC-5CA299FD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C76C-6F62-41D4-80E5-64AB8326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CF0A-0A6D-4123-AF7F-99CF128B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7F446-6179-499C-9E86-B440D725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77B-5211-4934-B330-6B79AD746EF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D39F2-4327-4550-B551-C3D6C696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A811-5431-40F7-895F-F956E5A7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853E-94BF-4A78-82FC-5CA299FD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832CB-0C0C-4722-ADD5-53E1382EF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C8F31-DB6A-4BE3-8DA0-CA3E92AED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03131-9D85-4D25-87D3-33D462EF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77B-5211-4934-B330-6B79AD746EF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2B6B6-2ACC-4B85-9AC1-648E2CF3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89548-A572-4D71-B40B-7C269130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853E-94BF-4A78-82FC-5CA299FD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515C-A1CB-453F-94D1-B49A70C7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CBBF-60BE-452B-9766-B766C7BB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155A-0BC6-4333-B035-D3168685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77B-5211-4934-B330-6B79AD746EF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6072-91C6-45D6-A155-9536069A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726E-D448-4CA6-A2AE-D61F2F33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853E-94BF-4A78-82FC-5CA299FD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1489-E885-4960-A3CF-88B822AD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1CAFD-E7EA-42B9-991A-CE4A7BA09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0F297-F098-474A-B2AC-AE07A19D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77B-5211-4934-B330-6B79AD746EF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8BCC-9175-4358-A783-970719B7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0071-9BBA-421A-B877-9601D6C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853E-94BF-4A78-82FC-5CA299FD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0291-9EBE-4E62-9DF3-3B758CFB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058B-F45F-4EE8-8F7A-B5A038456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9A60A-E351-4ADA-8720-65F0EBE7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63833-C28F-4AB7-98B6-78015662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77B-5211-4934-B330-6B79AD746EF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26C17-9032-4BBA-B696-A003D527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5C3AB-689A-44B1-A436-F29D2855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853E-94BF-4A78-82FC-5CA299FD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0556-3C70-416C-8FDD-F7B5D9E7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7760D-B2D4-4B33-8310-F5807438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382C8-2799-4BBB-96E1-B2163BFA4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13F1E-4005-49D8-8BD0-390376C2B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2DA68-ACB8-4E3E-A94E-D2D338AD2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70623-D023-4644-BDFD-9D57D45B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77B-5211-4934-B330-6B79AD746EF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858A6-F497-43FA-B411-DD7F8D2B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DBA93-9349-4809-BB04-C881E6CA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853E-94BF-4A78-82FC-5CA299FD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EA62-B0E6-437C-8106-5C10349E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20B4B-39C0-4E0B-86A5-93B2C5EC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77B-5211-4934-B330-6B79AD746EF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D0CC8-0E0A-453E-89FE-2ED1A9DB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E512E-6F6E-4FEB-9D9D-8E11D619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853E-94BF-4A78-82FC-5CA299FD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0499E-9EA8-4D66-BADF-E6EBDAE2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77B-5211-4934-B330-6B79AD746EF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E8BCB-9D8C-4457-B0E8-16F8DC2D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99BC6-DB86-4B79-B0E6-BF5D60B3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853E-94BF-4A78-82FC-5CA299FD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5B2A-B840-4841-AE3A-E542BA88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482C-0310-4BC9-B0F5-15865C88F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7FD65-0077-4C56-A058-B6C9CB66A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6FF1F-68E2-4C64-9902-7E9873EF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77B-5211-4934-B330-6B79AD746EF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9AD89-796C-42D3-8DB7-1C4308E5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C5EEA-A755-43FB-91D7-9BEE2C5E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853E-94BF-4A78-82FC-5CA299FD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2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D38F-A46A-40AA-9CED-1ED921DA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98ED5-E9CA-4859-B8F3-0A3255EB2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0BB89-7A64-46DD-9547-1F6CCEDA9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CA5A-5579-45F6-861A-DAD0236E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77B-5211-4934-B330-6B79AD746EF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EB8E-B875-4380-94CD-77B57850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9856A-0D35-45A5-B912-F7A25174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853E-94BF-4A78-82FC-5CA299FD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5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0C1AE-8422-4F13-9E2A-89CADC2E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E6F7C-2B05-4EB8-A4BF-E8B03F61E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28BD-A9CB-4A66-BD94-018566468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CF77B-5211-4934-B330-6B79AD746EF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CE8E-60BD-4DDF-AACD-8BD1FA003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93B8-F3CE-4F9D-AF82-C156836CB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853E-94BF-4A78-82FC-5CA299FD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5CEA-86C3-4DE3-9043-14DA62DD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Homework1: Rational Acting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EF4F-4B41-43B9-A963-B5083F770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</a:p>
          <a:p>
            <a:pPr marL="457200" lvl="1" indent="0">
              <a:buNone/>
            </a:pPr>
            <a:r>
              <a:rPr lang="en-A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Mohand</a:t>
            </a: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Alrasheed</a:t>
            </a:r>
            <a:endParaRPr lang="en-A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A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Abdulaziz</a:t>
            </a: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Aljamhour</a:t>
            </a:r>
            <a:endParaRPr lang="en-A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A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Abdulmalik</a:t>
            </a: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Alargani</a:t>
            </a:r>
            <a:endParaRPr lang="en-A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84EB8-27E5-40B6-8511-F253898FA32D}"/>
              </a:ext>
            </a:extLst>
          </p:cNvPr>
          <p:cNvSpPr/>
          <p:nvPr/>
        </p:nvSpPr>
        <p:spPr>
          <a:xfrm>
            <a:off x="439614" y="0"/>
            <a:ext cx="11752386" cy="37806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05F3C4-5854-479F-B41B-BDB08424740F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FFEF17-B95A-4C73-B680-55B5E6D7BB7C}"/>
                </a:ext>
              </a:extLst>
            </p:cNvPr>
            <p:cNvSpPr/>
            <p:nvPr/>
          </p:nvSpPr>
          <p:spPr>
            <a:xfrm rot="5400000">
              <a:off x="6096000" y="762000"/>
              <a:ext cx="439615" cy="1175238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C300B4-DBD6-4FFB-8D31-D794D1533D0D}"/>
                </a:ext>
              </a:extLst>
            </p:cNvPr>
            <p:cNvSpPr/>
            <p:nvPr/>
          </p:nvSpPr>
          <p:spPr>
            <a:xfrm>
              <a:off x="0" y="0"/>
              <a:ext cx="439615" cy="685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F0AE6D-8B35-4259-A1BA-00997B0B1122}"/>
              </a:ext>
            </a:extLst>
          </p:cNvPr>
          <p:cNvSpPr txBox="1"/>
          <p:nvPr/>
        </p:nvSpPr>
        <p:spPr>
          <a:xfrm>
            <a:off x="3967293" y="1162670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7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1A53D6A-BCCC-4423-8941-7A15A2640DAA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2067A2-61E9-4DB3-BBD1-BEC90FE12101}"/>
                </a:ext>
              </a:extLst>
            </p:cNvPr>
            <p:cNvSpPr/>
            <p:nvPr/>
          </p:nvSpPr>
          <p:spPr>
            <a:xfrm rot="5400000">
              <a:off x="6096000" y="762000"/>
              <a:ext cx="439615" cy="1175238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8B5213-A66F-4972-9496-F399F65BCAC4}"/>
                </a:ext>
              </a:extLst>
            </p:cNvPr>
            <p:cNvSpPr/>
            <p:nvPr/>
          </p:nvSpPr>
          <p:spPr>
            <a:xfrm>
              <a:off x="0" y="0"/>
              <a:ext cx="439615" cy="685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64983B-C353-4796-9AEB-E97393664636}"/>
              </a:ext>
            </a:extLst>
          </p:cNvPr>
          <p:cNvSpPr txBox="1"/>
          <p:nvPr/>
        </p:nvSpPr>
        <p:spPr>
          <a:xfrm>
            <a:off x="684378" y="3381608"/>
            <a:ext cx="835998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Acting rationally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rational acting?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logical approach to artificial intelligence. 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Humans are far away from perfect rational thinking.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artificial systems to think\act rationally.</a:t>
            </a:r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23FA93-E996-4DBB-BEDC-0D0DB34F5DE3}"/>
              </a:ext>
            </a:extLst>
          </p:cNvPr>
          <p:cNvSpPr/>
          <p:nvPr/>
        </p:nvSpPr>
        <p:spPr>
          <a:xfrm>
            <a:off x="439614" y="0"/>
            <a:ext cx="11752386" cy="37806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F875F-3DCC-4E93-A66E-AF874BA81F56}"/>
              </a:ext>
            </a:extLst>
          </p:cNvPr>
          <p:cNvSpPr txBox="1"/>
          <p:nvPr/>
        </p:nvSpPr>
        <p:spPr>
          <a:xfrm>
            <a:off x="684378" y="2620995"/>
            <a:ext cx="542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Rational Thinking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A707E-C429-466C-B7DD-857FE7860A1D}"/>
              </a:ext>
            </a:extLst>
          </p:cNvPr>
          <p:cNvSpPr txBox="1"/>
          <p:nvPr/>
        </p:nvSpPr>
        <p:spPr>
          <a:xfrm>
            <a:off x="684378" y="668643"/>
            <a:ext cx="443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C22034-7FDA-4539-8007-0DF905B64797}"/>
              </a:ext>
            </a:extLst>
          </p:cNvPr>
          <p:cNvSpPr txBox="1"/>
          <p:nvPr/>
        </p:nvSpPr>
        <p:spPr>
          <a:xfrm>
            <a:off x="684378" y="1186758"/>
            <a:ext cx="679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 of choosing a view over another</a:t>
            </a:r>
          </a:p>
        </p:txBody>
      </p:sp>
    </p:spTree>
    <p:extLst>
      <p:ext uri="{BB962C8B-B14F-4D97-AF65-F5344CB8AC3E}">
        <p14:creationId xmlns:p14="http://schemas.microsoft.com/office/powerpoint/2010/main" val="357513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1A53D6A-BCCC-4423-8941-7A15A2640DAA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2067A2-61E9-4DB3-BBD1-BEC90FE12101}"/>
                </a:ext>
              </a:extLst>
            </p:cNvPr>
            <p:cNvSpPr/>
            <p:nvPr/>
          </p:nvSpPr>
          <p:spPr>
            <a:xfrm rot="5400000">
              <a:off x="6096000" y="762000"/>
              <a:ext cx="439615" cy="1175238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8B5213-A66F-4972-9496-F399F65BCAC4}"/>
                </a:ext>
              </a:extLst>
            </p:cNvPr>
            <p:cNvSpPr/>
            <p:nvPr/>
          </p:nvSpPr>
          <p:spPr>
            <a:xfrm>
              <a:off x="0" y="0"/>
              <a:ext cx="439615" cy="685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64983B-C353-4796-9AEB-E97393664636}"/>
              </a:ext>
            </a:extLst>
          </p:cNvPr>
          <p:cNvSpPr txBox="1"/>
          <p:nvPr/>
        </p:nvSpPr>
        <p:spPr>
          <a:xfrm>
            <a:off x="570128" y="4378888"/>
            <a:ext cx="798487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 acting agents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Agents and mental models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example for an application of a mental model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23FA93-E996-4DBB-BEDC-0D0DB34F5DE3}"/>
              </a:ext>
            </a:extLst>
          </p:cNvPr>
          <p:cNvSpPr/>
          <p:nvPr/>
        </p:nvSpPr>
        <p:spPr>
          <a:xfrm>
            <a:off x="439614" y="0"/>
            <a:ext cx="11752386" cy="37806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F875F-3DCC-4E93-A66E-AF874BA81F56}"/>
              </a:ext>
            </a:extLst>
          </p:cNvPr>
          <p:cNvSpPr txBox="1"/>
          <p:nvPr/>
        </p:nvSpPr>
        <p:spPr>
          <a:xfrm>
            <a:off x="570128" y="3618275"/>
            <a:ext cx="483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Rational Acting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8489A-CBBF-4736-B599-23E6BDCFD87C}"/>
              </a:ext>
            </a:extLst>
          </p:cNvPr>
          <p:cNvSpPr txBox="1"/>
          <p:nvPr/>
        </p:nvSpPr>
        <p:spPr>
          <a:xfrm>
            <a:off x="535469" y="951731"/>
            <a:ext cx="80249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Biases and rationality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 thinking\acting wins over human biases.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scarcity effect?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biases and the scarcity effect.</a:t>
            </a:r>
          </a:p>
        </p:txBody>
      </p:sp>
    </p:spTree>
    <p:extLst>
      <p:ext uri="{BB962C8B-B14F-4D97-AF65-F5344CB8AC3E}">
        <p14:creationId xmlns:p14="http://schemas.microsoft.com/office/powerpoint/2010/main" val="324698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104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Homework1: Rational Acting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GasMask 101</dc:creator>
  <cp:lastModifiedBy>mohnd مشمش</cp:lastModifiedBy>
  <cp:revision>13</cp:revision>
  <dcterms:created xsi:type="dcterms:W3CDTF">2021-01-18T08:53:48Z</dcterms:created>
  <dcterms:modified xsi:type="dcterms:W3CDTF">2021-01-19T08:39:59Z</dcterms:modified>
</cp:coreProperties>
</file>