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cBook Pr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28T12:03:04.962" idx="1">
    <p:pos x="10" y="10"/>
    <p:text>x=b+1.0
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8/28/15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8/28/15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ACEDA1-29FB-4058-94E0-FE44FCBD567A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Revision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Wrappers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6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all arguments are passed by </a:t>
            </a:r>
            <a:r>
              <a:rPr lang="en-US" dirty="0" smtClean="0"/>
              <a:t>value in </a:t>
            </a:r>
            <a:r>
              <a:rPr lang="en-US" dirty="0"/>
              <a:t>Java, how can we solve problems like </a:t>
            </a:r>
            <a:r>
              <a:rPr lang="en-US" dirty="0" smtClean="0"/>
              <a:t>the following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 we </a:t>
            </a:r>
            <a:r>
              <a:rPr lang="en-US" dirty="0"/>
              <a:t>want to write a method </a:t>
            </a:r>
            <a:r>
              <a:rPr lang="en-US" dirty="0" err="1"/>
              <a:t>checkModify</a:t>
            </a:r>
            <a:r>
              <a:rPr lang="en-US" dirty="0"/>
              <a:t> that takes as input an integer parameter n </a:t>
            </a:r>
            <a:r>
              <a:rPr lang="en-US" dirty="0" smtClean="0"/>
              <a:t>and performs </a:t>
            </a:r>
            <a:r>
              <a:rPr lang="en-US" dirty="0"/>
              <a:t>the following:</a:t>
            </a:r>
          </a:p>
          <a:p>
            <a:pPr lvl="1"/>
            <a:r>
              <a:rPr lang="en-US" dirty="0"/>
              <a:t>If n is odd, the method returns false.</a:t>
            </a:r>
          </a:p>
          <a:p>
            <a:pPr lvl="1"/>
            <a:r>
              <a:rPr lang="en-US" dirty="0"/>
              <a:t>If n is even, the method returns true and changes n to n/2.</a:t>
            </a:r>
          </a:p>
          <a:p>
            <a:r>
              <a:rPr lang="en-US" dirty="0"/>
              <a:t>Since the return </a:t>
            </a:r>
            <a:r>
              <a:rPr lang="en-US" dirty="0" smtClean="0"/>
              <a:t>statement returns a </a:t>
            </a:r>
            <a:r>
              <a:rPr lang="en-US" dirty="0" err="1"/>
              <a:t>boolean</a:t>
            </a:r>
            <a:r>
              <a:rPr lang="en-US" dirty="0"/>
              <a:t>, we cannot return the value n/2. </a:t>
            </a:r>
          </a:p>
          <a:p>
            <a:r>
              <a:rPr lang="en-US" dirty="0"/>
              <a:t>One possible </a:t>
            </a:r>
            <a:r>
              <a:rPr lang="en-US" dirty="0" smtClean="0"/>
              <a:t>solution </a:t>
            </a:r>
            <a:r>
              <a:rPr lang="en-US" dirty="0"/>
              <a:t>is to use </a:t>
            </a:r>
            <a:r>
              <a:rPr lang="en-US" dirty="0" smtClean="0"/>
              <a:t>wrappers (not Java wrappers).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8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Creation and use of a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/>
          <a:lstStyle/>
          <a:p>
            <a:r>
              <a:rPr lang="en-US" dirty="0"/>
              <a:t>A wrapper is a class that is used to store an object of a certain type and hence </a:t>
            </a:r>
            <a:r>
              <a:rPr lang="en-US" dirty="0" smtClean="0"/>
              <a:t>allows modifying </a:t>
            </a:r>
            <a:r>
              <a:rPr lang="en-US" dirty="0"/>
              <a:t>the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2924944"/>
            <a:ext cx="8316416" cy="255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19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and use of a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49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Wrappers are generally used for two purposes: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store primitive types in classes that require objects.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passing parameters that can be changed inside a method. This use involves </a:t>
            </a:r>
            <a:r>
              <a:rPr lang="en-US" dirty="0" smtClean="0"/>
              <a:t>usually 5 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Calling </a:t>
            </a:r>
            <a:r>
              <a:rPr lang="en-US" dirty="0"/>
              <a:t>method: create a wrapper object and put the data inside it, then pass it as </a:t>
            </a:r>
            <a:r>
              <a:rPr lang="en-US" dirty="0" smtClean="0"/>
              <a:t>a parameter.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Called </a:t>
            </a:r>
            <a:r>
              <a:rPr lang="en-US" dirty="0"/>
              <a:t>method: take the data from the wrapper</a:t>
            </a:r>
            <a:r>
              <a:rPr lang="en-US" dirty="0" smtClean="0"/>
              <a:t>. (use getters)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Called </a:t>
            </a:r>
            <a:r>
              <a:rPr lang="en-US" dirty="0"/>
              <a:t>method: modify the </a:t>
            </a:r>
            <a:r>
              <a:rPr lang="en-US" dirty="0" smtClean="0"/>
              <a:t>data.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Called </a:t>
            </a:r>
            <a:r>
              <a:rPr lang="en-US" dirty="0"/>
              <a:t>method: update the data of the wrapper</a:t>
            </a:r>
            <a:r>
              <a:rPr lang="en-US" dirty="0" smtClean="0"/>
              <a:t>. (use setters)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Calling </a:t>
            </a:r>
            <a:r>
              <a:rPr lang="en-US" dirty="0"/>
              <a:t>method: take the updated value from the wrapper.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4293096"/>
            <a:ext cx="8820472" cy="253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57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arguments in Java are passed by </a:t>
            </a:r>
            <a:r>
              <a:rPr lang="en-US" b="1" dirty="0" smtClean="0">
                <a:solidFill>
                  <a:srgbClr val="FF0000"/>
                </a:solidFill>
              </a:rPr>
              <a:t>value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 method creates a </a:t>
            </a:r>
            <a:r>
              <a:rPr lang="en-US" dirty="0"/>
              <a:t>copy of the argument, </a:t>
            </a:r>
            <a:r>
              <a:rPr lang="en-US" dirty="0" smtClean="0"/>
              <a:t>and manipulate the copy (not </a:t>
            </a:r>
            <a:r>
              <a:rPr lang="en-US" dirty="0"/>
              <a:t>the </a:t>
            </a:r>
            <a:r>
              <a:rPr lang="en-US" dirty="0" smtClean="0"/>
              <a:t>argument itself).</a:t>
            </a:r>
            <a:endParaRPr lang="en-US" dirty="0"/>
          </a:p>
          <a:p>
            <a:r>
              <a:rPr lang="en-US" dirty="0"/>
              <a:t>It is therefore impossible to change the argument from within the method.</a:t>
            </a:r>
          </a:p>
          <a:p>
            <a:pPr lvl="1"/>
            <a:r>
              <a:rPr lang="en-US" dirty="0"/>
              <a:t>This means that it is impossible to change the value of an argument of </a:t>
            </a:r>
            <a:r>
              <a:rPr lang="en-US" dirty="0" smtClean="0"/>
              <a:t>a </a:t>
            </a:r>
            <a:r>
              <a:rPr lang="en-US" b="1" dirty="0" smtClean="0"/>
              <a:t>primitive type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, double, char, …).</a:t>
            </a:r>
            <a:endParaRPr lang="en-US" dirty="0"/>
          </a:p>
          <a:p>
            <a:pPr lvl="1"/>
            <a:r>
              <a:rPr lang="en-US" b="1" dirty="0"/>
              <a:t>Reference </a:t>
            </a:r>
            <a:r>
              <a:rPr lang="en-US" b="1" dirty="0" smtClean="0"/>
              <a:t>variables </a:t>
            </a:r>
            <a:r>
              <a:rPr lang="en-US" dirty="0"/>
              <a:t>cannot be changed inside methods as well, but their content can </a:t>
            </a:r>
            <a:r>
              <a:rPr lang="en-US" dirty="0" smtClean="0"/>
              <a:t>be changed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Argument passing: primitive type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89" y="1700808"/>
            <a:ext cx="40767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14" y="4509120"/>
            <a:ext cx="60388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07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Argument passing: reference variables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4685529"/>
            <a:ext cx="8748463" cy="198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7053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58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 </a:t>
            </a:r>
            <a:r>
              <a:rPr lang="en-US" sz="2800" b="1" dirty="0"/>
              <a:t>Object class</a:t>
            </a:r>
            <a:r>
              <a:rPr lang="en-US" sz="2800" dirty="0"/>
              <a:t> is the parent class of all the classes in java </a:t>
            </a:r>
            <a:r>
              <a:rPr lang="en-US" sz="2800" dirty="0" smtClean="0"/>
              <a:t>by default</a:t>
            </a:r>
            <a:r>
              <a:rPr lang="en-US" sz="2800" dirty="0"/>
              <a:t>. In other words, it is the topmost class of java.</a:t>
            </a:r>
          </a:p>
          <a:p>
            <a:r>
              <a:rPr lang="en-US" sz="2800" dirty="0"/>
              <a:t>The Object class is beneficial if you want to refer any object whose type you don't know.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9449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Wrappers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 smtClean="0"/>
              <a:t>The </a:t>
            </a:r>
            <a:r>
              <a:rPr lang="en-US" sz="2800" dirty="0"/>
              <a:t>Java primitive types are NOT classes, and thus cannot be used as easy as objects</a:t>
            </a:r>
          </a:p>
          <a:p>
            <a:pPr lvl="1" algn="l" rtl="0"/>
            <a:r>
              <a:rPr lang="en-US" sz="2400" dirty="0"/>
              <a:t>If I make an array of Object or any other class, primitive types cannot be stored in </a:t>
            </a:r>
            <a:r>
              <a:rPr lang="en-US" sz="2400" dirty="0" smtClean="0"/>
              <a:t>it.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Wrapper classes</a:t>
            </a:r>
            <a:r>
              <a:rPr lang="en-US" sz="2800" dirty="0"/>
              <a:t> allow to get around this problem</a:t>
            </a:r>
          </a:p>
          <a:p>
            <a:pPr lvl="2"/>
            <a:r>
              <a:rPr lang="en-US" sz="2000" dirty="0"/>
              <a:t>Wrappers are classes that “wrap” objects around primitive values, thus making them compatible with other Java classes</a:t>
            </a:r>
          </a:p>
          <a:p>
            <a:pPr lvl="3"/>
            <a:r>
              <a:rPr lang="en-US" sz="1800" dirty="0"/>
              <a:t>We </a:t>
            </a:r>
            <a:r>
              <a:rPr lang="en-US" sz="1800" dirty="0" smtClean="0"/>
              <a:t>cannot </a:t>
            </a:r>
            <a:r>
              <a:rPr lang="en-US" sz="1800" dirty="0"/>
              <a:t>store an </a:t>
            </a:r>
            <a:r>
              <a:rPr lang="en-US" sz="1800" dirty="0" err="1"/>
              <a:t>int</a:t>
            </a:r>
            <a:r>
              <a:rPr lang="en-US" sz="1800" dirty="0"/>
              <a:t> in an array of Object, but we can store an </a:t>
            </a:r>
            <a:r>
              <a:rPr lang="en-US" sz="1800" dirty="0" smtClean="0"/>
              <a:t>Integer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wrappers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4114800" cy="5077544"/>
          </a:xfrm>
        </p:spPr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/>
              <a:t>offers a set of standard wrapper classes for all primitive data types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Integer </a:t>
            </a:r>
            <a:r>
              <a:rPr lang="en-US" dirty="0" err="1"/>
              <a:t>i</a:t>
            </a:r>
            <a:r>
              <a:rPr lang="en-US" dirty="0"/>
              <a:t>, j, k;</a:t>
            </a:r>
          </a:p>
          <a:p>
            <a:pPr lvl="3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new Integer(20); // or </a:t>
            </a:r>
            <a:r>
              <a:rPr lang="en-US" dirty="0" err="1"/>
              <a:t>i</a:t>
            </a:r>
            <a:r>
              <a:rPr lang="en-US" dirty="0"/>
              <a:t>=20; is also correct</a:t>
            </a:r>
          </a:p>
          <a:p>
            <a:pPr lvl="3">
              <a:buNone/>
            </a:pPr>
            <a:r>
              <a:rPr lang="en-US" dirty="0"/>
              <a:t>	j = new Integer(40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wrappers are immutable, which means that their content cannot be changed once created. Hence they cannot be used for parameter passing.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3" algn="l" rt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4419996" cy="309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13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wrappers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4635500" cy="4419600"/>
          </a:xfrm>
        </p:spPr>
        <p:txBody>
          <a:bodyPr/>
          <a:lstStyle/>
          <a:p>
            <a:r>
              <a:rPr lang="en-US" sz="2800" dirty="0"/>
              <a:t>The wrapper classes also provide extra useful functionality for these types</a:t>
            </a:r>
          </a:p>
          <a:p>
            <a:pPr lvl="2" algn="l" rtl="0"/>
            <a:r>
              <a:rPr lang="en-US" sz="2000" dirty="0"/>
              <a:t>Ex: </a:t>
            </a:r>
            <a:r>
              <a:rPr lang="en-US" sz="2000" dirty="0" err="1" smtClean="0"/>
              <a:t>Integer.parseInt</a:t>
            </a:r>
            <a:r>
              <a:rPr lang="en-US" sz="2000" dirty="0" smtClean="0"/>
              <a:t>(String s) </a:t>
            </a:r>
            <a:r>
              <a:rPr lang="en-US" sz="2000" dirty="0"/>
              <a:t>is a static method that enables us to convert from a String into an </a:t>
            </a:r>
            <a:r>
              <a:rPr lang="en-US" sz="2000" dirty="0" err="1"/>
              <a:t>int</a:t>
            </a:r>
            <a:endParaRPr lang="en-US" sz="2000" dirty="0"/>
          </a:p>
          <a:p>
            <a:pPr lvl="2" algn="l" rtl="0"/>
            <a:r>
              <a:rPr lang="en-US" sz="2000" dirty="0"/>
              <a:t>Ex: </a:t>
            </a:r>
            <a:r>
              <a:rPr lang="en-US" sz="2000" dirty="0" err="1" smtClean="0"/>
              <a:t>Character.isLetter</a:t>
            </a:r>
            <a:r>
              <a:rPr lang="en-US" sz="2000" dirty="0" smtClean="0"/>
              <a:t>(char c) </a:t>
            </a:r>
            <a:r>
              <a:rPr lang="en-US" sz="2000" dirty="0"/>
              <a:t>is a static method that tests if a letter is a character or </a:t>
            </a:r>
            <a:r>
              <a:rPr lang="en-US" sz="2000" dirty="0" smtClean="0"/>
              <a:t>not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8</a:t>
            </a:fld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858000" y="2438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rtl="0"/>
            <a:r>
              <a:rPr lang="en-US" sz="2000">
                <a:latin typeface="Courier New" pitchFamily="49" charset="0"/>
              </a:rPr>
              <a:t>int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6248400" y="2133600"/>
            <a:ext cx="2438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5334000" y="1981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rtl="0"/>
            <a:r>
              <a:rPr lang="en-US" sz="2000" dirty="0">
                <a:latin typeface="Courier New" pitchFamily="49" charset="0"/>
              </a:rPr>
              <a:t>Integer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934200" y="4267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rtl="0"/>
            <a:r>
              <a:rPr lang="en-US" sz="2000">
                <a:latin typeface="Courier New" pitchFamily="49" charset="0"/>
              </a:rPr>
              <a:t>double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6324600" y="3962400"/>
            <a:ext cx="2438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5410200" y="3810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rtl="0"/>
            <a:r>
              <a:rPr lang="en-US" sz="2000">
                <a:latin typeface="Courier New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09008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  <p:bldP spid="61445" grpId="0" animBg="1"/>
      <p:bldP spid="61446" grpId="0"/>
      <p:bldP spid="61447" grpId="0" animBg="1"/>
      <p:bldP spid="61448" grpId="0" animBg="1"/>
      <p:bldP spid="614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wrappers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784"/>
            <a:ext cx="7924800" cy="1872208"/>
          </a:xfrm>
        </p:spPr>
        <p:txBody>
          <a:bodyPr>
            <a:normAutofit/>
          </a:bodyPr>
          <a:lstStyle/>
          <a:p>
            <a:r>
              <a:rPr lang="en-US" dirty="0" smtClean="0"/>
              <a:t>J2SE </a:t>
            </a:r>
            <a:r>
              <a:rPr lang="en-US" dirty="0"/>
              <a:t>5.0 introduced the feature of auto-boxing and auto-unboxing of standard </a:t>
            </a:r>
            <a:r>
              <a:rPr lang="en-US" dirty="0" smtClean="0"/>
              <a:t>primitive wrappers</a:t>
            </a:r>
            <a:r>
              <a:rPr lang="en-US" dirty="0"/>
              <a:t>. This means that primitive types are automatically converted </a:t>
            </a:r>
            <a:r>
              <a:rPr lang="en-US" dirty="0" smtClean="0"/>
              <a:t>to </a:t>
            </a:r>
            <a:r>
              <a:rPr lang="en-US" dirty="0"/>
              <a:t>their wrappers, </a:t>
            </a:r>
            <a:r>
              <a:rPr lang="en-US" dirty="0" smtClean="0"/>
              <a:t>and vice-versa</a:t>
            </a:r>
            <a:r>
              <a:rPr lang="en-US" dirty="0"/>
              <a:t>, as necessary.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3506657"/>
            <a:ext cx="8748464" cy="121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2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</TotalTime>
  <Words>558</Words>
  <Application>Microsoft Macintosh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Java Revision</vt:lpstr>
      <vt:lpstr>Argument passing</vt:lpstr>
      <vt:lpstr>Argument passing: primitive type variables</vt:lpstr>
      <vt:lpstr>Argument passing: reference variables</vt:lpstr>
      <vt:lpstr>Object class</vt:lpstr>
      <vt:lpstr>Wrappers</vt:lpstr>
      <vt:lpstr>Java wrappers</vt:lpstr>
      <vt:lpstr>Java wrappers</vt:lpstr>
      <vt:lpstr>Java wrappers</vt:lpstr>
      <vt:lpstr>Wrappers</vt:lpstr>
      <vt:lpstr>Creation and use of a wrapper</vt:lpstr>
      <vt:lpstr>Creation and use of a wrapper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Revision</dc:title>
  <dc:creator>Hafida</dc:creator>
  <cp:lastModifiedBy>MacBook Pro</cp:lastModifiedBy>
  <cp:revision>7</cp:revision>
  <dcterms:created xsi:type="dcterms:W3CDTF">2015-08-26T18:09:33Z</dcterms:created>
  <dcterms:modified xsi:type="dcterms:W3CDTF">2015-08-28T09:03:13Z</dcterms:modified>
</cp:coreProperties>
</file>