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5F1D4-01A3-44F9-844A-91C5F5E5E8AD}" v="22" dt="2022-05-23T11:44:4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aury" userId="2e8cba68f5fa3c14" providerId="LiveId" clId="{0D75F1D4-01A3-44F9-844A-91C5F5E5E8AD}"/>
    <pc:docChg chg="undo custSel addSld delSld modSld sldOrd">
      <pc:chgData name="benjamin maury" userId="2e8cba68f5fa3c14" providerId="LiveId" clId="{0D75F1D4-01A3-44F9-844A-91C5F5E5E8AD}" dt="2022-05-23T11:45:04.702" v="450" actId="2696"/>
      <pc:docMkLst>
        <pc:docMk/>
      </pc:docMkLst>
      <pc:sldChg chg="addSp modSp mod">
        <pc:chgData name="benjamin maury" userId="2e8cba68f5fa3c14" providerId="LiveId" clId="{0D75F1D4-01A3-44F9-844A-91C5F5E5E8AD}" dt="2022-05-23T11:38:31.462" v="406" actId="27957"/>
        <pc:sldMkLst>
          <pc:docMk/>
          <pc:sldMk cId="2482936042" sldId="257"/>
        </pc:sldMkLst>
        <pc:picChg chg="add mod">
          <ac:chgData name="benjamin maury" userId="2e8cba68f5fa3c14" providerId="LiveId" clId="{0D75F1D4-01A3-44F9-844A-91C5F5E5E8AD}" dt="2022-05-23T11:38:31.462" v="406" actId="27957"/>
          <ac:picMkLst>
            <pc:docMk/>
            <pc:sldMk cId="2482936042" sldId="257"/>
            <ac:picMk id="6" creationId="{DFE15AD3-CFDF-BC46-B0BA-74A23042645F}"/>
          </ac:picMkLst>
        </pc:picChg>
        <pc:picChg chg="add mod">
          <ac:chgData name="benjamin maury" userId="2e8cba68f5fa3c14" providerId="LiveId" clId="{0D75F1D4-01A3-44F9-844A-91C5F5E5E8AD}" dt="2022-05-23T11:38:24.632" v="405" actId="1076"/>
          <ac:picMkLst>
            <pc:docMk/>
            <pc:sldMk cId="2482936042" sldId="257"/>
            <ac:picMk id="8" creationId="{60B6A913-C7D2-DA7B-4D79-92CEF376CD37}"/>
          </ac:picMkLst>
        </pc:picChg>
        <pc:picChg chg="add mod">
          <ac:chgData name="benjamin maury" userId="2e8cba68f5fa3c14" providerId="LiveId" clId="{0D75F1D4-01A3-44F9-844A-91C5F5E5E8AD}" dt="2022-05-23T11:38:22.234" v="404" actId="1076"/>
          <ac:picMkLst>
            <pc:docMk/>
            <pc:sldMk cId="2482936042" sldId="257"/>
            <ac:picMk id="10" creationId="{4C53AC4E-BA7F-4420-0372-61624DC7E3E7}"/>
          </ac:picMkLst>
        </pc:picChg>
      </pc:sldChg>
      <pc:sldChg chg="addSp delSp modSp mod">
        <pc:chgData name="benjamin maury" userId="2e8cba68f5fa3c14" providerId="LiveId" clId="{0D75F1D4-01A3-44F9-844A-91C5F5E5E8AD}" dt="2022-05-23T11:39:37.021" v="421" actId="1076"/>
        <pc:sldMkLst>
          <pc:docMk/>
          <pc:sldMk cId="1005968159" sldId="259"/>
        </pc:sldMkLst>
        <pc:spChg chg="mod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2" creationId="{4C516189-4B03-849F-B3F4-1C66BBCFCB27}"/>
          </ac:spMkLst>
        </pc:spChg>
        <pc:spChg chg="mod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3" creationId="{C104FE03-0FDB-4EF1-1B2C-E793E5CFB0E9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21" creationId="{8651CFA9-6065-4243-AC48-858E359780B1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23" creationId="{37962AE0-6A1C-4B76-9D52-10E5E6D7D3BB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25" creationId="{027CAEDE-D92D-4745-8749-71019415A797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34" creationId="{8651CFA9-6065-4243-AC48-858E359780B1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36" creationId="{8B7CC9ED-57A2-429E-8FD9-D55F47275908}"/>
          </ac:spMkLst>
        </pc:spChg>
        <pc:spChg chg="add del">
          <ac:chgData name="benjamin maury" userId="2e8cba68f5fa3c14" providerId="LiveId" clId="{0D75F1D4-01A3-44F9-844A-91C5F5E5E8AD}" dt="2022-05-23T11:39:13.452" v="411" actId="26606"/>
          <ac:spMkLst>
            <pc:docMk/>
            <pc:sldMk cId="1005968159" sldId="259"/>
            <ac:spMk id="38" creationId="{A3EF0E40-AEB8-4DF7-A67A-7317B3BF94CA}"/>
          </ac:spMkLst>
        </pc:spChg>
        <pc:grpChg chg="add del">
          <ac:chgData name="benjamin maury" userId="2e8cba68f5fa3c14" providerId="LiveId" clId="{0D75F1D4-01A3-44F9-844A-91C5F5E5E8AD}" dt="2022-05-23T11:39:13.452" v="411" actId="26606"/>
          <ac:grpSpMkLst>
            <pc:docMk/>
            <pc:sldMk cId="1005968159" sldId="259"/>
            <ac:grpSpMk id="27" creationId="{6A0ABFF7-3293-4EAC-9426-EBDCAA34D5E1}"/>
          </ac:grpSpMkLst>
        </pc:grpChg>
        <pc:grpChg chg="add del">
          <ac:chgData name="benjamin maury" userId="2e8cba68f5fa3c14" providerId="LiveId" clId="{0D75F1D4-01A3-44F9-844A-91C5F5E5E8AD}" dt="2022-05-23T11:39:13.452" v="411" actId="26606"/>
          <ac:grpSpMkLst>
            <pc:docMk/>
            <pc:sldMk cId="1005968159" sldId="259"/>
            <ac:grpSpMk id="40" creationId="{739BAE37-B96C-4F71-BC0F-C5F3C7DFDE2A}"/>
          </ac:grpSpMkLst>
        </pc:grpChg>
        <pc:picChg chg="add mod">
          <ac:chgData name="benjamin maury" userId="2e8cba68f5fa3c14" providerId="LiveId" clId="{0D75F1D4-01A3-44F9-844A-91C5F5E5E8AD}" dt="2022-05-23T11:39:37.021" v="421" actId="1076"/>
          <ac:picMkLst>
            <pc:docMk/>
            <pc:sldMk cId="1005968159" sldId="259"/>
            <ac:picMk id="5" creationId="{1EBA174E-B951-5BEA-C86E-3E782272A6E7}"/>
          </ac:picMkLst>
        </pc:picChg>
      </pc:sldChg>
      <pc:sldChg chg="modSp">
        <pc:chgData name="benjamin maury" userId="2e8cba68f5fa3c14" providerId="LiveId" clId="{0D75F1D4-01A3-44F9-844A-91C5F5E5E8AD}" dt="2022-05-23T11:35:47.674" v="397" actId="20577"/>
        <pc:sldMkLst>
          <pc:docMk/>
          <pc:sldMk cId="3954548986" sldId="260"/>
        </pc:sldMkLst>
        <pc:graphicFrameChg chg="mod">
          <ac:chgData name="benjamin maury" userId="2e8cba68f5fa3c14" providerId="LiveId" clId="{0D75F1D4-01A3-44F9-844A-91C5F5E5E8AD}" dt="2022-05-23T11:35:47.674" v="397" actId="20577"/>
          <ac:graphicFrameMkLst>
            <pc:docMk/>
            <pc:sldMk cId="3954548986" sldId="260"/>
            <ac:graphicFrameMk id="5" creationId="{E3AA823D-54A5-A88D-82D4-6511C200413A}"/>
          </ac:graphicFrameMkLst>
        </pc:graphicFrameChg>
      </pc:sldChg>
      <pc:sldChg chg="addSp delSp modSp mod delAnim modAnim">
        <pc:chgData name="benjamin maury" userId="2e8cba68f5fa3c14" providerId="LiveId" clId="{0D75F1D4-01A3-44F9-844A-91C5F5E5E8AD}" dt="2022-05-23T11:42:58.154" v="431" actId="478"/>
        <pc:sldMkLst>
          <pc:docMk/>
          <pc:sldMk cId="3058834999" sldId="261"/>
        </pc:sldMkLst>
        <pc:picChg chg="add del mod">
          <ac:chgData name="benjamin maury" userId="2e8cba68f5fa3c14" providerId="LiveId" clId="{0D75F1D4-01A3-44F9-844A-91C5F5E5E8AD}" dt="2022-05-23T11:40:26.095" v="423" actId="478"/>
          <ac:picMkLst>
            <pc:docMk/>
            <pc:sldMk cId="3058834999" sldId="261"/>
            <ac:picMk id="4" creationId="{5E71A7BF-1BE9-2AA5-7F8E-CFAE6F184E07}"/>
          </ac:picMkLst>
        </pc:picChg>
        <pc:picChg chg="add del mod modCrop">
          <ac:chgData name="benjamin maury" userId="2e8cba68f5fa3c14" providerId="LiveId" clId="{0D75F1D4-01A3-44F9-844A-91C5F5E5E8AD}" dt="2022-05-23T11:42:58.154" v="431" actId="478"/>
          <ac:picMkLst>
            <pc:docMk/>
            <pc:sldMk cId="3058834999" sldId="261"/>
            <ac:picMk id="7" creationId="{38E75E78-3443-D5F8-672B-7BE0421334B6}"/>
          </ac:picMkLst>
        </pc:picChg>
      </pc:sldChg>
      <pc:sldChg chg="addSp modSp new mod setBg">
        <pc:chgData name="benjamin maury" userId="2e8cba68f5fa3c14" providerId="LiveId" clId="{0D75F1D4-01A3-44F9-844A-91C5F5E5E8AD}" dt="2022-05-23T08:42:13.933" v="384" actId="26606"/>
        <pc:sldMkLst>
          <pc:docMk/>
          <pc:sldMk cId="2419912305" sldId="269"/>
        </pc:sldMkLst>
        <pc:spChg chg="mod">
          <ac:chgData name="benjamin maury" userId="2e8cba68f5fa3c14" providerId="LiveId" clId="{0D75F1D4-01A3-44F9-844A-91C5F5E5E8AD}" dt="2022-05-23T08:42:13.933" v="384" actId="26606"/>
          <ac:spMkLst>
            <pc:docMk/>
            <pc:sldMk cId="2419912305" sldId="269"/>
            <ac:spMk id="2" creationId="{99EBF067-E16E-FDC6-D136-FD842180E89F}"/>
          </ac:spMkLst>
        </pc:spChg>
        <pc:spChg chg="mod">
          <ac:chgData name="benjamin maury" userId="2e8cba68f5fa3c14" providerId="LiveId" clId="{0D75F1D4-01A3-44F9-844A-91C5F5E5E8AD}" dt="2022-05-23T08:42:13.933" v="384" actId="26606"/>
          <ac:spMkLst>
            <pc:docMk/>
            <pc:sldMk cId="2419912305" sldId="269"/>
            <ac:spMk id="3" creationId="{1A8063FD-BA20-EAD6-B8D7-CDFFC7098038}"/>
          </ac:spMkLst>
        </pc:spChg>
        <pc:spChg chg="add">
          <ac:chgData name="benjamin maury" userId="2e8cba68f5fa3c14" providerId="LiveId" clId="{0D75F1D4-01A3-44F9-844A-91C5F5E5E8AD}" dt="2022-05-23T08:42:13.933" v="384" actId="26606"/>
          <ac:spMkLst>
            <pc:docMk/>
            <pc:sldMk cId="2419912305" sldId="269"/>
            <ac:spMk id="8" creationId="{8651CFA9-6065-4243-AC48-858E359780B1}"/>
          </ac:spMkLst>
        </pc:spChg>
        <pc:spChg chg="add">
          <ac:chgData name="benjamin maury" userId="2e8cba68f5fa3c14" providerId="LiveId" clId="{0D75F1D4-01A3-44F9-844A-91C5F5E5E8AD}" dt="2022-05-23T08:42:13.933" v="384" actId="26606"/>
          <ac:spMkLst>
            <pc:docMk/>
            <pc:sldMk cId="2419912305" sldId="269"/>
            <ac:spMk id="10" creationId="{37962AE0-6A1C-4B76-9D52-10E5E6D7D3BB}"/>
          </ac:spMkLst>
        </pc:spChg>
        <pc:spChg chg="add">
          <ac:chgData name="benjamin maury" userId="2e8cba68f5fa3c14" providerId="LiveId" clId="{0D75F1D4-01A3-44F9-844A-91C5F5E5E8AD}" dt="2022-05-23T08:42:13.933" v="384" actId="26606"/>
          <ac:spMkLst>
            <pc:docMk/>
            <pc:sldMk cId="2419912305" sldId="269"/>
            <ac:spMk id="12" creationId="{027CAEDE-D92D-4745-8749-71019415A797}"/>
          </ac:spMkLst>
        </pc:spChg>
        <pc:grpChg chg="add">
          <ac:chgData name="benjamin maury" userId="2e8cba68f5fa3c14" providerId="LiveId" clId="{0D75F1D4-01A3-44F9-844A-91C5F5E5E8AD}" dt="2022-05-23T08:42:13.933" v="384" actId="26606"/>
          <ac:grpSpMkLst>
            <pc:docMk/>
            <pc:sldMk cId="2419912305" sldId="269"/>
            <ac:grpSpMk id="14" creationId="{6A0ABFF7-3293-4EAC-9426-EBDCAA34D5E1}"/>
          </ac:grpSpMkLst>
        </pc:grpChg>
      </pc:sldChg>
      <pc:sldChg chg="addSp delSp modSp new del mod ord">
        <pc:chgData name="benjamin maury" userId="2e8cba68f5fa3c14" providerId="LiveId" clId="{0D75F1D4-01A3-44F9-844A-91C5F5E5E8AD}" dt="2022-05-23T11:45:04.702" v="450" actId="2696"/>
        <pc:sldMkLst>
          <pc:docMk/>
          <pc:sldMk cId="270945957" sldId="270"/>
        </pc:sldMkLst>
        <pc:spChg chg="del">
          <ac:chgData name="benjamin maury" userId="2e8cba68f5fa3c14" providerId="LiveId" clId="{0D75F1D4-01A3-44F9-844A-91C5F5E5E8AD}" dt="2022-05-23T11:43:10.971" v="436" actId="478"/>
          <ac:spMkLst>
            <pc:docMk/>
            <pc:sldMk cId="270945957" sldId="270"/>
            <ac:spMk id="2" creationId="{C7AA9427-0BBD-2DD6-5260-664BBAADFBD3}"/>
          </ac:spMkLst>
        </pc:spChg>
        <pc:spChg chg="del">
          <ac:chgData name="benjamin maury" userId="2e8cba68f5fa3c14" providerId="LiveId" clId="{0D75F1D4-01A3-44F9-844A-91C5F5E5E8AD}" dt="2022-05-23T11:43:09.478" v="435" actId="478"/>
          <ac:spMkLst>
            <pc:docMk/>
            <pc:sldMk cId="270945957" sldId="270"/>
            <ac:spMk id="3" creationId="{16D9C425-59B2-5BC3-F1A8-2EAF3EC9AAA7}"/>
          </ac:spMkLst>
        </pc:spChg>
        <pc:spChg chg="add del mod">
          <ac:chgData name="benjamin maury" userId="2e8cba68f5fa3c14" providerId="LiveId" clId="{0D75F1D4-01A3-44F9-844A-91C5F5E5E8AD}" dt="2022-05-23T11:43:36.549" v="445" actId="478"/>
          <ac:spMkLst>
            <pc:docMk/>
            <pc:sldMk cId="270945957" sldId="270"/>
            <ac:spMk id="4" creationId="{BA3DE1EA-74F9-1C2E-1EF8-84AFEB6DD59E}"/>
          </ac:spMkLst>
        </pc:spChg>
        <pc:picChg chg="add del mod">
          <ac:chgData name="benjamin maury" userId="2e8cba68f5fa3c14" providerId="LiveId" clId="{0D75F1D4-01A3-44F9-844A-91C5F5E5E8AD}" dt="2022-05-23T11:45:00.498" v="449" actId="478"/>
          <ac:picMkLst>
            <pc:docMk/>
            <pc:sldMk cId="270945957" sldId="270"/>
            <ac:picMk id="6" creationId="{8441F506-9822-FA2C-9507-A936C3B6075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B935B-415C-491F-AE21-26597E227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93D317-B5D5-4D71-A149-19E788765C23}">
      <dgm:prSet/>
      <dgm:spPr/>
      <dgm:t>
        <a:bodyPr/>
        <a:lstStyle/>
        <a:p>
          <a:r>
            <a:rPr lang="fr-FR" dirty="0"/>
            <a:t>Deux images de tailles similaires et l’image à chiffrer utilisera la valeur </a:t>
          </a:r>
          <a:r>
            <a:rPr lang="fr-FR" dirty="0" err="1"/>
            <a:t>rgb</a:t>
          </a:r>
          <a:r>
            <a:rPr lang="fr-FR" dirty="0"/>
            <a:t> du pixel de même coordonnées sur l’autre image</a:t>
          </a:r>
          <a:endParaRPr lang="en-US" dirty="0"/>
        </a:p>
      </dgm:t>
    </dgm:pt>
    <dgm:pt modelId="{28C492EF-3BB7-4D0F-869C-9B6DA9BAFD1C}" type="parTrans" cxnId="{D8B07C92-363F-4518-B025-3B6DD43127A7}">
      <dgm:prSet/>
      <dgm:spPr/>
      <dgm:t>
        <a:bodyPr/>
        <a:lstStyle/>
        <a:p>
          <a:endParaRPr lang="en-US"/>
        </a:p>
      </dgm:t>
    </dgm:pt>
    <dgm:pt modelId="{023ED6EF-5FAC-4698-AABA-59DC1F5364D0}" type="sibTrans" cxnId="{D8B07C92-363F-4518-B025-3B6DD43127A7}">
      <dgm:prSet/>
      <dgm:spPr/>
      <dgm:t>
        <a:bodyPr/>
        <a:lstStyle/>
        <a:p>
          <a:endParaRPr lang="en-US"/>
        </a:p>
      </dgm:t>
    </dgm:pt>
    <dgm:pt modelId="{54D7F7B1-84C7-4D3C-8354-71EC7FF2198E}">
      <dgm:prSet/>
      <dgm:spPr/>
      <dgm:t>
        <a:bodyPr/>
        <a:lstStyle/>
        <a:p>
          <a:r>
            <a:rPr lang="fr-FR" dirty="0"/>
            <a:t>Un simple XOR pixel par pixel et l’image souhaitée est chiffré</a:t>
          </a:r>
          <a:endParaRPr lang="en-US" dirty="0"/>
        </a:p>
      </dgm:t>
    </dgm:pt>
    <dgm:pt modelId="{851D3632-8C91-4287-B1EE-A5A0003D1524}" type="parTrans" cxnId="{D288C454-5FF1-4ADB-B9C0-A86FDA52A02F}">
      <dgm:prSet/>
      <dgm:spPr/>
      <dgm:t>
        <a:bodyPr/>
        <a:lstStyle/>
        <a:p>
          <a:endParaRPr lang="en-US"/>
        </a:p>
      </dgm:t>
    </dgm:pt>
    <dgm:pt modelId="{25B1FE5E-F8AB-49ED-A700-45B8443CAC18}" type="sibTrans" cxnId="{D288C454-5FF1-4ADB-B9C0-A86FDA52A02F}">
      <dgm:prSet/>
      <dgm:spPr/>
      <dgm:t>
        <a:bodyPr/>
        <a:lstStyle/>
        <a:p>
          <a:endParaRPr lang="en-US"/>
        </a:p>
      </dgm:t>
    </dgm:pt>
    <dgm:pt modelId="{5B6CC85E-C6CE-4F02-AF44-1C3DC1786AB4}">
      <dgm:prSet/>
      <dgm:spPr/>
      <dgm:t>
        <a:bodyPr/>
        <a:lstStyle/>
        <a:p>
          <a:r>
            <a:rPr lang="fr-FR" dirty="0"/>
            <a:t>Le Déchiffrement se fera de la même manière</a:t>
          </a:r>
          <a:endParaRPr lang="en-US" dirty="0"/>
        </a:p>
      </dgm:t>
    </dgm:pt>
    <dgm:pt modelId="{70086F4E-8564-4246-9137-BA0E9E8F0D78}" type="parTrans" cxnId="{D371C606-9D8A-412A-A5E5-ED5BC25BC082}">
      <dgm:prSet/>
      <dgm:spPr/>
      <dgm:t>
        <a:bodyPr/>
        <a:lstStyle/>
        <a:p>
          <a:endParaRPr lang="en-US"/>
        </a:p>
      </dgm:t>
    </dgm:pt>
    <dgm:pt modelId="{672618BE-0354-46B3-A07B-12E0EF8BB82E}" type="sibTrans" cxnId="{D371C606-9D8A-412A-A5E5-ED5BC25BC082}">
      <dgm:prSet/>
      <dgm:spPr/>
      <dgm:t>
        <a:bodyPr/>
        <a:lstStyle/>
        <a:p>
          <a:endParaRPr lang="en-US"/>
        </a:p>
      </dgm:t>
    </dgm:pt>
    <dgm:pt modelId="{881DA33F-B692-40ED-9312-0949D5AD0264}" type="pres">
      <dgm:prSet presAssocID="{FE9B935B-415C-491F-AE21-26597E227BC3}" presName="vert0" presStyleCnt="0">
        <dgm:presLayoutVars>
          <dgm:dir/>
          <dgm:animOne val="branch"/>
          <dgm:animLvl val="lvl"/>
        </dgm:presLayoutVars>
      </dgm:prSet>
      <dgm:spPr/>
    </dgm:pt>
    <dgm:pt modelId="{FE9226DC-AFB4-4E4E-A8EB-5A23342CCBE0}" type="pres">
      <dgm:prSet presAssocID="{9093D317-B5D5-4D71-A149-19E788765C23}" presName="thickLine" presStyleLbl="alignNode1" presStyleIdx="0" presStyleCnt="3"/>
      <dgm:spPr/>
    </dgm:pt>
    <dgm:pt modelId="{B075BC73-7621-476D-AB1B-F71C22CB82A3}" type="pres">
      <dgm:prSet presAssocID="{9093D317-B5D5-4D71-A149-19E788765C23}" presName="horz1" presStyleCnt="0"/>
      <dgm:spPr/>
    </dgm:pt>
    <dgm:pt modelId="{B697A493-3696-458A-85FA-FBC774C0CEE4}" type="pres">
      <dgm:prSet presAssocID="{9093D317-B5D5-4D71-A149-19E788765C23}" presName="tx1" presStyleLbl="revTx" presStyleIdx="0" presStyleCnt="3"/>
      <dgm:spPr/>
    </dgm:pt>
    <dgm:pt modelId="{003F5B0C-628F-4A63-A6D2-2FAA0BA8264B}" type="pres">
      <dgm:prSet presAssocID="{9093D317-B5D5-4D71-A149-19E788765C23}" presName="vert1" presStyleCnt="0"/>
      <dgm:spPr/>
    </dgm:pt>
    <dgm:pt modelId="{CC54BB77-9F7D-4E23-877A-A7F5A078ACD9}" type="pres">
      <dgm:prSet presAssocID="{54D7F7B1-84C7-4D3C-8354-71EC7FF2198E}" presName="thickLine" presStyleLbl="alignNode1" presStyleIdx="1" presStyleCnt="3"/>
      <dgm:spPr/>
    </dgm:pt>
    <dgm:pt modelId="{686AA8A9-D910-4E77-BEA4-4CB8AFE368B2}" type="pres">
      <dgm:prSet presAssocID="{54D7F7B1-84C7-4D3C-8354-71EC7FF2198E}" presName="horz1" presStyleCnt="0"/>
      <dgm:spPr/>
    </dgm:pt>
    <dgm:pt modelId="{39BAD588-6E05-4F9A-9D67-8C4C5FAB08C3}" type="pres">
      <dgm:prSet presAssocID="{54D7F7B1-84C7-4D3C-8354-71EC7FF2198E}" presName="tx1" presStyleLbl="revTx" presStyleIdx="1" presStyleCnt="3"/>
      <dgm:spPr/>
    </dgm:pt>
    <dgm:pt modelId="{1F22D3F5-7066-4A3C-97EE-6CA3219C814F}" type="pres">
      <dgm:prSet presAssocID="{54D7F7B1-84C7-4D3C-8354-71EC7FF2198E}" presName="vert1" presStyleCnt="0"/>
      <dgm:spPr/>
    </dgm:pt>
    <dgm:pt modelId="{BC74627D-5CB3-4820-8C93-13B18C88D6B3}" type="pres">
      <dgm:prSet presAssocID="{5B6CC85E-C6CE-4F02-AF44-1C3DC1786AB4}" presName="thickLine" presStyleLbl="alignNode1" presStyleIdx="2" presStyleCnt="3"/>
      <dgm:spPr/>
    </dgm:pt>
    <dgm:pt modelId="{4105B54A-AE1E-4277-8ABA-263944D4328D}" type="pres">
      <dgm:prSet presAssocID="{5B6CC85E-C6CE-4F02-AF44-1C3DC1786AB4}" presName="horz1" presStyleCnt="0"/>
      <dgm:spPr/>
    </dgm:pt>
    <dgm:pt modelId="{939B92E9-259B-434B-9125-B36916407019}" type="pres">
      <dgm:prSet presAssocID="{5B6CC85E-C6CE-4F02-AF44-1C3DC1786AB4}" presName="tx1" presStyleLbl="revTx" presStyleIdx="2" presStyleCnt="3"/>
      <dgm:spPr/>
    </dgm:pt>
    <dgm:pt modelId="{B5D6F109-2F7B-4403-BD46-E605728FAFE1}" type="pres">
      <dgm:prSet presAssocID="{5B6CC85E-C6CE-4F02-AF44-1C3DC1786AB4}" presName="vert1" presStyleCnt="0"/>
      <dgm:spPr/>
    </dgm:pt>
  </dgm:ptLst>
  <dgm:cxnLst>
    <dgm:cxn modelId="{9E349100-1CDF-4992-B763-938BDB099AE8}" type="presOf" srcId="{FE9B935B-415C-491F-AE21-26597E227BC3}" destId="{881DA33F-B692-40ED-9312-0949D5AD0264}" srcOrd="0" destOrd="0" presId="urn:microsoft.com/office/officeart/2008/layout/LinedList"/>
    <dgm:cxn modelId="{D371C606-9D8A-412A-A5E5-ED5BC25BC082}" srcId="{FE9B935B-415C-491F-AE21-26597E227BC3}" destId="{5B6CC85E-C6CE-4F02-AF44-1C3DC1786AB4}" srcOrd="2" destOrd="0" parTransId="{70086F4E-8564-4246-9137-BA0E9E8F0D78}" sibTransId="{672618BE-0354-46B3-A07B-12E0EF8BB82E}"/>
    <dgm:cxn modelId="{D288C454-5FF1-4ADB-B9C0-A86FDA52A02F}" srcId="{FE9B935B-415C-491F-AE21-26597E227BC3}" destId="{54D7F7B1-84C7-4D3C-8354-71EC7FF2198E}" srcOrd="1" destOrd="0" parTransId="{851D3632-8C91-4287-B1EE-A5A0003D1524}" sibTransId="{25B1FE5E-F8AB-49ED-A700-45B8443CAC18}"/>
    <dgm:cxn modelId="{D8B07C92-363F-4518-B025-3B6DD43127A7}" srcId="{FE9B935B-415C-491F-AE21-26597E227BC3}" destId="{9093D317-B5D5-4D71-A149-19E788765C23}" srcOrd="0" destOrd="0" parTransId="{28C492EF-3BB7-4D0F-869C-9B6DA9BAFD1C}" sibTransId="{023ED6EF-5FAC-4698-AABA-59DC1F5364D0}"/>
    <dgm:cxn modelId="{A0A0C4BC-EAE3-46D5-86DC-A58858044D4E}" type="presOf" srcId="{5B6CC85E-C6CE-4F02-AF44-1C3DC1786AB4}" destId="{939B92E9-259B-434B-9125-B36916407019}" srcOrd="0" destOrd="0" presId="urn:microsoft.com/office/officeart/2008/layout/LinedList"/>
    <dgm:cxn modelId="{FCC2EDC9-B8C9-4C43-B306-6DC94D18C1CC}" type="presOf" srcId="{9093D317-B5D5-4D71-A149-19E788765C23}" destId="{B697A493-3696-458A-85FA-FBC774C0CEE4}" srcOrd="0" destOrd="0" presId="urn:microsoft.com/office/officeart/2008/layout/LinedList"/>
    <dgm:cxn modelId="{E36EE0DC-0A97-4E2B-BCF0-7044EEB2880F}" type="presOf" srcId="{54D7F7B1-84C7-4D3C-8354-71EC7FF2198E}" destId="{39BAD588-6E05-4F9A-9D67-8C4C5FAB08C3}" srcOrd="0" destOrd="0" presId="urn:microsoft.com/office/officeart/2008/layout/LinedList"/>
    <dgm:cxn modelId="{2B601449-3775-4370-ADB7-F1C67E667E41}" type="presParOf" srcId="{881DA33F-B692-40ED-9312-0949D5AD0264}" destId="{FE9226DC-AFB4-4E4E-A8EB-5A23342CCBE0}" srcOrd="0" destOrd="0" presId="urn:microsoft.com/office/officeart/2008/layout/LinedList"/>
    <dgm:cxn modelId="{612F620D-7F65-4C52-8F39-3A6644D7D29C}" type="presParOf" srcId="{881DA33F-B692-40ED-9312-0949D5AD0264}" destId="{B075BC73-7621-476D-AB1B-F71C22CB82A3}" srcOrd="1" destOrd="0" presId="urn:microsoft.com/office/officeart/2008/layout/LinedList"/>
    <dgm:cxn modelId="{B7384601-67C4-4FF6-AF70-76B2707646B7}" type="presParOf" srcId="{B075BC73-7621-476D-AB1B-F71C22CB82A3}" destId="{B697A493-3696-458A-85FA-FBC774C0CEE4}" srcOrd="0" destOrd="0" presId="urn:microsoft.com/office/officeart/2008/layout/LinedList"/>
    <dgm:cxn modelId="{1B1AAFE7-16A0-430D-B1D3-38E47FBDB127}" type="presParOf" srcId="{B075BC73-7621-476D-AB1B-F71C22CB82A3}" destId="{003F5B0C-628F-4A63-A6D2-2FAA0BA8264B}" srcOrd="1" destOrd="0" presId="urn:microsoft.com/office/officeart/2008/layout/LinedList"/>
    <dgm:cxn modelId="{A1CC9F15-7527-4E48-AC4E-0862A2F11498}" type="presParOf" srcId="{881DA33F-B692-40ED-9312-0949D5AD0264}" destId="{CC54BB77-9F7D-4E23-877A-A7F5A078ACD9}" srcOrd="2" destOrd="0" presId="urn:microsoft.com/office/officeart/2008/layout/LinedList"/>
    <dgm:cxn modelId="{9B152D47-06DE-4B15-BBA8-12C069A1EB01}" type="presParOf" srcId="{881DA33F-B692-40ED-9312-0949D5AD0264}" destId="{686AA8A9-D910-4E77-BEA4-4CB8AFE368B2}" srcOrd="3" destOrd="0" presId="urn:microsoft.com/office/officeart/2008/layout/LinedList"/>
    <dgm:cxn modelId="{0FD21FEA-9740-47C3-B089-7C7E2DA36CDF}" type="presParOf" srcId="{686AA8A9-D910-4E77-BEA4-4CB8AFE368B2}" destId="{39BAD588-6E05-4F9A-9D67-8C4C5FAB08C3}" srcOrd="0" destOrd="0" presId="urn:microsoft.com/office/officeart/2008/layout/LinedList"/>
    <dgm:cxn modelId="{BD64DB9C-DDF7-4AFB-94CA-968E64DE0EFA}" type="presParOf" srcId="{686AA8A9-D910-4E77-BEA4-4CB8AFE368B2}" destId="{1F22D3F5-7066-4A3C-97EE-6CA3219C814F}" srcOrd="1" destOrd="0" presId="urn:microsoft.com/office/officeart/2008/layout/LinedList"/>
    <dgm:cxn modelId="{4A2FDE26-650A-4EC8-BE4F-71701BD826BF}" type="presParOf" srcId="{881DA33F-B692-40ED-9312-0949D5AD0264}" destId="{BC74627D-5CB3-4820-8C93-13B18C88D6B3}" srcOrd="4" destOrd="0" presId="urn:microsoft.com/office/officeart/2008/layout/LinedList"/>
    <dgm:cxn modelId="{6D854213-D82D-456E-965D-92F5CFD6AE2F}" type="presParOf" srcId="{881DA33F-B692-40ED-9312-0949D5AD0264}" destId="{4105B54A-AE1E-4277-8ABA-263944D4328D}" srcOrd="5" destOrd="0" presId="urn:microsoft.com/office/officeart/2008/layout/LinedList"/>
    <dgm:cxn modelId="{6407C35B-DE14-4B14-9F0E-5C38D550C573}" type="presParOf" srcId="{4105B54A-AE1E-4277-8ABA-263944D4328D}" destId="{939B92E9-259B-434B-9125-B36916407019}" srcOrd="0" destOrd="0" presId="urn:microsoft.com/office/officeart/2008/layout/LinedList"/>
    <dgm:cxn modelId="{DA7CC4FE-3176-4E05-A584-6A7E9AB93037}" type="presParOf" srcId="{4105B54A-AE1E-4277-8ABA-263944D4328D}" destId="{B5D6F109-2F7B-4403-BD46-E605728FA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B935B-415C-491F-AE21-26597E227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93D317-B5D5-4D71-A149-19E788765C23}">
      <dgm:prSet/>
      <dgm:spPr/>
      <dgm:t>
        <a:bodyPr/>
        <a:lstStyle/>
        <a:p>
          <a:r>
            <a:rPr lang="fr-FR" dirty="0"/>
            <a:t>Le principe reste le même que l’exercice 1, cependant une valeur k rentre en compte</a:t>
          </a:r>
          <a:endParaRPr lang="en-US" dirty="0"/>
        </a:p>
      </dgm:t>
    </dgm:pt>
    <dgm:pt modelId="{28C492EF-3BB7-4D0F-869C-9B6DA9BAFD1C}" type="parTrans" cxnId="{D8B07C92-363F-4518-B025-3B6DD43127A7}">
      <dgm:prSet/>
      <dgm:spPr/>
      <dgm:t>
        <a:bodyPr/>
        <a:lstStyle/>
        <a:p>
          <a:endParaRPr lang="en-US"/>
        </a:p>
      </dgm:t>
    </dgm:pt>
    <dgm:pt modelId="{023ED6EF-5FAC-4698-AABA-59DC1F5364D0}" type="sibTrans" cxnId="{D8B07C92-363F-4518-B025-3B6DD43127A7}">
      <dgm:prSet/>
      <dgm:spPr/>
      <dgm:t>
        <a:bodyPr/>
        <a:lstStyle/>
        <a:p>
          <a:endParaRPr lang="en-US"/>
        </a:p>
      </dgm:t>
    </dgm:pt>
    <dgm:pt modelId="{54D7F7B1-84C7-4D3C-8354-71EC7FF2198E}">
      <dgm:prSet/>
      <dgm:spPr/>
      <dgm:t>
        <a:bodyPr/>
        <a:lstStyle/>
        <a:p>
          <a:r>
            <a:rPr lang="fr-FR" dirty="0"/>
            <a:t>Un calcul avec k se fera avec les composantes des pixels et si jamais la limite </a:t>
          </a:r>
          <a:r>
            <a:rPr lang="fr-FR" dirty="0" err="1"/>
            <a:t>rgb</a:t>
          </a:r>
          <a:r>
            <a:rPr lang="fr-FR" dirty="0"/>
            <a:t> de 255 est dépassé, le résultat sera tronqué</a:t>
          </a:r>
          <a:endParaRPr lang="en-US" dirty="0"/>
        </a:p>
      </dgm:t>
    </dgm:pt>
    <dgm:pt modelId="{851D3632-8C91-4287-B1EE-A5A0003D1524}" type="parTrans" cxnId="{D288C454-5FF1-4ADB-B9C0-A86FDA52A02F}">
      <dgm:prSet/>
      <dgm:spPr/>
      <dgm:t>
        <a:bodyPr/>
        <a:lstStyle/>
        <a:p>
          <a:endParaRPr lang="en-US"/>
        </a:p>
      </dgm:t>
    </dgm:pt>
    <dgm:pt modelId="{25B1FE5E-F8AB-49ED-A700-45B8443CAC18}" type="sibTrans" cxnId="{D288C454-5FF1-4ADB-B9C0-A86FDA52A02F}">
      <dgm:prSet/>
      <dgm:spPr/>
      <dgm:t>
        <a:bodyPr/>
        <a:lstStyle/>
        <a:p>
          <a:endParaRPr lang="en-US"/>
        </a:p>
      </dgm:t>
    </dgm:pt>
    <dgm:pt modelId="{5B6CC85E-C6CE-4F02-AF44-1C3DC1786AB4}">
      <dgm:prSet/>
      <dgm:spPr/>
      <dgm:t>
        <a:bodyPr/>
        <a:lstStyle/>
        <a:p>
          <a:r>
            <a:rPr lang="fr-FR" dirty="0"/>
            <a:t>Le Démasquage se fera de la même manière mais le calcul est différent</a:t>
          </a:r>
          <a:endParaRPr lang="en-US" dirty="0"/>
        </a:p>
      </dgm:t>
    </dgm:pt>
    <dgm:pt modelId="{70086F4E-8564-4246-9137-BA0E9E8F0D78}" type="parTrans" cxnId="{D371C606-9D8A-412A-A5E5-ED5BC25BC082}">
      <dgm:prSet/>
      <dgm:spPr/>
      <dgm:t>
        <a:bodyPr/>
        <a:lstStyle/>
        <a:p>
          <a:endParaRPr lang="en-US"/>
        </a:p>
      </dgm:t>
    </dgm:pt>
    <dgm:pt modelId="{672618BE-0354-46B3-A07B-12E0EF8BB82E}" type="sibTrans" cxnId="{D371C606-9D8A-412A-A5E5-ED5BC25BC082}">
      <dgm:prSet/>
      <dgm:spPr/>
      <dgm:t>
        <a:bodyPr/>
        <a:lstStyle/>
        <a:p>
          <a:endParaRPr lang="en-US"/>
        </a:p>
      </dgm:t>
    </dgm:pt>
    <dgm:pt modelId="{881DA33F-B692-40ED-9312-0949D5AD0264}" type="pres">
      <dgm:prSet presAssocID="{FE9B935B-415C-491F-AE21-26597E227BC3}" presName="vert0" presStyleCnt="0">
        <dgm:presLayoutVars>
          <dgm:dir/>
          <dgm:animOne val="branch"/>
          <dgm:animLvl val="lvl"/>
        </dgm:presLayoutVars>
      </dgm:prSet>
      <dgm:spPr/>
    </dgm:pt>
    <dgm:pt modelId="{FE9226DC-AFB4-4E4E-A8EB-5A23342CCBE0}" type="pres">
      <dgm:prSet presAssocID="{9093D317-B5D5-4D71-A149-19E788765C23}" presName="thickLine" presStyleLbl="alignNode1" presStyleIdx="0" presStyleCnt="3"/>
      <dgm:spPr/>
    </dgm:pt>
    <dgm:pt modelId="{B075BC73-7621-476D-AB1B-F71C22CB82A3}" type="pres">
      <dgm:prSet presAssocID="{9093D317-B5D5-4D71-A149-19E788765C23}" presName="horz1" presStyleCnt="0"/>
      <dgm:spPr/>
    </dgm:pt>
    <dgm:pt modelId="{B697A493-3696-458A-85FA-FBC774C0CEE4}" type="pres">
      <dgm:prSet presAssocID="{9093D317-B5D5-4D71-A149-19E788765C23}" presName="tx1" presStyleLbl="revTx" presStyleIdx="0" presStyleCnt="3"/>
      <dgm:spPr/>
    </dgm:pt>
    <dgm:pt modelId="{003F5B0C-628F-4A63-A6D2-2FAA0BA8264B}" type="pres">
      <dgm:prSet presAssocID="{9093D317-B5D5-4D71-A149-19E788765C23}" presName="vert1" presStyleCnt="0"/>
      <dgm:spPr/>
    </dgm:pt>
    <dgm:pt modelId="{CC54BB77-9F7D-4E23-877A-A7F5A078ACD9}" type="pres">
      <dgm:prSet presAssocID="{54D7F7B1-84C7-4D3C-8354-71EC7FF2198E}" presName="thickLine" presStyleLbl="alignNode1" presStyleIdx="1" presStyleCnt="3"/>
      <dgm:spPr/>
    </dgm:pt>
    <dgm:pt modelId="{686AA8A9-D910-4E77-BEA4-4CB8AFE368B2}" type="pres">
      <dgm:prSet presAssocID="{54D7F7B1-84C7-4D3C-8354-71EC7FF2198E}" presName="horz1" presStyleCnt="0"/>
      <dgm:spPr/>
    </dgm:pt>
    <dgm:pt modelId="{39BAD588-6E05-4F9A-9D67-8C4C5FAB08C3}" type="pres">
      <dgm:prSet presAssocID="{54D7F7B1-84C7-4D3C-8354-71EC7FF2198E}" presName="tx1" presStyleLbl="revTx" presStyleIdx="1" presStyleCnt="3"/>
      <dgm:spPr/>
    </dgm:pt>
    <dgm:pt modelId="{1F22D3F5-7066-4A3C-97EE-6CA3219C814F}" type="pres">
      <dgm:prSet presAssocID="{54D7F7B1-84C7-4D3C-8354-71EC7FF2198E}" presName="vert1" presStyleCnt="0"/>
      <dgm:spPr/>
    </dgm:pt>
    <dgm:pt modelId="{BC74627D-5CB3-4820-8C93-13B18C88D6B3}" type="pres">
      <dgm:prSet presAssocID="{5B6CC85E-C6CE-4F02-AF44-1C3DC1786AB4}" presName="thickLine" presStyleLbl="alignNode1" presStyleIdx="2" presStyleCnt="3"/>
      <dgm:spPr/>
    </dgm:pt>
    <dgm:pt modelId="{4105B54A-AE1E-4277-8ABA-263944D4328D}" type="pres">
      <dgm:prSet presAssocID="{5B6CC85E-C6CE-4F02-AF44-1C3DC1786AB4}" presName="horz1" presStyleCnt="0"/>
      <dgm:spPr/>
    </dgm:pt>
    <dgm:pt modelId="{939B92E9-259B-434B-9125-B36916407019}" type="pres">
      <dgm:prSet presAssocID="{5B6CC85E-C6CE-4F02-AF44-1C3DC1786AB4}" presName="tx1" presStyleLbl="revTx" presStyleIdx="2" presStyleCnt="3"/>
      <dgm:spPr/>
    </dgm:pt>
    <dgm:pt modelId="{B5D6F109-2F7B-4403-BD46-E605728FAFE1}" type="pres">
      <dgm:prSet presAssocID="{5B6CC85E-C6CE-4F02-AF44-1C3DC1786AB4}" presName="vert1" presStyleCnt="0"/>
      <dgm:spPr/>
    </dgm:pt>
  </dgm:ptLst>
  <dgm:cxnLst>
    <dgm:cxn modelId="{9E349100-1CDF-4992-B763-938BDB099AE8}" type="presOf" srcId="{FE9B935B-415C-491F-AE21-26597E227BC3}" destId="{881DA33F-B692-40ED-9312-0949D5AD0264}" srcOrd="0" destOrd="0" presId="urn:microsoft.com/office/officeart/2008/layout/LinedList"/>
    <dgm:cxn modelId="{D371C606-9D8A-412A-A5E5-ED5BC25BC082}" srcId="{FE9B935B-415C-491F-AE21-26597E227BC3}" destId="{5B6CC85E-C6CE-4F02-AF44-1C3DC1786AB4}" srcOrd="2" destOrd="0" parTransId="{70086F4E-8564-4246-9137-BA0E9E8F0D78}" sibTransId="{672618BE-0354-46B3-A07B-12E0EF8BB82E}"/>
    <dgm:cxn modelId="{D288C454-5FF1-4ADB-B9C0-A86FDA52A02F}" srcId="{FE9B935B-415C-491F-AE21-26597E227BC3}" destId="{54D7F7B1-84C7-4D3C-8354-71EC7FF2198E}" srcOrd="1" destOrd="0" parTransId="{851D3632-8C91-4287-B1EE-A5A0003D1524}" sibTransId="{25B1FE5E-F8AB-49ED-A700-45B8443CAC18}"/>
    <dgm:cxn modelId="{D8B07C92-363F-4518-B025-3B6DD43127A7}" srcId="{FE9B935B-415C-491F-AE21-26597E227BC3}" destId="{9093D317-B5D5-4D71-A149-19E788765C23}" srcOrd="0" destOrd="0" parTransId="{28C492EF-3BB7-4D0F-869C-9B6DA9BAFD1C}" sibTransId="{023ED6EF-5FAC-4698-AABA-59DC1F5364D0}"/>
    <dgm:cxn modelId="{A0A0C4BC-EAE3-46D5-86DC-A58858044D4E}" type="presOf" srcId="{5B6CC85E-C6CE-4F02-AF44-1C3DC1786AB4}" destId="{939B92E9-259B-434B-9125-B36916407019}" srcOrd="0" destOrd="0" presId="urn:microsoft.com/office/officeart/2008/layout/LinedList"/>
    <dgm:cxn modelId="{FCC2EDC9-B8C9-4C43-B306-6DC94D18C1CC}" type="presOf" srcId="{9093D317-B5D5-4D71-A149-19E788765C23}" destId="{B697A493-3696-458A-85FA-FBC774C0CEE4}" srcOrd="0" destOrd="0" presId="urn:microsoft.com/office/officeart/2008/layout/LinedList"/>
    <dgm:cxn modelId="{E36EE0DC-0A97-4E2B-BCF0-7044EEB2880F}" type="presOf" srcId="{54D7F7B1-84C7-4D3C-8354-71EC7FF2198E}" destId="{39BAD588-6E05-4F9A-9D67-8C4C5FAB08C3}" srcOrd="0" destOrd="0" presId="urn:microsoft.com/office/officeart/2008/layout/LinedList"/>
    <dgm:cxn modelId="{2B601449-3775-4370-ADB7-F1C67E667E41}" type="presParOf" srcId="{881DA33F-B692-40ED-9312-0949D5AD0264}" destId="{FE9226DC-AFB4-4E4E-A8EB-5A23342CCBE0}" srcOrd="0" destOrd="0" presId="urn:microsoft.com/office/officeart/2008/layout/LinedList"/>
    <dgm:cxn modelId="{612F620D-7F65-4C52-8F39-3A6644D7D29C}" type="presParOf" srcId="{881DA33F-B692-40ED-9312-0949D5AD0264}" destId="{B075BC73-7621-476D-AB1B-F71C22CB82A3}" srcOrd="1" destOrd="0" presId="urn:microsoft.com/office/officeart/2008/layout/LinedList"/>
    <dgm:cxn modelId="{B7384601-67C4-4FF6-AF70-76B2707646B7}" type="presParOf" srcId="{B075BC73-7621-476D-AB1B-F71C22CB82A3}" destId="{B697A493-3696-458A-85FA-FBC774C0CEE4}" srcOrd="0" destOrd="0" presId="urn:microsoft.com/office/officeart/2008/layout/LinedList"/>
    <dgm:cxn modelId="{1B1AAFE7-16A0-430D-B1D3-38E47FBDB127}" type="presParOf" srcId="{B075BC73-7621-476D-AB1B-F71C22CB82A3}" destId="{003F5B0C-628F-4A63-A6D2-2FAA0BA8264B}" srcOrd="1" destOrd="0" presId="urn:microsoft.com/office/officeart/2008/layout/LinedList"/>
    <dgm:cxn modelId="{A1CC9F15-7527-4E48-AC4E-0862A2F11498}" type="presParOf" srcId="{881DA33F-B692-40ED-9312-0949D5AD0264}" destId="{CC54BB77-9F7D-4E23-877A-A7F5A078ACD9}" srcOrd="2" destOrd="0" presId="urn:microsoft.com/office/officeart/2008/layout/LinedList"/>
    <dgm:cxn modelId="{9B152D47-06DE-4B15-BBA8-12C069A1EB01}" type="presParOf" srcId="{881DA33F-B692-40ED-9312-0949D5AD0264}" destId="{686AA8A9-D910-4E77-BEA4-4CB8AFE368B2}" srcOrd="3" destOrd="0" presId="urn:microsoft.com/office/officeart/2008/layout/LinedList"/>
    <dgm:cxn modelId="{0FD21FEA-9740-47C3-B089-7C7E2DA36CDF}" type="presParOf" srcId="{686AA8A9-D910-4E77-BEA4-4CB8AFE368B2}" destId="{39BAD588-6E05-4F9A-9D67-8C4C5FAB08C3}" srcOrd="0" destOrd="0" presId="urn:microsoft.com/office/officeart/2008/layout/LinedList"/>
    <dgm:cxn modelId="{BD64DB9C-DDF7-4AFB-94CA-968E64DE0EFA}" type="presParOf" srcId="{686AA8A9-D910-4E77-BEA4-4CB8AFE368B2}" destId="{1F22D3F5-7066-4A3C-97EE-6CA3219C814F}" srcOrd="1" destOrd="0" presId="urn:microsoft.com/office/officeart/2008/layout/LinedList"/>
    <dgm:cxn modelId="{4A2FDE26-650A-4EC8-BE4F-71701BD826BF}" type="presParOf" srcId="{881DA33F-B692-40ED-9312-0949D5AD0264}" destId="{BC74627D-5CB3-4820-8C93-13B18C88D6B3}" srcOrd="4" destOrd="0" presId="urn:microsoft.com/office/officeart/2008/layout/LinedList"/>
    <dgm:cxn modelId="{6D854213-D82D-456E-965D-92F5CFD6AE2F}" type="presParOf" srcId="{881DA33F-B692-40ED-9312-0949D5AD0264}" destId="{4105B54A-AE1E-4277-8ABA-263944D4328D}" srcOrd="5" destOrd="0" presId="urn:microsoft.com/office/officeart/2008/layout/LinedList"/>
    <dgm:cxn modelId="{6407C35B-DE14-4B14-9F0E-5C38D550C573}" type="presParOf" srcId="{4105B54A-AE1E-4277-8ABA-263944D4328D}" destId="{939B92E9-259B-434B-9125-B36916407019}" srcOrd="0" destOrd="0" presId="urn:microsoft.com/office/officeart/2008/layout/LinedList"/>
    <dgm:cxn modelId="{DA7CC4FE-3176-4E05-A584-6A7E9AB93037}" type="presParOf" srcId="{4105B54A-AE1E-4277-8ABA-263944D4328D}" destId="{B5D6F109-2F7B-4403-BD46-E605728FA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B935B-415C-491F-AE21-26597E227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93D317-B5D5-4D71-A149-19E788765C23}">
      <dgm:prSet/>
      <dgm:spPr/>
      <dgm:t>
        <a:bodyPr/>
        <a:lstStyle/>
        <a:p>
          <a:r>
            <a:rPr lang="fr-FR" dirty="0"/>
            <a:t>On prétraite l’image puis on parcours les valeurs </a:t>
          </a:r>
          <a:r>
            <a:rPr lang="fr-FR" dirty="0" err="1"/>
            <a:t>rgb</a:t>
          </a:r>
          <a:r>
            <a:rPr lang="fr-FR" dirty="0"/>
            <a:t> de chaque pixel un a un</a:t>
          </a:r>
          <a:endParaRPr lang="en-US" dirty="0"/>
        </a:p>
      </dgm:t>
    </dgm:pt>
    <dgm:pt modelId="{28C492EF-3BB7-4D0F-869C-9B6DA9BAFD1C}" type="parTrans" cxnId="{D8B07C92-363F-4518-B025-3B6DD43127A7}">
      <dgm:prSet/>
      <dgm:spPr/>
      <dgm:t>
        <a:bodyPr/>
        <a:lstStyle/>
        <a:p>
          <a:endParaRPr lang="en-US"/>
        </a:p>
      </dgm:t>
    </dgm:pt>
    <dgm:pt modelId="{023ED6EF-5FAC-4698-AABA-59DC1F5364D0}" type="sibTrans" cxnId="{D8B07C92-363F-4518-B025-3B6DD43127A7}">
      <dgm:prSet/>
      <dgm:spPr/>
      <dgm:t>
        <a:bodyPr/>
        <a:lstStyle/>
        <a:p>
          <a:endParaRPr lang="en-US"/>
        </a:p>
      </dgm:t>
    </dgm:pt>
    <dgm:pt modelId="{54D7F7B1-84C7-4D3C-8354-71EC7FF2198E}">
      <dgm:prSet/>
      <dgm:spPr/>
      <dgm:t>
        <a:bodyPr/>
        <a:lstStyle/>
        <a:p>
          <a:r>
            <a:rPr lang="fr-FR" dirty="0"/>
            <a:t>Après avoir décomposé le texte en octet, on cachera chaque bit de l’octet dans les valeurs </a:t>
          </a:r>
          <a:r>
            <a:rPr lang="fr-FR" dirty="0" err="1"/>
            <a:t>rgb</a:t>
          </a:r>
          <a:r>
            <a:rPr lang="fr-FR" dirty="0"/>
            <a:t> du pixel</a:t>
          </a:r>
          <a:endParaRPr lang="en-US" dirty="0"/>
        </a:p>
      </dgm:t>
    </dgm:pt>
    <dgm:pt modelId="{851D3632-8C91-4287-B1EE-A5A0003D1524}" type="parTrans" cxnId="{D288C454-5FF1-4ADB-B9C0-A86FDA52A02F}">
      <dgm:prSet/>
      <dgm:spPr/>
      <dgm:t>
        <a:bodyPr/>
        <a:lstStyle/>
        <a:p>
          <a:endParaRPr lang="en-US"/>
        </a:p>
      </dgm:t>
    </dgm:pt>
    <dgm:pt modelId="{25B1FE5E-F8AB-49ED-A700-45B8443CAC18}" type="sibTrans" cxnId="{D288C454-5FF1-4ADB-B9C0-A86FDA52A02F}">
      <dgm:prSet/>
      <dgm:spPr/>
      <dgm:t>
        <a:bodyPr/>
        <a:lstStyle/>
        <a:p>
          <a:endParaRPr lang="en-US"/>
        </a:p>
      </dgm:t>
    </dgm:pt>
    <dgm:pt modelId="{5B6CC85E-C6CE-4F02-AF44-1C3DC1786AB4}">
      <dgm:prSet/>
      <dgm:spPr/>
      <dgm:t>
        <a:bodyPr/>
        <a:lstStyle/>
        <a:p>
          <a:r>
            <a:rPr lang="fr-FR" dirty="0"/>
            <a:t>Le Démasquage se fera à l’inverse, on viendra récupérer chaque bit de l’octet pour refaire le texte</a:t>
          </a:r>
          <a:endParaRPr lang="en-US" dirty="0"/>
        </a:p>
      </dgm:t>
    </dgm:pt>
    <dgm:pt modelId="{70086F4E-8564-4246-9137-BA0E9E8F0D78}" type="parTrans" cxnId="{D371C606-9D8A-412A-A5E5-ED5BC25BC082}">
      <dgm:prSet/>
      <dgm:spPr/>
      <dgm:t>
        <a:bodyPr/>
        <a:lstStyle/>
        <a:p>
          <a:endParaRPr lang="en-US"/>
        </a:p>
      </dgm:t>
    </dgm:pt>
    <dgm:pt modelId="{672618BE-0354-46B3-A07B-12E0EF8BB82E}" type="sibTrans" cxnId="{D371C606-9D8A-412A-A5E5-ED5BC25BC082}">
      <dgm:prSet/>
      <dgm:spPr/>
      <dgm:t>
        <a:bodyPr/>
        <a:lstStyle/>
        <a:p>
          <a:endParaRPr lang="en-US"/>
        </a:p>
      </dgm:t>
    </dgm:pt>
    <dgm:pt modelId="{881DA33F-B692-40ED-9312-0949D5AD0264}" type="pres">
      <dgm:prSet presAssocID="{FE9B935B-415C-491F-AE21-26597E227BC3}" presName="vert0" presStyleCnt="0">
        <dgm:presLayoutVars>
          <dgm:dir/>
          <dgm:animOne val="branch"/>
          <dgm:animLvl val="lvl"/>
        </dgm:presLayoutVars>
      </dgm:prSet>
      <dgm:spPr/>
    </dgm:pt>
    <dgm:pt modelId="{FE9226DC-AFB4-4E4E-A8EB-5A23342CCBE0}" type="pres">
      <dgm:prSet presAssocID="{9093D317-B5D5-4D71-A149-19E788765C23}" presName="thickLine" presStyleLbl="alignNode1" presStyleIdx="0" presStyleCnt="3"/>
      <dgm:spPr/>
    </dgm:pt>
    <dgm:pt modelId="{B075BC73-7621-476D-AB1B-F71C22CB82A3}" type="pres">
      <dgm:prSet presAssocID="{9093D317-B5D5-4D71-A149-19E788765C23}" presName="horz1" presStyleCnt="0"/>
      <dgm:spPr/>
    </dgm:pt>
    <dgm:pt modelId="{B697A493-3696-458A-85FA-FBC774C0CEE4}" type="pres">
      <dgm:prSet presAssocID="{9093D317-B5D5-4D71-A149-19E788765C23}" presName="tx1" presStyleLbl="revTx" presStyleIdx="0" presStyleCnt="3"/>
      <dgm:spPr/>
    </dgm:pt>
    <dgm:pt modelId="{003F5B0C-628F-4A63-A6D2-2FAA0BA8264B}" type="pres">
      <dgm:prSet presAssocID="{9093D317-B5D5-4D71-A149-19E788765C23}" presName="vert1" presStyleCnt="0"/>
      <dgm:spPr/>
    </dgm:pt>
    <dgm:pt modelId="{CC54BB77-9F7D-4E23-877A-A7F5A078ACD9}" type="pres">
      <dgm:prSet presAssocID="{54D7F7B1-84C7-4D3C-8354-71EC7FF2198E}" presName="thickLine" presStyleLbl="alignNode1" presStyleIdx="1" presStyleCnt="3"/>
      <dgm:spPr/>
    </dgm:pt>
    <dgm:pt modelId="{686AA8A9-D910-4E77-BEA4-4CB8AFE368B2}" type="pres">
      <dgm:prSet presAssocID="{54D7F7B1-84C7-4D3C-8354-71EC7FF2198E}" presName="horz1" presStyleCnt="0"/>
      <dgm:spPr/>
    </dgm:pt>
    <dgm:pt modelId="{39BAD588-6E05-4F9A-9D67-8C4C5FAB08C3}" type="pres">
      <dgm:prSet presAssocID="{54D7F7B1-84C7-4D3C-8354-71EC7FF2198E}" presName="tx1" presStyleLbl="revTx" presStyleIdx="1" presStyleCnt="3"/>
      <dgm:spPr/>
    </dgm:pt>
    <dgm:pt modelId="{1F22D3F5-7066-4A3C-97EE-6CA3219C814F}" type="pres">
      <dgm:prSet presAssocID="{54D7F7B1-84C7-4D3C-8354-71EC7FF2198E}" presName="vert1" presStyleCnt="0"/>
      <dgm:spPr/>
    </dgm:pt>
    <dgm:pt modelId="{BC74627D-5CB3-4820-8C93-13B18C88D6B3}" type="pres">
      <dgm:prSet presAssocID="{5B6CC85E-C6CE-4F02-AF44-1C3DC1786AB4}" presName="thickLine" presStyleLbl="alignNode1" presStyleIdx="2" presStyleCnt="3"/>
      <dgm:spPr/>
    </dgm:pt>
    <dgm:pt modelId="{4105B54A-AE1E-4277-8ABA-263944D4328D}" type="pres">
      <dgm:prSet presAssocID="{5B6CC85E-C6CE-4F02-AF44-1C3DC1786AB4}" presName="horz1" presStyleCnt="0"/>
      <dgm:spPr/>
    </dgm:pt>
    <dgm:pt modelId="{939B92E9-259B-434B-9125-B36916407019}" type="pres">
      <dgm:prSet presAssocID="{5B6CC85E-C6CE-4F02-AF44-1C3DC1786AB4}" presName="tx1" presStyleLbl="revTx" presStyleIdx="2" presStyleCnt="3"/>
      <dgm:spPr/>
    </dgm:pt>
    <dgm:pt modelId="{B5D6F109-2F7B-4403-BD46-E605728FAFE1}" type="pres">
      <dgm:prSet presAssocID="{5B6CC85E-C6CE-4F02-AF44-1C3DC1786AB4}" presName="vert1" presStyleCnt="0"/>
      <dgm:spPr/>
    </dgm:pt>
  </dgm:ptLst>
  <dgm:cxnLst>
    <dgm:cxn modelId="{9E349100-1CDF-4992-B763-938BDB099AE8}" type="presOf" srcId="{FE9B935B-415C-491F-AE21-26597E227BC3}" destId="{881DA33F-B692-40ED-9312-0949D5AD0264}" srcOrd="0" destOrd="0" presId="urn:microsoft.com/office/officeart/2008/layout/LinedList"/>
    <dgm:cxn modelId="{D371C606-9D8A-412A-A5E5-ED5BC25BC082}" srcId="{FE9B935B-415C-491F-AE21-26597E227BC3}" destId="{5B6CC85E-C6CE-4F02-AF44-1C3DC1786AB4}" srcOrd="2" destOrd="0" parTransId="{70086F4E-8564-4246-9137-BA0E9E8F0D78}" sibTransId="{672618BE-0354-46B3-A07B-12E0EF8BB82E}"/>
    <dgm:cxn modelId="{D288C454-5FF1-4ADB-B9C0-A86FDA52A02F}" srcId="{FE9B935B-415C-491F-AE21-26597E227BC3}" destId="{54D7F7B1-84C7-4D3C-8354-71EC7FF2198E}" srcOrd="1" destOrd="0" parTransId="{851D3632-8C91-4287-B1EE-A5A0003D1524}" sibTransId="{25B1FE5E-F8AB-49ED-A700-45B8443CAC18}"/>
    <dgm:cxn modelId="{D8B07C92-363F-4518-B025-3B6DD43127A7}" srcId="{FE9B935B-415C-491F-AE21-26597E227BC3}" destId="{9093D317-B5D5-4D71-A149-19E788765C23}" srcOrd="0" destOrd="0" parTransId="{28C492EF-3BB7-4D0F-869C-9B6DA9BAFD1C}" sibTransId="{023ED6EF-5FAC-4698-AABA-59DC1F5364D0}"/>
    <dgm:cxn modelId="{A0A0C4BC-EAE3-46D5-86DC-A58858044D4E}" type="presOf" srcId="{5B6CC85E-C6CE-4F02-AF44-1C3DC1786AB4}" destId="{939B92E9-259B-434B-9125-B36916407019}" srcOrd="0" destOrd="0" presId="urn:microsoft.com/office/officeart/2008/layout/LinedList"/>
    <dgm:cxn modelId="{FCC2EDC9-B8C9-4C43-B306-6DC94D18C1CC}" type="presOf" srcId="{9093D317-B5D5-4D71-A149-19E788765C23}" destId="{B697A493-3696-458A-85FA-FBC774C0CEE4}" srcOrd="0" destOrd="0" presId="urn:microsoft.com/office/officeart/2008/layout/LinedList"/>
    <dgm:cxn modelId="{E36EE0DC-0A97-4E2B-BCF0-7044EEB2880F}" type="presOf" srcId="{54D7F7B1-84C7-4D3C-8354-71EC7FF2198E}" destId="{39BAD588-6E05-4F9A-9D67-8C4C5FAB08C3}" srcOrd="0" destOrd="0" presId="urn:microsoft.com/office/officeart/2008/layout/LinedList"/>
    <dgm:cxn modelId="{2B601449-3775-4370-ADB7-F1C67E667E41}" type="presParOf" srcId="{881DA33F-B692-40ED-9312-0949D5AD0264}" destId="{FE9226DC-AFB4-4E4E-A8EB-5A23342CCBE0}" srcOrd="0" destOrd="0" presId="urn:microsoft.com/office/officeart/2008/layout/LinedList"/>
    <dgm:cxn modelId="{612F620D-7F65-4C52-8F39-3A6644D7D29C}" type="presParOf" srcId="{881DA33F-B692-40ED-9312-0949D5AD0264}" destId="{B075BC73-7621-476D-AB1B-F71C22CB82A3}" srcOrd="1" destOrd="0" presId="urn:microsoft.com/office/officeart/2008/layout/LinedList"/>
    <dgm:cxn modelId="{B7384601-67C4-4FF6-AF70-76B2707646B7}" type="presParOf" srcId="{B075BC73-7621-476D-AB1B-F71C22CB82A3}" destId="{B697A493-3696-458A-85FA-FBC774C0CEE4}" srcOrd="0" destOrd="0" presId="urn:microsoft.com/office/officeart/2008/layout/LinedList"/>
    <dgm:cxn modelId="{1B1AAFE7-16A0-430D-B1D3-38E47FBDB127}" type="presParOf" srcId="{B075BC73-7621-476D-AB1B-F71C22CB82A3}" destId="{003F5B0C-628F-4A63-A6D2-2FAA0BA8264B}" srcOrd="1" destOrd="0" presId="urn:microsoft.com/office/officeart/2008/layout/LinedList"/>
    <dgm:cxn modelId="{A1CC9F15-7527-4E48-AC4E-0862A2F11498}" type="presParOf" srcId="{881DA33F-B692-40ED-9312-0949D5AD0264}" destId="{CC54BB77-9F7D-4E23-877A-A7F5A078ACD9}" srcOrd="2" destOrd="0" presId="urn:microsoft.com/office/officeart/2008/layout/LinedList"/>
    <dgm:cxn modelId="{9B152D47-06DE-4B15-BBA8-12C069A1EB01}" type="presParOf" srcId="{881DA33F-B692-40ED-9312-0949D5AD0264}" destId="{686AA8A9-D910-4E77-BEA4-4CB8AFE368B2}" srcOrd="3" destOrd="0" presId="urn:microsoft.com/office/officeart/2008/layout/LinedList"/>
    <dgm:cxn modelId="{0FD21FEA-9740-47C3-B089-7C7E2DA36CDF}" type="presParOf" srcId="{686AA8A9-D910-4E77-BEA4-4CB8AFE368B2}" destId="{39BAD588-6E05-4F9A-9D67-8C4C5FAB08C3}" srcOrd="0" destOrd="0" presId="urn:microsoft.com/office/officeart/2008/layout/LinedList"/>
    <dgm:cxn modelId="{BD64DB9C-DDF7-4AFB-94CA-968E64DE0EFA}" type="presParOf" srcId="{686AA8A9-D910-4E77-BEA4-4CB8AFE368B2}" destId="{1F22D3F5-7066-4A3C-97EE-6CA3219C814F}" srcOrd="1" destOrd="0" presId="urn:microsoft.com/office/officeart/2008/layout/LinedList"/>
    <dgm:cxn modelId="{4A2FDE26-650A-4EC8-BE4F-71701BD826BF}" type="presParOf" srcId="{881DA33F-B692-40ED-9312-0949D5AD0264}" destId="{BC74627D-5CB3-4820-8C93-13B18C88D6B3}" srcOrd="4" destOrd="0" presId="urn:microsoft.com/office/officeart/2008/layout/LinedList"/>
    <dgm:cxn modelId="{6D854213-D82D-456E-965D-92F5CFD6AE2F}" type="presParOf" srcId="{881DA33F-B692-40ED-9312-0949D5AD0264}" destId="{4105B54A-AE1E-4277-8ABA-263944D4328D}" srcOrd="5" destOrd="0" presId="urn:microsoft.com/office/officeart/2008/layout/LinedList"/>
    <dgm:cxn modelId="{6407C35B-DE14-4B14-9F0E-5C38D550C573}" type="presParOf" srcId="{4105B54A-AE1E-4277-8ABA-263944D4328D}" destId="{939B92E9-259B-434B-9125-B36916407019}" srcOrd="0" destOrd="0" presId="urn:microsoft.com/office/officeart/2008/layout/LinedList"/>
    <dgm:cxn modelId="{DA7CC4FE-3176-4E05-A584-6A7E9AB93037}" type="presParOf" srcId="{4105B54A-AE1E-4277-8ABA-263944D4328D}" destId="{B5D6F109-2F7B-4403-BD46-E605728FA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226DC-AFB4-4E4E-A8EB-5A23342CCBE0}">
      <dsp:nvSpPr>
        <dsp:cNvPr id="0" name=""/>
        <dsp:cNvSpPr/>
      </dsp:nvSpPr>
      <dsp:spPr>
        <a:xfrm>
          <a:off x="0" y="2825"/>
          <a:ext cx="56265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7A493-3696-458A-85FA-FBC774C0CEE4}">
      <dsp:nvSpPr>
        <dsp:cNvPr id="0" name=""/>
        <dsp:cNvSpPr/>
      </dsp:nvSpPr>
      <dsp:spPr>
        <a:xfrm>
          <a:off x="0" y="2825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Deux images de tailles similaires et l’image à chiffrer utilisera la valeur </a:t>
          </a:r>
          <a:r>
            <a:rPr lang="fr-FR" sz="2800" kern="1200" dirty="0" err="1"/>
            <a:t>rgb</a:t>
          </a:r>
          <a:r>
            <a:rPr lang="fr-FR" sz="2800" kern="1200" dirty="0"/>
            <a:t> du pixel de même coordonnées sur l’autre image</a:t>
          </a:r>
          <a:endParaRPr lang="en-US" sz="2800" kern="1200" dirty="0"/>
        </a:p>
      </dsp:txBody>
      <dsp:txXfrm>
        <a:off x="0" y="2825"/>
        <a:ext cx="5626542" cy="1926669"/>
      </dsp:txXfrm>
    </dsp:sp>
    <dsp:sp modelId="{CC54BB77-9F7D-4E23-877A-A7F5A078ACD9}">
      <dsp:nvSpPr>
        <dsp:cNvPr id="0" name=""/>
        <dsp:cNvSpPr/>
      </dsp:nvSpPr>
      <dsp:spPr>
        <a:xfrm>
          <a:off x="0" y="1929494"/>
          <a:ext cx="56265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D588-6E05-4F9A-9D67-8C4C5FAB08C3}">
      <dsp:nvSpPr>
        <dsp:cNvPr id="0" name=""/>
        <dsp:cNvSpPr/>
      </dsp:nvSpPr>
      <dsp:spPr>
        <a:xfrm>
          <a:off x="0" y="1929494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Un simple XOR pixel par pixel et l’image souhaitée est chiffré</a:t>
          </a:r>
          <a:endParaRPr lang="en-US" sz="2800" kern="1200" dirty="0"/>
        </a:p>
      </dsp:txBody>
      <dsp:txXfrm>
        <a:off x="0" y="1929494"/>
        <a:ext cx="5626542" cy="1926669"/>
      </dsp:txXfrm>
    </dsp:sp>
    <dsp:sp modelId="{BC74627D-5CB3-4820-8C93-13B18C88D6B3}">
      <dsp:nvSpPr>
        <dsp:cNvPr id="0" name=""/>
        <dsp:cNvSpPr/>
      </dsp:nvSpPr>
      <dsp:spPr>
        <a:xfrm>
          <a:off x="0" y="3856163"/>
          <a:ext cx="56265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92E9-259B-434B-9125-B36916407019}">
      <dsp:nvSpPr>
        <dsp:cNvPr id="0" name=""/>
        <dsp:cNvSpPr/>
      </dsp:nvSpPr>
      <dsp:spPr>
        <a:xfrm>
          <a:off x="0" y="3856163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Déchiffrement se fera de la même manière</a:t>
          </a:r>
          <a:endParaRPr lang="en-US" sz="2800" kern="1200" dirty="0"/>
        </a:p>
      </dsp:txBody>
      <dsp:txXfrm>
        <a:off x="0" y="3856163"/>
        <a:ext cx="5626542" cy="1926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226DC-AFB4-4E4E-A8EB-5A23342CCBE0}">
      <dsp:nvSpPr>
        <dsp:cNvPr id="0" name=""/>
        <dsp:cNvSpPr/>
      </dsp:nvSpPr>
      <dsp:spPr>
        <a:xfrm>
          <a:off x="0" y="2825"/>
          <a:ext cx="56265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7A493-3696-458A-85FA-FBC774C0CEE4}">
      <dsp:nvSpPr>
        <dsp:cNvPr id="0" name=""/>
        <dsp:cNvSpPr/>
      </dsp:nvSpPr>
      <dsp:spPr>
        <a:xfrm>
          <a:off x="0" y="2825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principe reste le même que l’exercice 1, cependant une valeur k rentre en compte</a:t>
          </a:r>
          <a:endParaRPr lang="en-US" sz="2800" kern="1200" dirty="0"/>
        </a:p>
      </dsp:txBody>
      <dsp:txXfrm>
        <a:off x="0" y="2825"/>
        <a:ext cx="5626542" cy="1926669"/>
      </dsp:txXfrm>
    </dsp:sp>
    <dsp:sp modelId="{CC54BB77-9F7D-4E23-877A-A7F5A078ACD9}">
      <dsp:nvSpPr>
        <dsp:cNvPr id="0" name=""/>
        <dsp:cNvSpPr/>
      </dsp:nvSpPr>
      <dsp:spPr>
        <a:xfrm>
          <a:off x="0" y="1929494"/>
          <a:ext cx="56265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D588-6E05-4F9A-9D67-8C4C5FAB08C3}">
      <dsp:nvSpPr>
        <dsp:cNvPr id="0" name=""/>
        <dsp:cNvSpPr/>
      </dsp:nvSpPr>
      <dsp:spPr>
        <a:xfrm>
          <a:off x="0" y="1929494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Un calcul avec k se fera avec les composantes des pixels et si jamais la limite </a:t>
          </a:r>
          <a:r>
            <a:rPr lang="fr-FR" sz="2800" kern="1200" dirty="0" err="1"/>
            <a:t>rgb</a:t>
          </a:r>
          <a:r>
            <a:rPr lang="fr-FR" sz="2800" kern="1200" dirty="0"/>
            <a:t> de 255 est dépassé, le résultat sera tronqué</a:t>
          </a:r>
          <a:endParaRPr lang="en-US" sz="2800" kern="1200" dirty="0"/>
        </a:p>
      </dsp:txBody>
      <dsp:txXfrm>
        <a:off x="0" y="1929494"/>
        <a:ext cx="5626542" cy="1926669"/>
      </dsp:txXfrm>
    </dsp:sp>
    <dsp:sp modelId="{BC74627D-5CB3-4820-8C93-13B18C88D6B3}">
      <dsp:nvSpPr>
        <dsp:cNvPr id="0" name=""/>
        <dsp:cNvSpPr/>
      </dsp:nvSpPr>
      <dsp:spPr>
        <a:xfrm>
          <a:off x="0" y="3856163"/>
          <a:ext cx="56265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92E9-259B-434B-9125-B36916407019}">
      <dsp:nvSpPr>
        <dsp:cNvPr id="0" name=""/>
        <dsp:cNvSpPr/>
      </dsp:nvSpPr>
      <dsp:spPr>
        <a:xfrm>
          <a:off x="0" y="3856163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Démasquage se fera de la même manière mais le calcul est différent</a:t>
          </a:r>
          <a:endParaRPr lang="en-US" sz="2800" kern="1200" dirty="0"/>
        </a:p>
      </dsp:txBody>
      <dsp:txXfrm>
        <a:off x="0" y="3856163"/>
        <a:ext cx="5626542" cy="1926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226DC-AFB4-4E4E-A8EB-5A23342CCBE0}">
      <dsp:nvSpPr>
        <dsp:cNvPr id="0" name=""/>
        <dsp:cNvSpPr/>
      </dsp:nvSpPr>
      <dsp:spPr>
        <a:xfrm>
          <a:off x="0" y="2825"/>
          <a:ext cx="56265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7A493-3696-458A-85FA-FBC774C0CEE4}">
      <dsp:nvSpPr>
        <dsp:cNvPr id="0" name=""/>
        <dsp:cNvSpPr/>
      </dsp:nvSpPr>
      <dsp:spPr>
        <a:xfrm>
          <a:off x="0" y="2825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On prétraite l’image puis on parcours les valeurs </a:t>
          </a:r>
          <a:r>
            <a:rPr lang="fr-FR" sz="3000" kern="1200" dirty="0" err="1"/>
            <a:t>rgb</a:t>
          </a:r>
          <a:r>
            <a:rPr lang="fr-FR" sz="3000" kern="1200" dirty="0"/>
            <a:t> de chaque pixel un a un</a:t>
          </a:r>
          <a:endParaRPr lang="en-US" sz="3000" kern="1200" dirty="0"/>
        </a:p>
      </dsp:txBody>
      <dsp:txXfrm>
        <a:off x="0" y="2825"/>
        <a:ext cx="5626542" cy="1926669"/>
      </dsp:txXfrm>
    </dsp:sp>
    <dsp:sp modelId="{CC54BB77-9F7D-4E23-877A-A7F5A078ACD9}">
      <dsp:nvSpPr>
        <dsp:cNvPr id="0" name=""/>
        <dsp:cNvSpPr/>
      </dsp:nvSpPr>
      <dsp:spPr>
        <a:xfrm>
          <a:off x="0" y="1929494"/>
          <a:ext cx="56265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D588-6E05-4F9A-9D67-8C4C5FAB08C3}">
      <dsp:nvSpPr>
        <dsp:cNvPr id="0" name=""/>
        <dsp:cNvSpPr/>
      </dsp:nvSpPr>
      <dsp:spPr>
        <a:xfrm>
          <a:off x="0" y="1929494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Après avoir décomposé le texte en octet, on cachera chaque bit de l’octet dans les valeurs </a:t>
          </a:r>
          <a:r>
            <a:rPr lang="fr-FR" sz="3000" kern="1200" dirty="0" err="1"/>
            <a:t>rgb</a:t>
          </a:r>
          <a:r>
            <a:rPr lang="fr-FR" sz="3000" kern="1200" dirty="0"/>
            <a:t> du pixel</a:t>
          </a:r>
          <a:endParaRPr lang="en-US" sz="3000" kern="1200" dirty="0"/>
        </a:p>
      </dsp:txBody>
      <dsp:txXfrm>
        <a:off x="0" y="1929494"/>
        <a:ext cx="5626542" cy="1926669"/>
      </dsp:txXfrm>
    </dsp:sp>
    <dsp:sp modelId="{BC74627D-5CB3-4820-8C93-13B18C88D6B3}">
      <dsp:nvSpPr>
        <dsp:cNvPr id="0" name=""/>
        <dsp:cNvSpPr/>
      </dsp:nvSpPr>
      <dsp:spPr>
        <a:xfrm>
          <a:off x="0" y="3856163"/>
          <a:ext cx="56265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92E9-259B-434B-9125-B36916407019}">
      <dsp:nvSpPr>
        <dsp:cNvPr id="0" name=""/>
        <dsp:cNvSpPr/>
      </dsp:nvSpPr>
      <dsp:spPr>
        <a:xfrm>
          <a:off x="0" y="3856163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Le Démasquage se fera à l’inverse, on viendra récupérer chaque bit de l’octet pour refaire le texte</a:t>
          </a:r>
          <a:endParaRPr lang="en-US" sz="3000" kern="1200" dirty="0"/>
        </a:p>
      </dsp:txBody>
      <dsp:txXfrm>
        <a:off x="0" y="3856163"/>
        <a:ext cx="5626542" cy="192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0460-8313-4D66-871B-09C8209E1EF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4EAA0-387A-4A6D-872B-9C9D295FDE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4" r:id="rId8"/>
    <p:sldLayoutId id="2147483871" r:id="rId9"/>
    <p:sldLayoutId id="2147483872" r:id="rId10"/>
    <p:sldLayoutId id="21474838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A6A32E-D196-4536-A9E8-56D5BB88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88E3398-5BD2-49D6-A547-80FBD0FEC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0E4B511-9D99-4EAC-908E-9B474A52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246904-E894-12B5-140C-5D4143F3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76" y="744909"/>
            <a:ext cx="10591800" cy="3155419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rgbClr val="FFFFFF"/>
                </a:solidFill>
              </a:rPr>
              <a:t>1ARIT</a:t>
            </a:r>
          </a:p>
        </p:txBody>
      </p:sp>
    </p:spTree>
    <p:extLst>
      <p:ext uri="{BB962C8B-B14F-4D97-AF65-F5344CB8AC3E}">
        <p14:creationId xmlns:p14="http://schemas.microsoft.com/office/powerpoint/2010/main" val="42436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E40F-1CE1-28CF-417F-5EC1DBBE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Masquage de Textes: Code d’exemple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16E1D55-AC87-1CA9-744B-40686011D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40" y="2667000"/>
            <a:ext cx="3158185" cy="3638410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48614AF-AD48-140B-0771-3B869BDF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68" y="2667000"/>
            <a:ext cx="3934214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E40F-1CE1-28CF-417F-5EC1DBBE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Démasquage de Textes: Code d’exemple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357BE4-A668-95BA-C3AC-303E4E22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61" y="2667000"/>
            <a:ext cx="2471942" cy="363841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BF385A0-8DB1-7C9E-5C99-4B861E92F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47" y="2667000"/>
            <a:ext cx="4439256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EBF067-E16E-FDC6-D136-FD842180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Bilan des Difficultés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63FD-BA20-EAD6-B8D7-CDFFC709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fr-FR" sz="1800" dirty="0"/>
              <a:t>L’exercice 3 et bien comprendre comment il fonctionne pour pouvoir l’implémenter en python</a:t>
            </a:r>
          </a:p>
          <a:p>
            <a:endParaRPr lang="fr-FR" sz="1800" dirty="0"/>
          </a:p>
          <a:p>
            <a:r>
              <a:rPr lang="fr-FR" sz="1800" dirty="0"/>
              <a:t>La bonne manière de récupérer les chemins de fichiers des images avec </a:t>
            </a:r>
            <a:r>
              <a:rPr lang="fr-FR" sz="1800" dirty="0" err="1"/>
              <a:t>filedialog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La bonne manière de récupérer les textes à saisir </a:t>
            </a:r>
          </a:p>
        </p:txBody>
      </p:sp>
    </p:spTree>
    <p:extLst>
      <p:ext uri="{BB962C8B-B14F-4D97-AF65-F5344CB8AC3E}">
        <p14:creationId xmlns:p14="http://schemas.microsoft.com/office/powerpoint/2010/main" val="24199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A97C-15AA-B5E2-6027-B50EF851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61339"/>
            <a:ext cx="5332506" cy="28311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EF45973-4803-4C2E-D1C4-5648183E2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r="41081" b="-1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3B6C-42EE-C97A-858F-04A05FB7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498" y="3429000"/>
            <a:ext cx="5332164" cy="25856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FFFFF"/>
                </a:solidFill>
              </a:rPr>
              <a:t>Chiffrement D’images</a:t>
            </a: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FFFFF"/>
                </a:solidFill>
              </a:rPr>
              <a:t>Masquage D’images</a:t>
            </a: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600" dirty="0">
                <a:solidFill>
                  <a:srgbClr val="FFFFFF"/>
                </a:solidFill>
              </a:rPr>
              <a:t>Masquage de Textes</a:t>
            </a:r>
          </a:p>
        </p:txBody>
      </p:sp>
      <p:pic>
        <p:nvPicPr>
          <p:cNvPr id="6" name="Graphic 5" descr="Lock">
            <a:extLst>
              <a:ext uri="{FF2B5EF4-FFF2-40B4-BE49-F238E27FC236}">
                <a16:creationId xmlns:a16="http://schemas.microsoft.com/office/drawing/2014/main" id="{DFE15AD3-CFDF-BC46-B0BA-74A230426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2528" y="3108326"/>
            <a:ext cx="914400" cy="914400"/>
          </a:xfrm>
          <a:prstGeom prst="rect">
            <a:avLst/>
          </a:prstGeom>
        </p:spPr>
      </p:pic>
      <p:pic>
        <p:nvPicPr>
          <p:cNvPr id="8" name="Graphic 7" descr="Face with mask with solid fill">
            <a:extLst>
              <a:ext uri="{FF2B5EF4-FFF2-40B4-BE49-F238E27FC236}">
                <a16:creationId xmlns:a16="http://schemas.microsoft.com/office/drawing/2014/main" id="{60B6A913-C7D2-DA7B-4D79-92CEF376C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2528" y="4110608"/>
            <a:ext cx="914400" cy="914400"/>
          </a:xfrm>
          <a:prstGeom prst="rect">
            <a:avLst/>
          </a:prstGeom>
        </p:spPr>
      </p:pic>
      <p:pic>
        <p:nvPicPr>
          <p:cNvPr id="10" name="Graphic 9" descr="Storytelling with solid fill">
            <a:extLst>
              <a:ext uri="{FF2B5EF4-FFF2-40B4-BE49-F238E27FC236}">
                <a16:creationId xmlns:a16="http://schemas.microsoft.com/office/drawing/2014/main" id="{4C53AC4E-BA7F-4420-0372-61624DC7E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4672" y="51520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9BA93-1124-761D-D837-31938E83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Contextualisation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E29B-F209-C3EB-18BC-72BF0A9A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fr-FR" sz="1800" b="0" i="0">
                <a:effectLst/>
                <a:latin typeface="Lato Extended"/>
              </a:rPr>
              <a:t>Le but de ce mini-projet est d'implémenter en Python plusieurs algorithmes de cryptographie et stéganographie ayant pour point commun l'utilisation d'images.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84878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516189-4B03-849F-B3F4-1C66BBC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Esprit du projet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FE03-0FDB-4EF1-1B2C-E793E5CF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/>
              <a:t>Assez ludique de manipuler des images. La création du code n’est pas très fun en soi mais son utilisation et son fonctionnement si</a:t>
            </a:r>
            <a:endParaRPr lang="fr-FR" sz="1800" dirty="0"/>
          </a:p>
        </p:txBody>
      </p:sp>
      <p:pic>
        <p:nvPicPr>
          <p:cNvPr id="5" name="Graphic 4" descr="Clown with solid fill">
            <a:extLst>
              <a:ext uri="{FF2B5EF4-FFF2-40B4-BE49-F238E27FC236}">
                <a16:creationId xmlns:a16="http://schemas.microsoft.com/office/drawing/2014/main" id="{1EBA174E-B951-5BEA-C86E-3E782272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370" y="1560250"/>
            <a:ext cx="25671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ED9BF-84C1-7F2E-997E-173B284F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Chiffrement D’images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A823D-54A5-A88D-82D4-6511C200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666331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5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E40F-1CE1-28CF-417F-5EC1DBBE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Chiffrement D’images: Code d’exemple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2953605-2672-C0CB-6AD3-D2DEACA8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7" y="1033418"/>
            <a:ext cx="4817466" cy="47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ED9BF-84C1-7F2E-997E-173B284F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Masquage 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D’images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A823D-54A5-A88D-82D4-6511C200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3563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1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5394E9-D225-43D7-9663-F27655BF9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1" y="0"/>
            <a:ext cx="603193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4B44-0452-9050-AEDE-6E7F30F2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800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Masquage D’images: Code d’exemple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67B5BB-22C6-4BD3-9F8F-0E0545D40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F06372-9CD6-4CD5-9168-5EA973F1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B13F8A-4773-4693-9469-E9DD7101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14AAC73-E19B-1AE0-8108-D736FAEDF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02" y="744412"/>
            <a:ext cx="3473106" cy="2784858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1C1FFC6-B181-4955-B62E-306C41A2F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00" y="3920741"/>
            <a:ext cx="4341101" cy="278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F3B1F-6AB3-4780-71FE-4CDB456ADF34}"/>
              </a:ext>
            </a:extLst>
          </p:cNvPr>
          <p:cNvSpPr txBox="1"/>
          <p:nvPr/>
        </p:nvSpPr>
        <p:spPr>
          <a:xfrm>
            <a:off x="8463173" y="331077"/>
            <a:ext cx="135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Masquage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9C7D2-CC11-9794-F22F-F1273B43A0CF}"/>
              </a:ext>
            </a:extLst>
          </p:cNvPr>
          <p:cNvSpPr txBox="1"/>
          <p:nvPr/>
        </p:nvSpPr>
        <p:spPr>
          <a:xfrm>
            <a:off x="8229600" y="3583674"/>
            <a:ext cx="168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Démasquage</a:t>
            </a:r>
          </a:p>
        </p:txBody>
      </p:sp>
    </p:spTree>
    <p:extLst>
      <p:ext uri="{BB962C8B-B14F-4D97-AF65-F5344CB8AC3E}">
        <p14:creationId xmlns:p14="http://schemas.microsoft.com/office/powerpoint/2010/main" val="315257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ED9BF-84C1-7F2E-997E-173B284F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Masquage 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de Textes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A823D-54A5-A88D-82D4-6511C200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87771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88473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D2443E"/>
      </a:accent1>
      <a:accent2>
        <a:srgbClr val="C02C64"/>
      </a:accent2>
      <a:accent3>
        <a:srgbClr val="D23EB3"/>
      </a:accent3>
      <a:accent4>
        <a:srgbClr val="A12CC0"/>
      </a:accent4>
      <a:accent5>
        <a:srgbClr val="753ED2"/>
      </a:accent5>
      <a:accent6>
        <a:srgbClr val="393FC3"/>
      </a:accent6>
      <a:hlink>
        <a:srgbClr val="84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Lato Extended</vt:lpstr>
      <vt:lpstr>Sabon Next LT</vt:lpstr>
      <vt:lpstr>DappledVTI</vt:lpstr>
      <vt:lpstr>1ARIT</vt:lpstr>
      <vt:lpstr>SOMMAIRE</vt:lpstr>
      <vt:lpstr>Contextualisation</vt:lpstr>
      <vt:lpstr>Esprit du projet </vt:lpstr>
      <vt:lpstr>Chiffrement D’images</vt:lpstr>
      <vt:lpstr>Chiffrement D’images: Code d’exemple</vt:lpstr>
      <vt:lpstr>Masquage  D’images</vt:lpstr>
      <vt:lpstr>Masquage D’images: Code d’exemple</vt:lpstr>
      <vt:lpstr>Masquage  de Textes</vt:lpstr>
      <vt:lpstr>Masquage de Textes: Code d’exemple</vt:lpstr>
      <vt:lpstr>Démasquage de Textes: Code d’exemple</vt:lpstr>
      <vt:lpstr>Bilan des 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1ARIT</dc:title>
  <dc:creator>benjamin maury</dc:creator>
  <cp:lastModifiedBy>benjamin maury</cp:lastModifiedBy>
  <cp:revision>1</cp:revision>
  <dcterms:created xsi:type="dcterms:W3CDTF">2022-05-23T06:57:18Z</dcterms:created>
  <dcterms:modified xsi:type="dcterms:W3CDTF">2022-05-23T11:45:05Z</dcterms:modified>
</cp:coreProperties>
</file>