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E01"/>
    <a:srgbClr val="F29D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79648" autoAdjust="0"/>
  </p:normalViewPr>
  <p:slideViewPr>
    <p:cSldViewPr snapToGrid="0">
      <p:cViewPr varScale="1">
        <p:scale>
          <a:sx n="87" d="100"/>
          <a:sy n="87" d="100"/>
        </p:scale>
        <p:origin x="150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2B802-CFFA-4B6F-9FD6-D25C923A9A18}" type="datetimeFigureOut">
              <a:rPr lang="fr-CH" smtClean="0"/>
              <a:t>19.01.2020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74128-2251-4A56-A495-F02389F5863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16972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9E0D3-71BE-47C1-A492-7C3AF08A0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1AD925-B010-4E2F-A11E-D3834D6AC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42034E-D46F-4756-9CC8-F8D9BA94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2302-6EFE-4455-ACEB-AE2AD265009C}" type="datetime1">
              <a:rPr lang="fr-CH" smtClean="0"/>
              <a:t>19.01.2020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480F8E-C488-42BD-8729-BBDA75B1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893B4A-FDDC-4EC6-84A8-80F2EE02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7D82-4BE1-49A6-A1C7-11CC771FE4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642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706C8-7C85-4F87-9F31-E2692427D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A8C828-7601-4BA3-9A81-BE4EB7B48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B05859-ABF0-42FC-BD7F-3FF18F5C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0BD9-2A52-4635-9BED-5FD8985C4C73}" type="datetime1">
              <a:rPr lang="fr-CH" smtClean="0"/>
              <a:t>19.01.2020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98A410-CF73-4EC3-A844-28F4BD410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2CC944-5584-4D35-ACF4-09BE2C125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7D82-4BE1-49A6-A1C7-11CC771FE4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869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EDDD8CA-C90F-4DEF-96FE-ACD68B8FF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CD5FBC9-2DDD-4293-8485-EF61F7651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0DAB43-2E93-4236-8067-DA82322A7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1D96-DAB2-4EF4-BCF4-E15916A9A777}" type="datetime1">
              <a:rPr lang="fr-CH" smtClean="0"/>
              <a:t>19.01.2020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D59F6D-210D-405B-888B-BB2770A6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9E8E63-92B4-4535-81A1-0BDCC612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7D82-4BE1-49A6-A1C7-11CC771FE4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1861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DA6153-3A57-4793-B07D-482525C3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A2FB78-8DA7-490D-8745-EA3939939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BF6B44-B162-400E-AEDA-DEA5D647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C324-7EBE-40F0-B89E-ADA5DF920B54}" type="datetime1">
              <a:rPr lang="fr-CH" smtClean="0"/>
              <a:t>19.01.2020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AB16F1-A7D5-49CD-B021-32F9F150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9C60EA-1C91-45EA-B908-32032D7C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7D82-4BE1-49A6-A1C7-11CC771FE4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5132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A12378-22B3-4224-B463-7C90D80B3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4EDD08-9006-4075-82A2-5CB27CE23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D0DA53-0E01-44EB-A918-F87AE375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89CF-E7F7-4A3B-BE05-455CBAA0C6D3}" type="datetime1">
              <a:rPr lang="fr-CH" smtClean="0"/>
              <a:t>19.01.2020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DB3736-4C03-4693-B795-702A0BED4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04ECE2-0B29-4C6A-B920-F61A0255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7D82-4BE1-49A6-A1C7-11CC771FE4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7820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61D7F1-EBA1-441A-A1B4-380333BF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CA29E9-ED9F-4144-A5BB-D122E7057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EF7332-CE33-419D-81B2-181A73F3E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788F30-43B2-43DB-A1C9-36B3A69F9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365-E71F-4273-95A4-3B6E4A9CC407}" type="datetime1">
              <a:rPr lang="fr-CH" smtClean="0"/>
              <a:t>19.01.2020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BF458F-8F95-4A7B-B29D-2627D539C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2EF9D9-DF3C-46FA-A50B-A711ED8B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7D82-4BE1-49A6-A1C7-11CC771FE4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668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78267D-E1FB-465D-9F6F-74A960BA6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DB5471-5C01-4B29-B45A-72AEDE5D8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E35E5B9-1681-407D-BE29-0FA6AF957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B39059-B74A-40A0-A5B9-691AF1843E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D70C3B-F6C8-4958-909C-867953BBB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7B91D05-E221-4CFD-854D-72E416AE2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C896-EDAF-4B88-A37B-787615D610DC}" type="datetime1">
              <a:rPr lang="fr-CH" smtClean="0"/>
              <a:t>19.01.2020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E893A42-9454-4D78-89EF-EF7825E85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538AD2-4655-40C2-A555-199D4603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7D82-4BE1-49A6-A1C7-11CC771FE4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8405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822EB6-FDFA-490D-997B-F2469492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E357FB-B824-47B6-BF0A-626890CC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C32E-75B1-43D8-ACDD-102400D952BE}" type="datetime1">
              <a:rPr lang="fr-CH" smtClean="0"/>
              <a:t>19.01.2020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DD5CAA6-D6AD-4314-89E7-911D03D8D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E3AC75-4FDC-4E39-93DC-D00B6F94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7D82-4BE1-49A6-A1C7-11CC771FE4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8163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9EE02F-A4C7-4CCD-AF9B-E6F564DD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0164-A95E-42CD-BD38-89C6DBB5958F}" type="datetime1">
              <a:rPr lang="fr-CH" smtClean="0"/>
              <a:t>19.01.2020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289D2A9-9D9D-436E-9895-A4B7365E8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ACE273-8CF2-4C72-993C-B405599A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7D82-4BE1-49A6-A1C7-11CC771FE4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1200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1FEDE3-8B6D-46EC-A740-E72E71D86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FA6FE4-72F3-4802-B437-E0C1C75E1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2363E6-0903-4403-87A7-2C989B121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2D13D8-0F86-40C5-9921-AB94F53F5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0CA2D-26B5-4B0D-9D84-4D054A8AADC4}" type="datetime1">
              <a:rPr lang="fr-CH" smtClean="0"/>
              <a:t>19.01.2020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AD9077-B519-498A-89B6-F0F053585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672AD1-035E-4592-9F12-89489DA3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7D82-4BE1-49A6-A1C7-11CC771FE4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81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7FB9A9-13BE-4794-B006-320DFF835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7F07E1E-5562-4AFE-8459-8A6BF51C2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28811E-3792-4A57-87B8-F47406307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EA8651-FD6A-47F1-BC8C-01D8791F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AAB6-DAE8-49FA-9A9A-1410381253FC}" type="datetime1">
              <a:rPr lang="fr-CH" smtClean="0"/>
              <a:t>19.01.2020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7AE50C-67FA-4E82-8078-52D8F2629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3C880E-B147-436F-9F54-66EE8730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7D82-4BE1-49A6-A1C7-11CC771FE4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922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5F64A912-C1AD-458C-9039-F0897AD9FB99}"/>
              </a:ext>
            </a:extLst>
          </p:cNvPr>
          <p:cNvSpPr/>
          <p:nvPr userDrawn="1"/>
        </p:nvSpPr>
        <p:spPr>
          <a:xfrm>
            <a:off x="7128769" y="4474346"/>
            <a:ext cx="5149048" cy="2432481"/>
          </a:xfrm>
          <a:custGeom>
            <a:avLst/>
            <a:gdLst>
              <a:gd name="connsiteX0" fmla="*/ 0 w 5149048"/>
              <a:gd name="connsiteY0" fmla="*/ 2405848 h 2432481"/>
              <a:gd name="connsiteX1" fmla="*/ 3595456 w 5149048"/>
              <a:gd name="connsiteY1" fmla="*/ 1926454 h 2432481"/>
              <a:gd name="connsiteX2" fmla="*/ 5149048 w 5149048"/>
              <a:gd name="connsiteY2" fmla="*/ 0 h 2432481"/>
              <a:gd name="connsiteX3" fmla="*/ 5149048 w 5149048"/>
              <a:gd name="connsiteY3" fmla="*/ 2432481 h 2432481"/>
              <a:gd name="connsiteX4" fmla="*/ 0 w 5149048"/>
              <a:gd name="connsiteY4" fmla="*/ 2405848 h 2432481"/>
              <a:gd name="connsiteX0" fmla="*/ 0 w 5149048"/>
              <a:gd name="connsiteY0" fmla="*/ 2405848 h 2432481"/>
              <a:gd name="connsiteX1" fmla="*/ 3595456 w 5149048"/>
              <a:gd name="connsiteY1" fmla="*/ 1944209 h 2432481"/>
              <a:gd name="connsiteX2" fmla="*/ 5149048 w 5149048"/>
              <a:gd name="connsiteY2" fmla="*/ 0 h 2432481"/>
              <a:gd name="connsiteX3" fmla="*/ 5149048 w 5149048"/>
              <a:gd name="connsiteY3" fmla="*/ 2432481 h 2432481"/>
              <a:gd name="connsiteX4" fmla="*/ 0 w 5149048"/>
              <a:gd name="connsiteY4" fmla="*/ 2405848 h 2432481"/>
              <a:gd name="connsiteX0" fmla="*/ 0 w 5149048"/>
              <a:gd name="connsiteY0" fmla="*/ 2405848 h 2432481"/>
              <a:gd name="connsiteX1" fmla="*/ 3595456 w 5149048"/>
              <a:gd name="connsiteY1" fmla="*/ 1944209 h 2432481"/>
              <a:gd name="connsiteX2" fmla="*/ 5149048 w 5149048"/>
              <a:gd name="connsiteY2" fmla="*/ 0 h 2432481"/>
              <a:gd name="connsiteX3" fmla="*/ 5149048 w 5149048"/>
              <a:gd name="connsiteY3" fmla="*/ 2432481 h 2432481"/>
              <a:gd name="connsiteX4" fmla="*/ 0 w 5149048"/>
              <a:gd name="connsiteY4" fmla="*/ 2405848 h 2432481"/>
              <a:gd name="connsiteX0" fmla="*/ 0 w 5149048"/>
              <a:gd name="connsiteY0" fmla="*/ 2405848 h 2432481"/>
              <a:gd name="connsiteX1" fmla="*/ 3595456 w 5149048"/>
              <a:gd name="connsiteY1" fmla="*/ 1944209 h 2432481"/>
              <a:gd name="connsiteX2" fmla="*/ 5149048 w 5149048"/>
              <a:gd name="connsiteY2" fmla="*/ 0 h 2432481"/>
              <a:gd name="connsiteX3" fmla="*/ 5149048 w 5149048"/>
              <a:gd name="connsiteY3" fmla="*/ 2432481 h 2432481"/>
              <a:gd name="connsiteX4" fmla="*/ 0 w 5149048"/>
              <a:gd name="connsiteY4" fmla="*/ 2405848 h 2432481"/>
              <a:gd name="connsiteX0" fmla="*/ 0 w 5149048"/>
              <a:gd name="connsiteY0" fmla="*/ 2405848 h 2432481"/>
              <a:gd name="connsiteX1" fmla="*/ 3231472 w 5149048"/>
              <a:gd name="connsiteY1" fmla="*/ 2059619 h 2432481"/>
              <a:gd name="connsiteX2" fmla="*/ 5149048 w 5149048"/>
              <a:gd name="connsiteY2" fmla="*/ 0 h 2432481"/>
              <a:gd name="connsiteX3" fmla="*/ 5149048 w 5149048"/>
              <a:gd name="connsiteY3" fmla="*/ 2432481 h 2432481"/>
              <a:gd name="connsiteX4" fmla="*/ 0 w 5149048"/>
              <a:gd name="connsiteY4" fmla="*/ 2405848 h 2432481"/>
              <a:gd name="connsiteX0" fmla="*/ 0 w 5149048"/>
              <a:gd name="connsiteY0" fmla="*/ 2405848 h 2432481"/>
              <a:gd name="connsiteX1" fmla="*/ 3231472 w 5149048"/>
              <a:gd name="connsiteY1" fmla="*/ 2059619 h 2432481"/>
              <a:gd name="connsiteX2" fmla="*/ 5149048 w 5149048"/>
              <a:gd name="connsiteY2" fmla="*/ 0 h 2432481"/>
              <a:gd name="connsiteX3" fmla="*/ 5149048 w 5149048"/>
              <a:gd name="connsiteY3" fmla="*/ 2432481 h 2432481"/>
              <a:gd name="connsiteX4" fmla="*/ 0 w 5149048"/>
              <a:gd name="connsiteY4" fmla="*/ 2405848 h 2432481"/>
              <a:gd name="connsiteX0" fmla="*/ 0 w 5149048"/>
              <a:gd name="connsiteY0" fmla="*/ 2405848 h 2432481"/>
              <a:gd name="connsiteX1" fmla="*/ 3355759 w 5149048"/>
              <a:gd name="connsiteY1" fmla="*/ 1961964 h 2432481"/>
              <a:gd name="connsiteX2" fmla="*/ 5149048 w 5149048"/>
              <a:gd name="connsiteY2" fmla="*/ 0 h 2432481"/>
              <a:gd name="connsiteX3" fmla="*/ 5149048 w 5149048"/>
              <a:gd name="connsiteY3" fmla="*/ 2432481 h 2432481"/>
              <a:gd name="connsiteX4" fmla="*/ 0 w 5149048"/>
              <a:gd name="connsiteY4" fmla="*/ 2405848 h 2432481"/>
              <a:gd name="connsiteX0" fmla="*/ 0 w 5149048"/>
              <a:gd name="connsiteY0" fmla="*/ 2405848 h 2432481"/>
              <a:gd name="connsiteX1" fmla="*/ 3355759 w 5149048"/>
              <a:gd name="connsiteY1" fmla="*/ 1961964 h 2432481"/>
              <a:gd name="connsiteX2" fmla="*/ 5149048 w 5149048"/>
              <a:gd name="connsiteY2" fmla="*/ 0 h 2432481"/>
              <a:gd name="connsiteX3" fmla="*/ 5149048 w 5149048"/>
              <a:gd name="connsiteY3" fmla="*/ 2432481 h 2432481"/>
              <a:gd name="connsiteX4" fmla="*/ 0 w 5149048"/>
              <a:gd name="connsiteY4" fmla="*/ 2405848 h 2432481"/>
              <a:gd name="connsiteX0" fmla="*/ 0 w 5149048"/>
              <a:gd name="connsiteY0" fmla="*/ 2405848 h 2432481"/>
              <a:gd name="connsiteX1" fmla="*/ 3355759 w 5149048"/>
              <a:gd name="connsiteY1" fmla="*/ 1961964 h 2432481"/>
              <a:gd name="connsiteX2" fmla="*/ 5149048 w 5149048"/>
              <a:gd name="connsiteY2" fmla="*/ 0 h 2432481"/>
              <a:gd name="connsiteX3" fmla="*/ 5149048 w 5149048"/>
              <a:gd name="connsiteY3" fmla="*/ 2432481 h 2432481"/>
              <a:gd name="connsiteX4" fmla="*/ 0 w 5149048"/>
              <a:gd name="connsiteY4" fmla="*/ 2405848 h 2432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9048" h="2432481">
                <a:moveTo>
                  <a:pt x="0" y="2405848"/>
                </a:moveTo>
                <a:cubicBezTo>
                  <a:pt x="1198485" y="2251968"/>
                  <a:pt x="2334828" y="2169109"/>
                  <a:pt x="3355759" y="1961964"/>
                </a:cubicBezTo>
                <a:cubicBezTo>
                  <a:pt x="4663736" y="1624613"/>
                  <a:pt x="4835370" y="834501"/>
                  <a:pt x="5149048" y="0"/>
                </a:cubicBezTo>
                <a:lnTo>
                  <a:pt x="5149048" y="2432481"/>
                </a:lnTo>
                <a:lnTo>
                  <a:pt x="0" y="240584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9E79819-7F2F-4B6C-944D-BE1C2D63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AB0E0A-EB70-4457-B6C1-CC1E8DFC0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FA61AA-2620-4E09-8A28-414E708AB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DF902-1DA2-4E11-BBE8-A7D43050950C}" type="datetime1">
              <a:rPr lang="fr-CH" smtClean="0"/>
              <a:t>19.01.2020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05D27A-0453-4628-88B4-451629F47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B69361-0F68-4C7A-8A7A-395ED10C5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01DDE70-C96F-4B50-841D-60524651E732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1459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6E0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DB0E3E-9DD4-4E70-B978-050A4BD67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HUNGRY.ME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C1DC55-2B17-4BFF-B93D-53F8C2B566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241138-32A8-433C-BF5F-6F8AC0F9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7D82-4BE1-49A6-A1C7-11CC771FE4B3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334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C7D0BE-B5E8-46D4-886B-5C7ACCE8D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Modèle document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D78C0F-8E4D-4BE3-8B99-4B4DC701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Base de données MongoDB</a:t>
            </a:r>
          </a:p>
          <a:p>
            <a:r>
              <a:rPr lang="fr-CH" dirty="0"/>
              <a:t>Format JSON</a:t>
            </a:r>
          </a:p>
          <a:p>
            <a:r>
              <a:rPr lang="fr-CH" dirty="0"/>
              <a:t>Contient : </a:t>
            </a:r>
            <a:r>
              <a:rPr lang="fr-CH" dirty="0" err="1"/>
              <a:t>l’id</a:t>
            </a:r>
            <a:r>
              <a:rPr lang="fr-CH" dirty="0"/>
              <a:t>, le nom, la source, les temps de préparations, d’attente et de cuisson, </a:t>
            </a:r>
            <a:r>
              <a:rPr lang="fr-CH"/>
              <a:t>les ingrédients, les tags, </a:t>
            </a:r>
            <a:r>
              <a:rPr lang="fr-CH" dirty="0"/>
              <a:t>les calories, …</a:t>
            </a:r>
          </a:p>
          <a:p>
            <a:r>
              <a:rPr lang="fr-CH" dirty="0"/>
              <a:t> Les ingrédients contiennent : unité, quantité et nom</a:t>
            </a:r>
          </a:p>
          <a:p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7A3887-DFA7-4343-92FB-D199072C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7D82-4BE1-49A6-A1C7-11CC771FE4B3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7095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56278-E950-4A2E-8009-AE80EE81C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Modèle graphe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B8E9F5B-E3A5-4C5B-9ADC-B9E103F9E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419" y="1825625"/>
            <a:ext cx="3485162" cy="4351338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3F0535-BB98-42F2-B855-D9377DFB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7D82-4BE1-49A6-A1C7-11CC771FE4B3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0458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D3182A-6EDF-4085-9995-33A5095C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Requêtes avancées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EAAC42-DFC8-4438-8B9B-91795D07F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81818"/>
            <a:ext cx="5257801" cy="279076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CH" dirty="0"/>
              <a:t>MATCH (</a:t>
            </a:r>
            <a:r>
              <a:rPr lang="fr-CH" dirty="0" err="1"/>
              <a:t>a:User</a:t>
            </a:r>
            <a:r>
              <a:rPr lang="fr-CH" dirty="0"/>
              <a:t>{id:"939966181"})-[</a:t>
            </a:r>
            <a:r>
              <a:rPr lang="fr-CH" dirty="0" err="1"/>
              <a:t>l:looked</a:t>
            </a:r>
            <a:r>
              <a:rPr lang="fr-CH" dirty="0"/>
              <a:t>]-&gt;(</a:t>
            </a:r>
            <a:r>
              <a:rPr lang="fr-CH" dirty="0" err="1"/>
              <a:t>b:Recipe</a:t>
            </a:r>
            <a:r>
              <a:rPr lang="fr-CH" dirty="0"/>
              <a:t>)</a:t>
            </a:r>
            <a:br>
              <a:rPr lang="fr-CH" dirty="0"/>
            </a:br>
            <a:r>
              <a:rPr lang="fr-CH" dirty="0"/>
              <a:t>WHERE </a:t>
            </a:r>
            <a:r>
              <a:rPr lang="fr-CH" dirty="0" err="1"/>
              <a:t>l.liked</a:t>
            </a:r>
            <a:r>
              <a:rPr lang="fr-CH" dirty="0"/>
              <a:t> = </a:t>
            </a:r>
            <a:r>
              <a:rPr lang="fr-CH" dirty="0" err="1"/>
              <a:t>true</a:t>
            </a:r>
            <a:r>
              <a:rPr lang="fr-CH" dirty="0"/>
              <a:t> OR </a:t>
            </a:r>
            <a:r>
              <a:rPr lang="fr-CH" dirty="0" err="1"/>
              <a:t>l.favorite</a:t>
            </a:r>
            <a:r>
              <a:rPr lang="fr-CH" dirty="0"/>
              <a:t> = </a:t>
            </a:r>
            <a:r>
              <a:rPr lang="fr-CH" dirty="0" err="1"/>
              <a:t>true</a:t>
            </a:r>
            <a:br>
              <a:rPr lang="fr-CH" dirty="0"/>
            </a:br>
            <a:r>
              <a:rPr lang="fr-CH" dirty="0"/>
              <a:t>MATCH (b)--&gt;(</a:t>
            </a:r>
            <a:r>
              <a:rPr lang="fr-CH" dirty="0" err="1"/>
              <a:t>i:Ingredient</a:t>
            </a:r>
            <a:r>
              <a:rPr lang="fr-CH" dirty="0"/>
              <a:t>)</a:t>
            </a:r>
            <a:br>
              <a:rPr lang="fr-CH" dirty="0"/>
            </a:br>
            <a:r>
              <a:rPr lang="fr-CH" dirty="0"/>
              <a:t>MATCH (</a:t>
            </a:r>
            <a:r>
              <a:rPr lang="fr-CH" dirty="0" err="1"/>
              <a:t>r:Recipe</a:t>
            </a:r>
            <a:r>
              <a:rPr lang="fr-CH" dirty="0"/>
              <a:t>)--&gt;(i)</a:t>
            </a:r>
            <a:br>
              <a:rPr lang="fr-CH" dirty="0"/>
            </a:br>
            <a:r>
              <a:rPr lang="fr-CH" dirty="0"/>
              <a:t>WHERE NOT (a)--&gt;(r)</a:t>
            </a:r>
            <a:br>
              <a:rPr lang="fr-CH" dirty="0"/>
            </a:br>
            <a:r>
              <a:rPr lang="fr-CH" dirty="0"/>
              <a:t>RETURN r.id, r.name, </a:t>
            </a:r>
            <a:r>
              <a:rPr lang="fr-CH" dirty="0" err="1"/>
              <a:t>collect</a:t>
            </a:r>
            <a:r>
              <a:rPr lang="fr-CH" dirty="0"/>
              <a:t>(i.name) AS </a:t>
            </a:r>
            <a:r>
              <a:rPr lang="fr-CH" dirty="0" err="1"/>
              <a:t>Ingredients</a:t>
            </a:r>
            <a:br>
              <a:rPr lang="fr-CH" dirty="0"/>
            </a:br>
            <a:r>
              <a:rPr lang="fr-CH" dirty="0"/>
              <a:t>ORDER BY size(</a:t>
            </a:r>
            <a:r>
              <a:rPr lang="fr-CH" dirty="0" err="1"/>
              <a:t>collect</a:t>
            </a:r>
            <a:r>
              <a:rPr lang="fr-CH" dirty="0"/>
              <a:t>(i.name)) DESC</a:t>
            </a:r>
            <a:br>
              <a:rPr lang="fr-CH" dirty="0"/>
            </a:br>
            <a:r>
              <a:rPr lang="fr-CH" dirty="0"/>
              <a:t>LIMIT 50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FA6A79-8CF4-4030-8FF7-5B8BBDAD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7D82-4BE1-49A6-A1C7-11CC771FE4B3}" type="slidenum">
              <a:rPr lang="fr-CH" smtClean="0"/>
              <a:t>4</a:t>
            </a:fld>
            <a:endParaRPr lang="fr-CH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43F013C-64C5-4C27-9DF4-117CAED72F15}"/>
              </a:ext>
            </a:extLst>
          </p:cNvPr>
          <p:cNvSpPr txBox="1">
            <a:spLocks/>
          </p:cNvSpPr>
          <p:nvPr/>
        </p:nvSpPr>
        <p:spPr>
          <a:xfrm>
            <a:off x="6289712" y="2414292"/>
            <a:ext cx="5064087" cy="2248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/>
              <a:t>MATCH (</a:t>
            </a:r>
            <a:r>
              <a:rPr lang="en-US" sz="1500" dirty="0" err="1"/>
              <a:t>a:User</a:t>
            </a:r>
            <a:r>
              <a:rPr lang="en-US" sz="1500" dirty="0"/>
              <a:t>)-[</a:t>
            </a:r>
            <a:r>
              <a:rPr lang="en-US" sz="1500" dirty="0" err="1"/>
              <a:t>l:looked</a:t>
            </a:r>
            <a:r>
              <a:rPr lang="en-US" sz="1500" dirty="0"/>
              <a:t>]-&gt;(</a:t>
            </a:r>
            <a:r>
              <a:rPr lang="en-US" sz="1500" dirty="0" err="1"/>
              <a:t>b:Recipe</a:t>
            </a:r>
            <a:r>
              <a:rPr lang="en-US" sz="1500" dirty="0"/>
              <a:t>)</a:t>
            </a:r>
            <a:br>
              <a:rPr lang="en-US" sz="1500" dirty="0"/>
            </a:br>
            <a:r>
              <a:rPr lang="en-US" sz="1500" dirty="0"/>
              <a:t>WHERE </a:t>
            </a:r>
            <a:r>
              <a:rPr lang="en-US" sz="1500" dirty="0" err="1"/>
              <a:t>l.liked</a:t>
            </a:r>
            <a:r>
              <a:rPr lang="en-US" sz="1500" dirty="0"/>
              <a:t> = true OR </a:t>
            </a:r>
            <a:r>
              <a:rPr lang="en-US" sz="1500" dirty="0" err="1"/>
              <a:t>l.favorite</a:t>
            </a:r>
            <a:r>
              <a:rPr lang="en-US" sz="1500" dirty="0"/>
              <a:t> = true</a:t>
            </a:r>
            <a:br>
              <a:rPr lang="en-US" sz="1500" dirty="0"/>
            </a:br>
            <a:r>
              <a:rPr lang="en-US" sz="1500" dirty="0"/>
              <a:t>WHERE NOT (:User{id:"939966181"})--&gt;(b)</a:t>
            </a:r>
            <a:br>
              <a:rPr lang="en-US" sz="1500" dirty="0"/>
            </a:br>
            <a:r>
              <a:rPr lang="en-US" sz="1500" dirty="0"/>
              <a:t>RETURN b.id, b.name, COLLECT(a) as users</a:t>
            </a:r>
            <a:br>
              <a:rPr lang="en-US" sz="1500" dirty="0"/>
            </a:br>
            <a:r>
              <a:rPr lang="en-US" sz="1500" dirty="0"/>
              <a:t>ORDER BY SIZE(users) DESC</a:t>
            </a:r>
            <a:endParaRPr lang="fr-CH" sz="1500" dirty="0"/>
          </a:p>
        </p:txBody>
      </p:sp>
    </p:spTree>
    <p:extLst>
      <p:ext uri="{BB962C8B-B14F-4D97-AF65-F5344CB8AC3E}">
        <p14:creationId xmlns:p14="http://schemas.microsoft.com/office/powerpoint/2010/main" val="195192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DE0EE-D3DF-44FB-96A8-EADF3EE07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/>
              <a:t>DEMO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C2CC04-62F8-43D9-8539-F27652A279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406D58-0756-41AB-AEA8-83688491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7D82-4BE1-49A6-A1C7-11CC771FE4B3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40541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DE0EE-D3DF-44FB-96A8-EADF3EE07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/>
              <a:t>QUESTIONS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C2CC04-62F8-43D9-8539-F27652A279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406D58-0756-41AB-AEA8-83688491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7D82-4BE1-49A6-A1C7-11CC771FE4B3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889110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95</Words>
  <Application>Microsoft Office PowerPoint</Application>
  <PresentationFormat>Grand écran</PresentationFormat>
  <Paragraphs>18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HUNGRY.ME</vt:lpstr>
      <vt:lpstr>Modèle document</vt:lpstr>
      <vt:lpstr>Modèle graphe</vt:lpstr>
      <vt:lpstr>Requêtes avancées</vt:lpstr>
      <vt:lpstr>DEMO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Communication Augmentée</dc:title>
  <dc:creator>Mayo Cartes Adrian</dc:creator>
  <cp:lastModifiedBy>Edouard De Chambrier</cp:lastModifiedBy>
  <cp:revision>48</cp:revision>
  <dcterms:created xsi:type="dcterms:W3CDTF">2019-09-04T11:59:18Z</dcterms:created>
  <dcterms:modified xsi:type="dcterms:W3CDTF">2020-01-19T14:18:58Z</dcterms:modified>
</cp:coreProperties>
</file>