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1" r:id="rId7"/>
    <p:sldId id="282" r:id="rId8"/>
    <p:sldId id="316" r:id="rId9"/>
    <p:sldId id="315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01" autoAdjust="0"/>
  </p:normalViewPr>
  <p:slideViewPr>
    <p:cSldViewPr snapToGrid="0" snapToObjects="1">
      <p:cViewPr varScale="1">
        <p:scale>
          <a:sx n="57" d="100"/>
          <a:sy n="57" d="100"/>
        </p:scale>
        <p:origin x="101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3C25A-A04E-DBCA-5CE8-F4440A04C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6C980-4551-DD4B-36DA-9F6B64D7C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AA7EA-4AEF-62B5-E1C8-09931EED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r>
              <a:rPr lang="en-US" dirty="0" err="1"/>
              <a:t>struktur</a:t>
            </a:r>
            <a:br>
              <a:rPr lang="en-US" dirty="0"/>
            </a:br>
            <a:r>
              <a:rPr lang="en-US" dirty="0"/>
              <a:t>web </a:t>
            </a:r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M Rizky M</a:t>
            </a:r>
          </a:p>
          <a:p>
            <a:r>
              <a:rPr lang="en-US" dirty="0"/>
              <a:t>M Haikal M</a:t>
            </a:r>
          </a:p>
          <a:p>
            <a:r>
              <a:rPr lang="en-US" dirty="0"/>
              <a:t>Ni Cika A S</a:t>
            </a:r>
          </a:p>
          <a:p>
            <a:r>
              <a:rPr lang="en-US" dirty="0"/>
              <a:t>Fatima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74" y="991446"/>
            <a:ext cx="5259554" cy="2495028"/>
          </a:xfrm>
        </p:spPr>
        <p:txBody>
          <a:bodyPr/>
          <a:lstStyle/>
          <a:p>
            <a:r>
              <a:rPr lang="en-US" dirty="0"/>
              <a:t>Gambaran  </a:t>
            </a:r>
            <a:br>
              <a:rPr lang="en-US" dirty="0"/>
            </a:br>
            <a:r>
              <a:rPr lang="en-US" dirty="0" err="1"/>
              <a:t>kasar</a:t>
            </a:r>
            <a:r>
              <a:rPr lang="en-US" dirty="0"/>
              <a:t> form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41" y="3678227"/>
            <a:ext cx="5259554" cy="2233233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Nav-bar </a:t>
            </a:r>
            <a:r>
              <a:rPr lang="en-US" dirty="0" err="1"/>
              <a:t>klmpk</a:t>
            </a:r>
            <a:r>
              <a:rPr lang="en-US" dirty="0"/>
              <a:t> 3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DFFD93-832B-C482-0B10-12B38E8A2DE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025" r="4025"/>
          <a:stretch>
            <a:fillRect/>
          </a:stretch>
        </p:blipFill>
        <p:spPr>
          <a:xfrm>
            <a:off x="4032250" y="1057275"/>
            <a:ext cx="8159750" cy="498475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800" dirty="0" err="1"/>
              <a:t>Struktur</a:t>
            </a:r>
            <a:r>
              <a:rPr lang="en-US" sz="2800" dirty="0"/>
              <a:t> HTML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z="1200" smtClean="0"/>
              <a:pPr/>
              <a:t>4</a:t>
            </a:fld>
            <a:endParaRPr lang="en-US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3A3E2F-3D7F-3C8A-EB07-34FB565513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50580" y="2367171"/>
            <a:ext cx="63112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(navbar) yang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khususnya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mobile.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diawali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viewport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optimal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&gt;, dan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(burger button)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menutup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Home, About, Services, Products, dan 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Masing-masing link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delay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Fungsionalitas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toggleMenu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open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&lt;body&gt;.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file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Nav.css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disembunyikan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F4241-C8C1-4F36-EBDA-20426194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03EB-FFF4-4EB1-AE2A-2353EC3F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800" dirty="0" err="1"/>
              <a:t>Struktur</a:t>
            </a:r>
            <a:r>
              <a:rPr lang="en-US" sz="2800" dirty="0"/>
              <a:t> CSS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4C4930D-7999-3ED9-2FA9-F4A5A09C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z="1200" smtClean="0"/>
              <a:pPr/>
              <a:t>5</a:t>
            </a:fld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36C4D-7B0B-22D8-8707-F6B245609B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04803" y="2253821"/>
            <a:ext cx="82764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dirancang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terintegrasi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box-sizing: border-box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memastikan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padding dan border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dihitung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bagian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navbar,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burger, menu,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position: 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tempat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halaman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Latar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gradient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diberi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dirancang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flexbox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menyusun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horizontal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background,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sementara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disesuaikan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proporsional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border-radius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ikon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sebelah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kiri input.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mengubah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keseluruhan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menciptakan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navbar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mobile-friendly,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cocok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04C85-3D08-CC5C-6949-1DE26D09BF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399" y="2287463"/>
            <a:ext cx="6632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HTML dan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menyusun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elemen-elemen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horizontal. Navbar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position: 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tempat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halaman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Latar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Desain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border-radius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mengubah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Kode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memungkinkan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mobile-friendly,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menyesuaikan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{FD63CB04-570E-4631-905C-D47EC8405E9D}tf78438558_win32</Template>
  <TotalTime>80</TotalTime>
  <Words>497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Unicode MS</vt:lpstr>
      <vt:lpstr>Calibri</vt:lpstr>
      <vt:lpstr>Sabon Next LT</vt:lpstr>
      <vt:lpstr>Custom</vt:lpstr>
      <vt:lpstr>Basic struktur web kelompok 3 </vt:lpstr>
      <vt:lpstr>Anggota kelompok 3</vt:lpstr>
      <vt:lpstr>Gambaran   kasar form login</vt:lpstr>
      <vt:lpstr>Struktur HTML</vt:lpstr>
      <vt:lpstr>Struktur CSS</vt:lpstr>
      <vt:lpstr>Hasil dari pengerjaan ini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USER</cp:lastModifiedBy>
  <cp:revision>2</cp:revision>
  <dcterms:created xsi:type="dcterms:W3CDTF">2025-04-22T11:42:53Z</dcterms:created>
  <dcterms:modified xsi:type="dcterms:W3CDTF">2025-05-12T07:00:28Z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