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5" autoAdjust="0"/>
    <p:restoredTop sz="94660"/>
  </p:normalViewPr>
  <p:slideViewPr>
    <p:cSldViewPr>
      <p:cViewPr varScale="1">
        <p:scale>
          <a:sx n="66" d="100"/>
          <a:sy n="66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6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7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2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8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1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2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1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5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81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2FBD-7DA5-48AE-A8E4-389430952225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B767-BA5A-4DDC-8C33-ACCF1118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8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Mongo DB </a:t>
            </a:r>
            <a:r>
              <a:rPr lang="zh-TW" altLang="en-US" dirty="0" smtClean="0"/>
              <a:t>使用案例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95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目錄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Mongo DB </a:t>
            </a:r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與 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SQL </a:t>
            </a:r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簡單對比說明書</a:t>
            </a:r>
            <a:endParaRPr lang="en-US" altLang="zh-TW" dirty="0" smtClean="0">
              <a:latin typeface="Arial" pitchFamily="34" charset="0"/>
              <a:ea typeface="細明體" pitchFamily="49" charset="-120"/>
              <a:cs typeface="Arial" pitchFamily="34" charset="0"/>
            </a:endParaRPr>
          </a:p>
          <a:p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案例設定條件</a:t>
            </a:r>
            <a:endParaRPr lang="en-US" altLang="zh-TW" dirty="0" smtClean="0">
              <a:latin typeface="Arial" pitchFamily="34" charset="0"/>
              <a:ea typeface="細明體" pitchFamily="49" charset="-120"/>
              <a:cs typeface="Arial" pitchFamily="34" charset="0"/>
            </a:endParaRPr>
          </a:p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Model </a:t>
            </a:r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的編寫</a:t>
            </a:r>
            <a:endParaRPr lang="en-US" altLang="zh-TW" dirty="0" smtClean="0">
              <a:latin typeface="Arial" pitchFamily="34" charset="0"/>
              <a:ea typeface="細明體" pitchFamily="49" charset="-120"/>
              <a:cs typeface="Arial" pitchFamily="34" charset="0"/>
            </a:endParaRPr>
          </a:p>
          <a:p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App.config</a:t>
            </a:r>
            <a:endParaRPr lang="en-US" altLang="zh-TW" dirty="0" smtClean="0">
              <a:latin typeface="Arial" pitchFamily="34" charset="0"/>
              <a:ea typeface="細明體" pitchFamily="49" charset="-120"/>
              <a:cs typeface="Arial" pitchFamily="34" charset="0"/>
            </a:endParaRPr>
          </a:p>
          <a:p>
            <a:r>
              <a:rPr lang="en-US" altLang="zh-CN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Dbfunction</a:t>
            </a:r>
            <a:r>
              <a:rPr lang="en-US" altLang="zh-CN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</a:t>
            </a:r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的編寫</a:t>
            </a:r>
            <a:endParaRPr lang="en-US" altLang="zh-TW" dirty="0" smtClean="0">
              <a:latin typeface="Arial" pitchFamily="34" charset="0"/>
              <a:ea typeface="細明體" pitchFamily="49" charset="-120"/>
              <a:cs typeface="Arial" pitchFamily="34" charset="0"/>
            </a:endParaRPr>
          </a:p>
          <a:p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Dbfunction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</a:t>
            </a:r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的調用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NoSQL,SQL</a:t>
            </a:r>
            <a:r>
              <a:rPr lang="zh-TW" altLang="en-US" b="1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表</a:t>
            </a:r>
            <a:r>
              <a:rPr lang="zh-TW" altLang="en-US" b="1" dirty="0">
                <a:latin typeface="Arial" pitchFamily="34" charset="0"/>
                <a:ea typeface="細明體" pitchFamily="49" charset="-120"/>
                <a:cs typeface="Arial" pitchFamily="34" charset="0"/>
              </a:rPr>
              <a:t>结构对</a:t>
            </a:r>
            <a:r>
              <a:rPr lang="zh-TW" altLang="en-US" b="1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比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24117"/>
              </p:ext>
            </p:extLst>
          </p:nvPr>
        </p:nvGraphicFramePr>
        <p:xfrm>
          <a:off x="1691680" y="1988840"/>
          <a:ext cx="5256584" cy="244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/>
                <a:gridCol w="1440160"/>
                <a:gridCol w="2376264"/>
              </a:tblGrid>
              <a:tr h="489654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u="none" strike="noStrike" dirty="0">
                          <a:effectLst/>
                        </a:rPr>
                        <a:t>表结构对比</a:t>
                      </a:r>
                      <a:endParaRPr lang="zh-TW" altLang="en-US" sz="1800" b="1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Mongo DB</a:t>
                      </a:r>
                      <a:endParaRPr lang="en-US" sz="1800" b="1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SQL</a:t>
                      </a:r>
                      <a:endParaRPr lang="en-US" sz="1800" b="1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u="none" strike="noStrike" dirty="0">
                          <a:effectLst/>
                        </a:rPr>
                        <a:t>表</a:t>
                      </a:r>
                      <a:endParaRPr lang="zh-TW" alt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collections</a:t>
                      </a:r>
                      <a:endParaRPr 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tables</a:t>
                      </a:r>
                      <a:endParaRPr 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u="none" strike="noStrike" dirty="0">
                          <a:effectLst/>
                        </a:rPr>
                        <a:t>行</a:t>
                      </a:r>
                      <a:endParaRPr lang="zh-TW" alt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documents</a:t>
                      </a:r>
                      <a:endParaRPr 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rows</a:t>
                      </a:r>
                      <a:endParaRPr 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u="none" strike="noStrike" dirty="0">
                          <a:effectLst/>
                        </a:rPr>
                        <a:t>列</a:t>
                      </a:r>
                      <a:endParaRPr lang="zh-TW" alt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Field</a:t>
                      </a:r>
                      <a:endParaRPr lang="en-US" sz="1800" b="0" i="0" u="none" strike="noStrike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</a:rPr>
                        <a:t>column</a:t>
                      </a:r>
                      <a:endParaRPr 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u="none" strike="noStrike" dirty="0">
                          <a:effectLst/>
                        </a:rPr>
                        <a:t>约束</a:t>
                      </a:r>
                      <a:endParaRPr lang="zh-TW" alt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u="none" strike="noStrike" dirty="0">
                          <a:effectLst/>
                        </a:rPr>
                        <a:t>无</a:t>
                      </a:r>
                      <a:endParaRPr lang="zh-TW" alt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u="none" strike="noStrike" dirty="0">
                          <a:effectLst/>
                        </a:rPr>
                        <a:t>主键约束，外键约束</a:t>
                      </a:r>
                      <a:endParaRPr lang="zh-CN" altLang="en-US" sz="1800" b="0" i="0" u="none" strike="noStrike" dirty="0">
                        <a:solidFill>
                          <a:srgbClr val="222527"/>
                        </a:solidFill>
                        <a:effectLst/>
                        <a:latin typeface="Helvetic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9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語法對比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2967479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Db.users.insert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({</a:t>
            </a:r>
          </a:p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	    </a:t>
            </a:r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user_id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: ‘0001’,</a:t>
            </a:r>
          </a:p>
          <a:p>
            <a:r>
              <a:rPr lang="en-US" altLang="zh-TW" dirty="0">
                <a:latin typeface="Arial" pitchFamily="34" charset="0"/>
                <a:ea typeface="細明體" pitchFamily="49" charset="-120"/>
                <a:cs typeface="Arial" pitchFamily="34" charset="0"/>
              </a:rPr>
              <a:t> 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                name: ’</a:t>
            </a:r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andrew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’,</a:t>
            </a:r>
          </a:p>
          <a:p>
            <a:r>
              <a:rPr lang="en-US" altLang="zh-TW" dirty="0">
                <a:latin typeface="Arial" pitchFamily="34" charset="0"/>
                <a:ea typeface="細明體" pitchFamily="49" charset="-120"/>
                <a:cs typeface="Arial" pitchFamily="34" charset="0"/>
              </a:rPr>
              <a:t> 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                Ext: ’30018’</a:t>
            </a:r>
            <a:endParaRPr lang="en-US" altLang="zh-TW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                  })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988840"/>
            <a:ext cx="4275851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INSERT INTO users (</a:t>
            </a:r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user_id,name,Ext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)</a:t>
            </a:r>
          </a:p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VALUE(‘0001’, ‘andrew’,’30018’)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6073" y="3789851"/>
            <a:ext cx="421579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SELECT * FROM users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5579" y="5380672"/>
            <a:ext cx="421628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UPDATE  users SET  Ext = ‘30012’ </a:t>
            </a:r>
          </a:p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WHERE  name  = ‘</a:t>
            </a:r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andrew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’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107" y="3972962"/>
            <a:ext cx="169790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Db.users.find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()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78" y="5380672"/>
            <a:ext cx="380527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Db.users.update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(</a:t>
            </a:r>
          </a:p>
          <a:p>
            <a:r>
              <a:rPr lang="en-US" altLang="zh-TW" dirty="0">
                <a:latin typeface="Arial" pitchFamily="34" charset="0"/>
                <a:ea typeface="細明體" pitchFamily="49" charset="-120"/>
                <a:cs typeface="Arial" pitchFamily="34" charset="0"/>
              </a:rPr>
              <a:t>	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{ name: { $</a:t>
            </a:r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gt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: ‘</a:t>
            </a:r>
            <a:r>
              <a:rPr lang="en-US" altLang="zh-TW" dirty="0" err="1" smtClean="0">
                <a:latin typeface="Arial" pitchFamily="34" charset="0"/>
                <a:ea typeface="細明體" pitchFamily="49" charset="-120"/>
                <a:cs typeface="Arial" pitchFamily="34" charset="0"/>
              </a:rPr>
              <a:t>andrew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’ } },</a:t>
            </a:r>
          </a:p>
          <a:p>
            <a:r>
              <a:rPr lang="en-US" altLang="zh-TW" dirty="0">
                <a:latin typeface="Arial" pitchFamily="34" charset="0"/>
                <a:ea typeface="細明體" pitchFamily="49" charset="-120"/>
                <a:cs typeface="Arial" pitchFamily="34" charset="0"/>
              </a:rPr>
              <a:t> </a:t>
            </a:r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            { $set : { Ext : ‘30012’  }}</a:t>
            </a:r>
            <a:endParaRPr lang="en-US" altLang="zh-TW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  <a:p>
            <a:r>
              <a:rPr lang="en-US" altLang="zh-TW" dirty="0" smtClean="0">
                <a:latin typeface="Arial" pitchFamily="34" charset="0"/>
                <a:ea typeface="細明體" pitchFamily="49" charset="-120"/>
                <a:cs typeface="Arial" pitchFamily="34" charset="0"/>
              </a:rPr>
              <a:t>              { multi: true  })</a:t>
            </a:r>
            <a:endParaRPr lang="zh-TW" altLang="en-US" dirty="0">
              <a:latin typeface="Arial" pitchFamily="34" charset="0"/>
              <a:ea typeface="細明體" pitchFamily="49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案例設定條件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zh-TW" altLang="en-US" dirty="0" smtClean="0"/>
              <a:t>這是一個簡單的增、刪、改、查的例子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900" dirty="0" smtClean="0"/>
          </a:p>
          <a:p>
            <a:pPr marL="0" indent="0">
              <a:buNone/>
            </a:pPr>
            <a:r>
              <a:rPr lang="zh-TW" altLang="en-US" dirty="0" smtClean="0"/>
              <a:t>基於 </a:t>
            </a:r>
            <a:r>
              <a:rPr lang="en-US" altLang="zh-TW" dirty="0" smtClean="0"/>
              <a:t>.New 2010         </a:t>
            </a:r>
            <a:r>
              <a:rPr lang="en-US" altLang="zh-TW" dirty="0" smtClean="0"/>
              <a:t>Framework 4.0</a:t>
            </a:r>
          </a:p>
          <a:p>
            <a:pPr marL="0" indent="0">
              <a:buNone/>
            </a:pPr>
            <a:endParaRPr lang="en-US" altLang="zh-TW" sz="900" dirty="0" smtClean="0"/>
          </a:p>
          <a:p>
            <a:pPr marL="0" indent="0">
              <a:buNone/>
            </a:pPr>
            <a:r>
              <a:rPr lang="en-US" altLang="zh-TW" dirty="0" smtClean="0"/>
              <a:t>Mongo DB</a:t>
            </a:r>
            <a:r>
              <a:rPr lang="zh-TW" altLang="en-US" dirty="0" smtClean="0"/>
              <a:t>驅動：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MongoDB.Bson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MongoDB.Driver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 smtClean="0"/>
              <a:t>Mongo DB </a:t>
            </a:r>
            <a:r>
              <a:rPr lang="zh-TW" altLang="en-US" sz="2000" dirty="0" smtClean="0"/>
              <a:t>驅動：</a:t>
            </a:r>
            <a:r>
              <a:rPr lang="en-US" altLang="zh-TW" sz="2000" dirty="0"/>
              <a:t>https://github.com/mongodb/mongo-csharp-driver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7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Model </a:t>
            </a:r>
            <a:r>
              <a:rPr lang="zh-TW" altLang="en-US" dirty="0" smtClean="0"/>
              <a:t>的編寫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請注意 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、時間的類型，用的是 </a:t>
            </a:r>
            <a:r>
              <a:rPr lang="en-US" altLang="zh-CN" dirty="0" err="1" smtClean="0"/>
              <a:t>mongdoDB</a:t>
            </a:r>
            <a:r>
              <a:rPr lang="zh-CN" altLang="en-US" dirty="0" smtClean="0"/>
              <a:t>自己的資料類型</a:t>
            </a:r>
          </a:p>
          <a:p>
            <a:r>
              <a:rPr lang="zh-CN" altLang="en-US" dirty="0" smtClean="0"/>
              <a:t>這裡用了一個虛函數，是為了方便 </a:t>
            </a:r>
            <a:r>
              <a:rPr lang="en-US" altLang="zh-CN" dirty="0" err="1" smtClean="0"/>
              <a:t>DBfunction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裡面用</a:t>
            </a:r>
            <a:r>
              <a:rPr lang="zh-CN" altLang="en-US" dirty="0"/>
              <a:t>泛</a:t>
            </a:r>
            <a:r>
              <a:rPr lang="zh-CN" altLang="en-US" dirty="0" smtClean="0"/>
              <a:t>型獲取 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005064"/>
            <a:ext cx="7704856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public abstract class </a:t>
            </a:r>
            <a:r>
              <a:rPr lang="en-US" altLang="zh-TW" dirty="0" err="1" smtClean="0"/>
              <a:t>MongoModel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{ </a:t>
            </a:r>
          </a:p>
          <a:p>
            <a:r>
              <a:rPr lang="en-US" altLang="zh-TW" dirty="0" smtClean="0"/>
              <a:t>        public </a:t>
            </a:r>
            <a:r>
              <a:rPr lang="en-US" altLang="zh-TW" dirty="0" err="1" smtClean="0"/>
              <a:t>ObjectId</a:t>
            </a:r>
            <a:r>
              <a:rPr lang="en-US" altLang="zh-TW" dirty="0" smtClean="0"/>
              <a:t> id { get; set; } </a:t>
            </a:r>
          </a:p>
          <a:p>
            <a:r>
              <a:rPr lang="en-US" altLang="zh-TW" dirty="0" smtClean="0"/>
              <a:t>        public </a:t>
            </a:r>
            <a:r>
              <a:rPr lang="en-US" altLang="zh-TW" dirty="0" err="1" smtClean="0"/>
              <a:t>BsonDateTime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created_at</a:t>
            </a:r>
            <a:r>
              <a:rPr lang="en-US" altLang="zh-TW" dirty="0" smtClean="0"/>
              <a:t> { get; set; }</a:t>
            </a:r>
          </a:p>
          <a:p>
            <a:r>
              <a:rPr lang="en-US" altLang="zh-TW" dirty="0" smtClean="0"/>
              <a:t>        public </a:t>
            </a:r>
            <a:r>
              <a:rPr lang="en-US" altLang="zh-TW" dirty="0" err="1" smtClean="0"/>
              <a:t>BsonDateTime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updated_at</a:t>
            </a:r>
            <a:r>
              <a:rPr lang="en-US" altLang="zh-TW" dirty="0" smtClean="0"/>
              <a:t> { get; set; } 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App.config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 設定 </a:t>
            </a:r>
            <a:r>
              <a:rPr lang="en-US" altLang="zh-TW" dirty="0" smtClean="0"/>
              <a:t>Mongo DB </a:t>
            </a:r>
            <a:r>
              <a:rPr lang="zh-TW" altLang="en-US" dirty="0" smtClean="0"/>
              <a:t>的設定，這裡沒加密，請引用後採用密碼加密轉換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8067"/>
            <a:ext cx="7560840" cy="39703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 &lt;add key = "</a:t>
            </a:r>
            <a:r>
              <a:rPr lang="en-US" altLang="zh-TW" dirty="0" err="1"/>
              <a:t>connectionPool</a:t>
            </a:r>
            <a:r>
              <a:rPr lang="en-US" altLang="zh-TW" dirty="0"/>
              <a:t>" value="1000"/&gt;</a:t>
            </a:r>
          </a:p>
          <a:p>
            <a:r>
              <a:rPr lang="zh-CN" altLang="en-US" dirty="0"/>
              <a:t>    </a:t>
            </a:r>
            <a:r>
              <a:rPr lang="en-US" altLang="zh-CN" dirty="0" smtClean="0"/>
              <a:t>&lt;!--</a:t>
            </a:r>
            <a:r>
              <a:rPr lang="zh-CN" altLang="en-US" dirty="0" smtClean="0"/>
              <a:t>連接 </a:t>
            </a:r>
            <a:r>
              <a:rPr lang="en-US" altLang="zh-CN" dirty="0" smtClean="0"/>
              <a:t>Mongo DB </a:t>
            </a:r>
            <a:r>
              <a:rPr lang="zh-CN" altLang="en-US" dirty="0" smtClean="0"/>
              <a:t>設置</a:t>
            </a:r>
            <a:r>
              <a:rPr lang="en-US" altLang="zh-CN" dirty="0" smtClean="0"/>
              <a:t>--&gt;</a:t>
            </a:r>
            <a:endParaRPr lang="zh-CN" altLang="en-US" dirty="0"/>
          </a:p>
          <a:p>
            <a:endParaRPr lang="zh-TW" altLang="en-US" dirty="0"/>
          </a:p>
          <a:p>
            <a:r>
              <a:rPr lang="en-US" altLang="zh-TW" dirty="0"/>
              <a:t>    &lt;add key="</a:t>
            </a:r>
            <a:r>
              <a:rPr lang="en-US" altLang="zh-TW" dirty="0" err="1"/>
              <a:t>DBAddress</a:t>
            </a:r>
            <a:r>
              <a:rPr lang="en-US" altLang="zh-TW" dirty="0"/>
              <a:t>" value = "10.132.36.118"/&gt;</a:t>
            </a:r>
          </a:p>
          <a:p>
            <a:endParaRPr lang="zh-TW" altLang="en-US" dirty="0"/>
          </a:p>
          <a:p>
            <a:r>
              <a:rPr lang="en-US" altLang="zh-TW" dirty="0"/>
              <a:t>    &lt;add key="port" value = "27017"/&gt;</a:t>
            </a:r>
          </a:p>
          <a:p>
            <a:endParaRPr lang="zh-TW" altLang="en-US" dirty="0"/>
          </a:p>
          <a:p>
            <a:r>
              <a:rPr lang="en-US" altLang="zh-TW" dirty="0"/>
              <a:t>    &lt;add key="database" value ="</a:t>
            </a:r>
            <a:r>
              <a:rPr lang="en-US" altLang="zh-TW" dirty="0" err="1"/>
              <a:t>TestDB</a:t>
            </a:r>
            <a:r>
              <a:rPr lang="en-US" altLang="zh-TW" dirty="0"/>
              <a:t>"/&gt;</a:t>
            </a:r>
          </a:p>
          <a:p>
            <a:endParaRPr lang="zh-TW" altLang="en-US" dirty="0"/>
          </a:p>
          <a:p>
            <a:r>
              <a:rPr lang="en-US" altLang="zh-TW" dirty="0"/>
              <a:t>    &lt;add key="</a:t>
            </a:r>
            <a:r>
              <a:rPr lang="en-US" altLang="zh-TW" dirty="0" err="1"/>
              <a:t>minpool</a:t>
            </a:r>
            <a:r>
              <a:rPr lang="en-US" altLang="zh-TW" dirty="0"/>
              <a:t>" value = "300"/&gt;</a:t>
            </a:r>
          </a:p>
          <a:p>
            <a:endParaRPr lang="zh-TW" altLang="en-US" dirty="0"/>
          </a:p>
          <a:p>
            <a:r>
              <a:rPr lang="en-US" altLang="zh-TW" dirty="0"/>
              <a:t>    &lt;add key="username" value = "</a:t>
            </a:r>
            <a:r>
              <a:rPr lang="en-US" altLang="zh-TW" dirty="0" err="1"/>
              <a:t>devuser</a:t>
            </a:r>
            <a:r>
              <a:rPr lang="en-US" altLang="zh-TW" dirty="0"/>
              <a:t>"/&gt;</a:t>
            </a:r>
          </a:p>
          <a:p>
            <a:endParaRPr lang="zh-TW" altLang="en-US" dirty="0"/>
          </a:p>
          <a:p>
            <a:r>
              <a:rPr lang="en-US" altLang="zh-TW" dirty="0"/>
              <a:t>    &lt;add key="password" value = "Foxconn123</a:t>
            </a:r>
            <a:r>
              <a:rPr lang="en-US" altLang="zh-TW" dirty="0" smtClean="0"/>
              <a:t>"/&gt;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1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Dbfunction</a:t>
            </a:r>
            <a:r>
              <a:rPr lang="en-US" altLang="zh-CN" dirty="0" smtClean="0"/>
              <a:t> </a:t>
            </a:r>
            <a:r>
              <a:rPr lang="zh-TW" altLang="en-US" dirty="0" smtClean="0"/>
              <a:t>的</a:t>
            </a:r>
            <a:r>
              <a:rPr lang="zh-TW" altLang="en-US" dirty="0"/>
              <a:t>編寫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因為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的動作陳述式必須大量用到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，因此考慮用泛型來做 </a:t>
            </a:r>
            <a:r>
              <a:rPr lang="en-US" altLang="zh-CN" dirty="0" err="1" smtClean="0"/>
              <a:t>DBfunction</a:t>
            </a:r>
            <a:r>
              <a:rPr lang="en-US" altLang="zh-CN" dirty="0" smtClean="0"/>
              <a:t> 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56850"/>
            <a:ext cx="7272808" cy="32316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///</a:t>
            </a:r>
            <a:r>
              <a:rPr lang="zh-TW" altLang="en-US" dirty="0" smtClean="0"/>
              <a:t> 設置</a:t>
            </a:r>
            <a:r>
              <a:rPr lang="en-US" altLang="zh-TW" dirty="0" smtClean="0"/>
              <a:t>collection</a:t>
            </a:r>
            <a:endParaRPr lang="en-US" altLang="zh-TW" dirty="0"/>
          </a:p>
          <a:p>
            <a:r>
              <a:rPr lang="en-US" altLang="zh-TW" sz="1000" dirty="0"/>
              <a:t>        /// &lt;/summary&gt;</a:t>
            </a:r>
          </a:p>
          <a:p>
            <a:r>
              <a:rPr lang="en-US" altLang="zh-TW" sz="1000" dirty="0"/>
              <a:t>        public void </a:t>
            </a:r>
            <a:r>
              <a:rPr lang="en-US" altLang="zh-TW" sz="1000" dirty="0" err="1"/>
              <a:t>SetCollection</a:t>
            </a:r>
            <a:r>
              <a:rPr lang="en-US" altLang="zh-TW" sz="1000" dirty="0"/>
              <a:t>(string </a:t>
            </a:r>
            <a:r>
              <a:rPr lang="en-US" altLang="zh-TW" sz="1000" dirty="0" err="1"/>
              <a:t>DBAddress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port, 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connectionPool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minpool</a:t>
            </a:r>
            <a:r>
              <a:rPr lang="en-US" altLang="zh-TW" sz="1000" dirty="0"/>
              <a:t>, string </a:t>
            </a:r>
            <a:r>
              <a:rPr lang="en-US" altLang="zh-TW" sz="1000" dirty="0" err="1"/>
              <a:t>dbName</a:t>
            </a:r>
            <a:r>
              <a:rPr lang="en-US" altLang="zh-TW" sz="1000" dirty="0"/>
              <a:t>)</a:t>
            </a:r>
          </a:p>
          <a:p>
            <a:r>
              <a:rPr lang="zh-TW" altLang="en-US" sz="1000" dirty="0"/>
              <a:t>        </a:t>
            </a:r>
            <a:r>
              <a:rPr lang="en-US" altLang="zh-TW" sz="1000" dirty="0"/>
              <a:t>{</a:t>
            </a:r>
          </a:p>
          <a:p>
            <a:endParaRPr lang="zh-TW" altLang="en-US" sz="1000" dirty="0"/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      //</a:t>
            </a:r>
            <a:r>
              <a:rPr lang="zh-TW" altLang="en-US" dirty="0" smtClean="0"/>
              <a:t>設置服務器的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和埠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//</a:t>
            </a:r>
            <a:r>
              <a:rPr lang="zh-TW" altLang="en-US" dirty="0" smtClean="0"/>
              <a:t>實例化客戶端設置類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//</a:t>
            </a:r>
            <a:r>
              <a:rPr lang="zh-TW" altLang="en-US" dirty="0" smtClean="0"/>
              <a:t>埠賦值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//</a:t>
            </a:r>
            <a:r>
              <a:rPr lang="zh-TW" altLang="en-US" dirty="0" smtClean="0"/>
              <a:t>鏈接模式設置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//</a:t>
            </a:r>
            <a:r>
              <a:rPr lang="zh-TW" altLang="en-US" dirty="0" smtClean="0"/>
              <a:t>調用客戶端類構造函數及參數設置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//</a:t>
            </a:r>
            <a:r>
              <a:rPr lang="zh-TW" altLang="en-US" dirty="0" smtClean="0"/>
              <a:t>鏈接並獲取服務器端參數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//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DB</a:t>
            </a:r>
            <a:endParaRPr lang="zh-TW" altLang="en-US" sz="1000" dirty="0"/>
          </a:p>
          <a:p>
            <a:r>
              <a:rPr lang="zh-TW" altLang="en-US" sz="1000" dirty="0"/>
              <a:t>        </a:t>
            </a:r>
            <a:r>
              <a:rPr lang="en-US" altLang="zh-TW" sz="1000" dirty="0"/>
              <a:t>}</a:t>
            </a:r>
          </a:p>
          <a:p>
            <a:endParaRPr lang="zh-TW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156012"/>
            <a:ext cx="727280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增、刪、改、查 函數的編寫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4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Dbfunction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的調用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初始化資料庫配置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Build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DBfunction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調用</a:t>
            </a:r>
            <a:r>
              <a:rPr lang="zh-TW" altLang="en-US" dirty="0"/>
              <a:t>方法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459</Words>
  <Application>Microsoft Office PowerPoint</Application>
  <PresentationFormat>全屏显示(4:3)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Mongo DB 使用案例</vt:lpstr>
      <vt:lpstr>目錄</vt:lpstr>
      <vt:lpstr>NoSQL,SQL表结构对比</vt:lpstr>
      <vt:lpstr>語法對比</vt:lpstr>
      <vt:lpstr>案例設定條件</vt:lpstr>
      <vt:lpstr>Model 的編寫</vt:lpstr>
      <vt:lpstr>App.config</vt:lpstr>
      <vt:lpstr>Dbfunction 的編寫  </vt:lpstr>
      <vt:lpstr>Dbfunction 的調用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使用案例</dc:title>
  <dc:creator>高殿偉</dc:creator>
  <cp:lastModifiedBy>高殿偉</cp:lastModifiedBy>
  <cp:revision>29</cp:revision>
  <dcterms:created xsi:type="dcterms:W3CDTF">2017-07-12T10:23:07Z</dcterms:created>
  <dcterms:modified xsi:type="dcterms:W3CDTF">2017-07-13T00:27:57Z</dcterms:modified>
</cp:coreProperties>
</file>