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32.xml" ContentType="application/vnd.openxmlformats-officedocument.theme+xml"/>
  <Override PartName="/ppt/theme/theme5.xml" ContentType="application/vnd.openxmlformats-officedocument.theme+xml"/>
  <Override PartName="/ppt/theme/theme31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24.xml" ContentType="application/vnd.openxmlformats-officedocument.theme+xml"/>
  <Override PartName="/ppt/theme/theme61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30.xml" ContentType="application/vnd.openxmlformats-officedocument.theme+xml"/>
  <Override PartName="/ppt/theme/theme68.xml" ContentType="application/vnd.openxmlformats-officedocument.theme+xml"/>
  <Override PartName="/ppt/theme/theme7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69.xml" ContentType="application/vnd.openxmlformats-officedocument.theme+xml"/>
  <Override PartName="/ppt/theme/theme71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89.xml" ContentType="application/vnd.openxmlformats-officedocument.theme+xml"/>
  <Override PartName="/ppt/theme/theme77.xml" ContentType="application/vnd.openxmlformats-officedocument.theme+xml"/>
  <Override PartName="/ppt/theme/theme88.xml" ContentType="application/vnd.openxmlformats-officedocument.theme+xml"/>
  <Override PartName="/ppt/theme/theme76.xml" ContentType="application/vnd.openxmlformats-officedocument.theme+xml"/>
  <Override PartName="/ppt/theme/theme87.xml" ContentType="application/vnd.openxmlformats-officedocument.theme+xml"/>
  <Override PartName="/ppt/theme/theme75.xml" ContentType="application/vnd.openxmlformats-officedocument.theme+xml"/>
  <Override PartName="/ppt/theme/theme86.xml" ContentType="application/vnd.openxmlformats-officedocument.theme+xml"/>
  <Override PartName="/ppt/theme/theme74.xml" ContentType="application/vnd.openxmlformats-officedocument.theme+xml"/>
  <Override PartName="/ppt/theme/theme85.xml" ContentType="application/vnd.openxmlformats-officedocument.theme+xml"/>
  <Override PartName="/ppt/theme/theme73.xml" ContentType="application/vnd.openxmlformats-officedocument.theme+xml"/>
  <Override PartName="/ppt/theme/theme79.xml" ContentType="application/vnd.openxmlformats-officedocument.theme+xml"/>
  <Override PartName="/ppt/theme/theme78.xml" ContentType="application/vnd.openxmlformats-officedocument.theme+xml"/>
  <Override PartName="/ppt/theme/theme72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19.xml" ContentType="application/vnd.openxmlformats-officedocument.theme+xml"/>
  <Override PartName="/ppt/theme/theme84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8.xml" ContentType="application/vnd.openxmlformats-officedocument.theme+xml"/>
  <Override PartName="/ppt/theme/theme83.xml" ContentType="application/vnd.openxmlformats-officedocument.theme+xml"/>
  <Override PartName="/ppt/theme/theme82.xml" ContentType="application/vnd.openxmlformats-officedocument.theme+xml"/>
  <Override PartName="/ppt/theme/theme17.xml" ContentType="application/vnd.openxmlformats-officedocument.theme+xml"/>
  <Override PartName="/ppt/theme/theme81.xml" ContentType="application/vnd.openxmlformats-officedocument.theme+xml"/>
  <Override PartName="/ppt/theme/theme16.xml" ContentType="application/vnd.openxmlformats-officedocument.theme+xml"/>
  <Override PartName="/ppt/theme/theme80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3.jpeg" ContentType="image/jpe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</p:sldMasterIdLst>
  <p:sldIdLst>
    <p:sldId id="256" r:id="rId91"/>
    <p:sldId id="257" r:id="rId92"/>
    <p:sldId id="258" r:id="rId93"/>
    <p:sldId id="259" r:id="rId94"/>
    <p:sldId id="260" r:id="rId95"/>
    <p:sldId id="261" r:id="rId96"/>
    <p:sldId id="262" r:id="rId97"/>
    <p:sldId id="263" r:id="rId9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" Target="slides/slide1.xml"/><Relationship Id="rId92" Type="http://schemas.openxmlformats.org/officeDocument/2006/relationships/slide" Target="slides/slide2.xml"/><Relationship Id="rId93" Type="http://schemas.openxmlformats.org/officeDocument/2006/relationships/slide" Target="slides/slide3.xml"/><Relationship Id="rId94" Type="http://schemas.openxmlformats.org/officeDocument/2006/relationships/slide" Target="slides/slide4.xml"/><Relationship Id="rId95" Type="http://schemas.openxmlformats.org/officeDocument/2006/relationships/slide" Target="slides/slide5.xml"/><Relationship Id="rId96" Type="http://schemas.openxmlformats.org/officeDocument/2006/relationships/slide" Target="slides/slide6.xml"/><Relationship Id="rId97" Type="http://schemas.openxmlformats.org/officeDocument/2006/relationships/slide" Target="slides/slide7.xml"/><Relationship Id="rId98" Type="http://schemas.openxmlformats.org/officeDocument/2006/relationships/slide" Target="slides/slide8.xml"/><Relationship Id="rId9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87640" y="444960"/>
            <a:ext cx="678420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EBFE4C-CD82-43E7-B444-23409810F1F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63E417-9CDB-402D-8583-68B50035E28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DF62F-3B07-4D95-A3C8-0FE09A74B2B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87640" y="444960"/>
            <a:ext cx="678420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749749-C27E-4893-B878-0D0DFA1BAD6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FC958F-02D4-4D97-8D45-0A6D068948A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187640" y="444960"/>
            <a:ext cx="678420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73ED14-9994-4C40-B0E0-3A9B99497A56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187640" y="444960"/>
            <a:ext cx="678420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89C8DFF-86F6-430A-B0C9-4EED2895668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57C776-3B0B-46B0-B389-D1B15528FFC5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7A4BC3-8E22-47F9-9640-965997F43EE2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F5E751C-683D-405A-933A-84ACC38C76D3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0EF5C3-4FDC-4E32-AAB1-5C3550CF2D9A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0276D9-94CD-4E87-91DB-75F42C10FDCE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187640" y="444960"/>
            <a:ext cx="678420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8B9491-B4DD-4FD5-9C09-E4C3788C00F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1" name="Google Shape;11;p2"/>
          <p:cNvSpPr/>
          <p:nvPr/>
        </p:nvSpPr>
        <p:spPr>
          <a:xfrm flipH="1">
            <a:off x="1374840" y="3092400"/>
            <a:ext cx="639252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pic>
        <p:nvPicPr>
          <p:cNvPr id="2" name="Google Shape;12;p2" descr=""/>
          <p:cNvPicPr/>
          <p:nvPr/>
        </p:nvPicPr>
        <p:blipFill>
          <a:blip r:embed="rId2"/>
          <a:stretch/>
        </p:blipFill>
        <p:spPr>
          <a:xfrm>
            <a:off x="0" y="-399600"/>
            <a:ext cx="9143640" cy="4368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932560"/>
            <a:ext cx="8229240" cy="51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38;p19" descr=""/>
          <p:cNvPicPr/>
          <p:nvPr/>
        </p:nvPicPr>
        <p:blipFill>
          <a:blip r:embed="rId2"/>
          <a:stretch/>
        </p:blipFill>
        <p:spPr>
          <a:xfrm rot="10800000">
            <a:off x="3421800" y="36489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61" name="Google Shape;139;p19" descr=""/>
          <p:cNvPicPr/>
          <p:nvPr/>
        </p:nvPicPr>
        <p:blipFill>
          <a:blip r:embed="rId3"/>
          <a:stretch/>
        </p:blipFill>
        <p:spPr>
          <a:xfrm>
            <a:off x="3421800" y="-58068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59800" y="1400760"/>
            <a:ext cx="4424400" cy="93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3040" y="1886040"/>
            <a:ext cx="348552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45;p20" descr=""/>
          <p:cNvPicPr/>
          <p:nvPr/>
        </p:nvPicPr>
        <p:blipFill>
          <a:blip r:embed="rId2"/>
          <a:stretch/>
        </p:blipFill>
        <p:spPr>
          <a:xfrm rot="10800000">
            <a:off x="5334840" y="172584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8D9821-4272-450B-BA8A-E4AE1023A4A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4297320" y="2355480"/>
            <a:ext cx="4298760" cy="65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title"/>
          </p:nvPr>
        </p:nvSpPr>
        <p:spPr>
          <a:xfrm>
            <a:off x="4297320" y="1317240"/>
            <a:ext cx="4298760" cy="109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00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20;p3" descr=""/>
          <p:cNvPicPr/>
          <p:nvPr/>
        </p:nvPicPr>
        <p:blipFill>
          <a:blip r:embed="rId2"/>
          <a:stretch/>
        </p:blipFill>
        <p:spPr>
          <a:xfrm>
            <a:off x="16200" y="-50184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21;p3" descr=""/>
          <p:cNvPicPr/>
          <p:nvPr/>
        </p:nvPicPr>
        <p:blipFill>
          <a:blip r:embed="rId3"/>
          <a:stretch/>
        </p:blipFill>
        <p:spPr>
          <a:xfrm flipH="1" rot="10800000">
            <a:off x="0" y="221400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225400" y="1852560"/>
            <a:ext cx="296496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149;p21" descr=""/>
          <p:cNvPicPr/>
          <p:nvPr/>
        </p:nvPicPr>
        <p:blipFill>
          <a:blip r:embed="rId2"/>
          <a:stretch/>
        </p:blipFill>
        <p:spPr>
          <a:xfrm rot="10800000">
            <a:off x="6113160" y="344916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560" y="1931400"/>
            <a:ext cx="2874960" cy="129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838040" y="1336680"/>
            <a:ext cx="3242520" cy="26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838040" y="3627000"/>
            <a:ext cx="3242520" cy="26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156;p22" descr=""/>
          <p:cNvPicPr/>
          <p:nvPr/>
        </p:nvPicPr>
        <p:blipFill>
          <a:blip r:embed="rId2"/>
          <a:stretch/>
        </p:blipFill>
        <p:spPr>
          <a:xfrm>
            <a:off x="-14760" y="-53352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57;p22" descr=""/>
          <p:cNvPicPr/>
          <p:nvPr/>
        </p:nvPicPr>
        <p:blipFill>
          <a:blip r:embed="rId3"/>
          <a:stretch/>
        </p:blipFill>
        <p:spPr>
          <a:xfrm flipH="1" rot="10800000">
            <a:off x="-14760" y="355032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58;p22"/>
          <p:cNvSpPr/>
          <p:nvPr/>
        </p:nvSpPr>
        <p:spPr>
          <a:xfrm>
            <a:off x="4226400" y="2752920"/>
            <a:ext cx="4470120" cy="19429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82" name="Google Shape;159;p22"/>
          <p:cNvSpPr/>
          <p:nvPr/>
        </p:nvSpPr>
        <p:spPr>
          <a:xfrm>
            <a:off x="4226400" y="441720"/>
            <a:ext cx="4470120" cy="19429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114800" y="2004840"/>
            <a:ext cx="3955680" cy="78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63;p23" descr=""/>
          <p:cNvPicPr/>
          <p:nvPr/>
        </p:nvPicPr>
        <p:blipFill>
          <a:blip r:embed="rId2"/>
          <a:stretch/>
        </p:blipFill>
        <p:spPr>
          <a:xfrm flipH="1" rot="10800000">
            <a:off x="-823680" y="-1143360"/>
            <a:ext cx="4655160" cy="420048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64;p23" descr=""/>
          <p:cNvPicPr/>
          <p:nvPr/>
        </p:nvPicPr>
        <p:blipFill>
          <a:blip r:embed="rId3"/>
          <a:stretch/>
        </p:blipFill>
        <p:spPr>
          <a:xfrm>
            <a:off x="-1311480" y="252396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51804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2750040" y="1492200"/>
            <a:ext cx="15699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4800240" y="1497240"/>
            <a:ext cx="15699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3795120" y="3219120"/>
            <a:ext cx="15699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73;p24" descr=""/>
          <p:cNvPicPr/>
          <p:nvPr/>
        </p:nvPicPr>
        <p:blipFill>
          <a:blip r:embed="rId2"/>
          <a:stretch/>
        </p:blipFill>
        <p:spPr>
          <a:xfrm flipH="1">
            <a:off x="684360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174;p24"/>
          <p:cNvSpPr/>
          <p:nvPr/>
        </p:nvSpPr>
        <p:spPr>
          <a:xfrm rot="5400000">
            <a:off x="2534760" y="1090440"/>
            <a:ext cx="2000880" cy="1795320"/>
          </a:xfrm>
          <a:prstGeom prst="flowChartPreparation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94" name="Google Shape;175;p24"/>
          <p:cNvSpPr/>
          <p:nvPr/>
        </p:nvSpPr>
        <p:spPr>
          <a:xfrm rot="5400000">
            <a:off x="3566160" y="2781720"/>
            <a:ext cx="2000880" cy="1795320"/>
          </a:xfrm>
          <a:prstGeom prst="flowChartPreparation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95" name="Google Shape;176;p24"/>
          <p:cNvSpPr/>
          <p:nvPr/>
        </p:nvSpPr>
        <p:spPr>
          <a:xfrm rot="5400000">
            <a:off x="4584600" y="1090440"/>
            <a:ext cx="2000880" cy="1795320"/>
          </a:xfrm>
          <a:prstGeom prst="flowChartPreparation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pic>
        <p:nvPicPr>
          <p:cNvPr id="96" name="Google Shape;177;p24" descr=""/>
          <p:cNvPicPr/>
          <p:nvPr/>
        </p:nvPicPr>
        <p:blipFill>
          <a:blip r:embed="rId3"/>
          <a:stretch/>
        </p:blipFill>
        <p:spPr>
          <a:xfrm flipH="1" rot="10800000">
            <a:off x="-262800" y="2659320"/>
            <a:ext cx="2928240" cy="26420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1804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3716280" y="2062440"/>
            <a:ext cx="15699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5910840" y="2066400"/>
            <a:ext cx="15699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1521360" y="2062440"/>
            <a:ext cx="15699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86;p25" descr=""/>
          <p:cNvPicPr/>
          <p:nvPr/>
        </p:nvPicPr>
        <p:blipFill>
          <a:blip r:embed="rId2"/>
          <a:stretch/>
        </p:blipFill>
        <p:spPr>
          <a:xfrm flipH="1">
            <a:off x="3139200" y="3805920"/>
            <a:ext cx="2956680" cy="266796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87;p25" descr=""/>
          <p:cNvPicPr/>
          <p:nvPr/>
        </p:nvPicPr>
        <p:blipFill>
          <a:blip r:embed="rId3"/>
          <a:stretch/>
        </p:blipFill>
        <p:spPr>
          <a:xfrm flipH="1">
            <a:off x="-339120" y="-408240"/>
            <a:ext cx="2494440" cy="225072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188;p25" descr=""/>
          <p:cNvPicPr/>
          <p:nvPr/>
        </p:nvPicPr>
        <p:blipFill>
          <a:blip r:embed="rId4"/>
          <a:stretch/>
        </p:blipFill>
        <p:spPr>
          <a:xfrm flipH="1">
            <a:off x="6944760" y="-571320"/>
            <a:ext cx="2494440" cy="22507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189;p25"/>
          <p:cNvSpPr/>
          <p:nvPr/>
        </p:nvSpPr>
        <p:spPr>
          <a:xfrm>
            <a:off x="5653800" y="1620000"/>
            <a:ext cx="2084400" cy="19083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06" name="Google Shape;190;p25"/>
          <p:cNvSpPr/>
          <p:nvPr/>
        </p:nvSpPr>
        <p:spPr>
          <a:xfrm>
            <a:off x="5843160" y="1793520"/>
            <a:ext cx="1705320" cy="1561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07" name="Google Shape;191;p25"/>
          <p:cNvSpPr/>
          <p:nvPr/>
        </p:nvSpPr>
        <p:spPr>
          <a:xfrm>
            <a:off x="3458880" y="1620000"/>
            <a:ext cx="2084400" cy="19083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08" name="Google Shape;192;p25"/>
          <p:cNvSpPr/>
          <p:nvPr/>
        </p:nvSpPr>
        <p:spPr>
          <a:xfrm>
            <a:off x="3648240" y="1793520"/>
            <a:ext cx="1705320" cy="1561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09" name="Google Shape;193;p25"/>
          <p:cNvSpPr/>
          <p:nvPr/>
        </p:nvSpPr>
        <p:spPr>
          <a:xfrm>
            <a:off x="1264320" y="1620000"/>
            <a:ext cx="2084400" cy="19083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10" name="Google Shape;194;p25"/>
          <p:cNvSpPr/>
          <p:nvPr/>
        </p:nvSpPr>
        <p:spPr>
          <a:xfrm>
            <a:off x="1453680" y="1793520"/>
            <a:ext cx="1705320" cy="1561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51804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3675960" y="1639080"/>
            <a:ext cx="1841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title"/>
          </p:nvPr>
        </p:nvSpPr>
        <p:spPr>
          <a:xfrm>
            <a:off x="5921280" y="1628640"/>
            <a:ext cx="181800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title"/>
          </p:nvPr>
        </p:nvSpPr>
        <p:spPr>
          <a:xfrm>
            <a:off x="1414080" y="1639080"/>
            <a:ext cx="18878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203;p26" descr=""/>
          <p:cNvPicPr/>
          <p:nvPr/>
        </p:nvPicPr>
        <p:blipFill>
          <a:blip r:embed="rId2"/>
          <a:stretch/>
        </p:blipFill>
        <p:spPr>
          <a:xfrm flipH="1">
            <a:off x="-339120" y="-408240"/>
            <a:ext cx="2494440" cy="22507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204;p26" descr=""/>
          <p:cNvPicPr/>
          <p:nvPr/>
        </p:nvPicPr>
        <p:blipFill>
          <a:blip r:embed="rId3"/>
          <a:stretch/>
        </p:blipFill>
        <p:spPr>
          <a:xfrm flipH="1">
            <a:off x="6944760" y="-571320"/>
            <a:ext cx="2494440" cy="22507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5"/>
          <p:cNvSpPr>
            <a:spLocks noGrp="1"/>
          </p:cNvSpPr>
          <p:nvPr>
            <p:ph type="title"/>
          </p:nvPr>
        </p:nvSpPr>
        <p:spPr>
          <a:xfrm>
            <a:off x="5920200" y="3213000"/>
            <a:ext cx="1841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title"/>
          </p:nvPr>
        </p:nvSpPr>
        <p:spPr>
          <a:xfrm>
            <a:off x="1414080" y="3213000"/>
            <a:ext cx="1841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title"/>
          </p:nvPr>
        </p:nvSpPr>
        <p:spPr>
          <a:xfrm>
            <a:off x="3675960" y="3213000"/>
            <a:ext cx="1841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211;p26"/>
          <p:cNvSpPr/>
          <p:nvPr/>
        </p:nvSpPr>
        <p:spPr>
          <a:xfrm>
            <a:off x="1366920" y="1705680"/>
            <a:ext cx="1982160" cy="1156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2" name="Google Shape;212;p26"/>
          <p:cNvSpPr/>
          <p:nvPr/>
        </p:nvSpPr>
        <p:spPr>
          <a:xfrm>
            <a:off x="3607920" y="1705680"/>
            <a:ext cx="1982160" cy="1156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3" name="Google Shape;213;p26"/>
          <p:cNvSpPr/>
          <p:nvPr/>
        </p:nvSpPr>
        <p:spPr>
          <a:xfrm>
            <a:off x="3607920" y="3263760"/>
            <a:ext cx="1982160" cy="1156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4" name="Google Shape;214;p26"/>
          <p:cNvSpPr/>
          <p:nvPr/>
        </p:nvSpPr>
        <p:spPr>
          <a:xfrm>
            <a:off x="5848560" y="1705680"/>
            <a:ext cx="1982160" cy="1156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5" name="Google Shape;215;p26"/>
          <p:cNvSpPr/>
          <p:nvPr/>
        </p:nvSpPr>
        <p:spPr>
          <a:xfrm>
            <a:off x="5848560" y="3263760"/>
            <a:ext cx="1982160" cy="1156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6" name="Google Shape;216;p26"/>
          <p:cNvSpPr/>
          <p:nvPr/>
        </p:nvSpPr>
        <p:spPr>
          <a:xfrm>
            <a:off x="1366920" y="3263760"/>
            <a:ext cx="1982160" cy="1156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42720" y="1830960"/>
            <a:ext cx="665856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220;p27"/>
          <p:cNvCxnSpPr/>
          <p:nvPr/>
        </p:nvCxnSpPr>
        <p:spPr>
          <a:xfrm>
            <a:off x="3681000" y="2571480"/>
            <a:ext cx="17982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130" name="Google Shape;221;p27" descr=""/>
          <p:cNvPicPr/>
          <p:nvPr/>
        </p:nvPicPr>
        <p:blipFill>
          <a:blip r:embed="rId2"/>
          <a:stretch/>
        </p:blipFill>
        <p:spPr>
          <a:xfrm>
            <a:off x="0" y="-96228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22;p27" descr=""/>
          <p:cNvPicPr/>
          <p:nvPr/>
        </p:nvPicPr>
        <p:blipFill>
          <a:blip r:embed="rId3"/>
          <a:stretch/>
        </p:blipFill>
        <p:spPr>
          <a:xfrm rot="10800000">
            <a:off x="5334840" y="266904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1F454F-BCFB-4543-9EE2-D6F1D87BB49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540000" y="1400040"/>
            <a:ext cx="8063640" cy="177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15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1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Google Shape;74;p11" descr=""/>
          <p:cNvPicPr/>
          <p:nvPr/>
        </p:nvPicPr>
        <p:blipFill>
          <a:blip r:embed="rId2"/>
          <a:stretch/>
        </p:blipFill>
        <p:spPr>
          <a:xfrm flipH="1">
            <a:off x="6945840" y="-3470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75;p11" descr=""/>
          <p:cNvPicPr/>
          <p:nvPr/>
        </p:nvPicPr>
        <p:blipFill>
          <a:blip r:embed="rId3"/>
          <a:stretch/>
        </p:blipFill>
        <p:spPr>
          <a:xfrm flipH="1" rot="10800000">
            <a:off x="0" y="341532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1" name="Google Shape;76;p11" descr=""/>
          <p:cNvPicPr/>
          <p:nvPr/>
        </p:nvPicPr>
        <p:blipFill>
          <a:blip r:embed="rId4"/>
          <a:stretch/>
        </p:blipFill>
        <p:spPr>
          <a:xfrm flipH="1" rot="10800000">
            <a:off x="-104760" y="-6944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2" name="Google Shape;77;p11" descr=""/>
          <p:cNvPicPr/>
          <p:nvPr/>
        </p:nvPicPr>
        <p:blipFill>
          <a:blip r:embed="rId5"/>
          <a:stretch/>
        </p:blipFill>
        <p:spPr>
          <a:xfrm flipH="1">
            <a:off x="6945840" y="377388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6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50640" y="1851480"/>
            <a:ext cx="665856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4" name="Google Shape;226;p28"/>
          <p:cNvCxnSpPr/>
          <p:nvPr/>
        </p:nvCxnSpPr>
        <p:spPr>
          <a:xfrm>
            <a:off x="3681000" y="2571480"/>
            <a:ext cx="17982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135" name="Google Shape;227;p28" descr=""/>
          <p:cNvPicPr/>
          <p:nvPr/>
        </p:nvPicPr>
        <p:blipFill>
          <a:blip r:embed="rId2"/>
          <a:stretch/>
        </p:blipFill>
        <p:spPr>
          <a:xfrm flipH="1" rot="10800000">
            <a:off x="0" y="213552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28;p28" descr=""/>
          <p:cNvPicPr/>
          <p:nvPr/>
        </p:nvPicPr>
        <p:blipFill>
          <a:blip r:embed="rId3"/>
          <a:stretch/>
        </p:blipFill>
        <p:spPr>
          <a:xfrm flipH="1">
            <a:off x="5341680" y="-20016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50640" y="2994480"/>
            <a:ext cx="665856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232;p29" descr=""/>
          <p:cNvPicPr/>
          <p:nvPr/>
        </p:nvPicPr>
        <p:blipFill>
          <a:blip r:embed="rId2"/>
          <a:stretch/>
        </p:blipFill>
        <p:spPr>
          <a:xfrm flipH="1">
            <a:off x="5341680" y="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233;p29" descr=""/>
          <p:cNvPicPr/>
          <p:nvPr/>
        </p:nvPicPr>
        <p:blipFill>
          <a:blip r:embed="rId3"/>
          <a:stretch/>
        </p:blipFill>
        <p:spPr>
          <a:xfrm>
            <a:off x="8280" y="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453600"/>
            <a:ext cx="82292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236;p30" descr=""/>
          <p:cNvPicPr/>
          <p:nvPr/>
        </p:nvPicPr>
        <p:blipFill>
          <a:blip r:embed="rId2"/>
          <a:stretch/>
        </p:blipFill>
        <p:spPr>
          <a:xfrm flipH="1">
            <a:off x="684360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374A6D-B6E2-435C-A74B-D2032B2572A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pic>
        <p:nvPicPr>
          <p:cNvPr id="146" name="Google Shape;24;p4" descr=""/>
          <p:cNvPicPr/>
          <p:nvPr/>
        </p:nvPicPr>
        <p:blipFill>
          <a:blip r:embed="rId2"/>
          <a:stretch/>
        </p:blipFill>
        <p:spPr>
          <a:xfrm>
            <a:off x="-580680" y="-9237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5;p4" descr=""/>
          <p:cNvPicPr/>
          <p:nvPr/>
        </p:nvPicPr>
        <p:blipFill>
          <a:blip r:embed="rId3"/>
          <a:stretch/>
        </p:blipFill>
        <p:spPr>
          <a:xfrm rot="10800000">
            <a:off x="7251840" y="398844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502560" y="444960"/>
            <a:ext cx="8184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560" y="44928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247;p31" descr=""/>
          <p:cNvPicPr/>
          <p:nvPr/>
        </p:nvPicPr>
        <p:blipFill>
          <a:blip r:embed="rId2"/>
          <a:stretch/>
        </p:blipFill>
        <p:spPr>
          <a:xfrm rot="10800000">
            <a:off x="6843600" y="-6948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48;p31" descr=""/>
          <p:cNvPicPr/>
          <p:nvPr/>
        </p:nvPicPr>
        <p:blipFill>
          <a:blip r:embed="rId3"/>
          <a:stretch/>
        </p:blipFill>
        <p:spPr>
          <a:xfrm flipH="1" rot="10800000">
            <a:off x="0" y="-6948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55" name="Google Shape;257;p31"/>
          <p:cNvSpPr/>
          <p:nvPr/>
        </p:nvSpPr>
        <p:spPr>
          <a:xfrm>
            <a:off x="2774160" y="2968200"/>
            <a:ext cx="1330920" cy="12607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56" name="Google Shape;258;p31"/>
          <p:cNvSpPr/>
          <p:nvPr/>
        </p:nvSpPr>
        <p:spPr>
          <a:xfrm>
            <a:off x="5058360" y="1896120"/>
            <a:ext cx="1330920" cy="12607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57" name="Google Shape;259;p31"/>
          <p:cNvSpPr/>
          <p:nvPr/>
        </p:nvSpPr>
        <p:spPr>
          <a:xfrm>
            <a:off x="7247520" y="2968200"/>
            <a:ext cx="1330920" cy="12607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58" name="Google Shape;260;p31"/>
          <p:cNvSpPr/>
          <p:nvPr/>
        </p:nvSpPr>
        <p:spPr>
          <a:xfrm>
            <a:off x="564840" y="1896120"/>
            <a:ext cx="1330920" cy="12607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560" y="44928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63;p32" descr=""/>
          <p:cNvPicPr/>
          <p:nvPr/>
        </p:nvPicPr>
        <p:blipFill>
          <a:blip r:embed="rId2"/>
          <a:stretch/>
        </p:blipFill>
        <p:spPr>
          <a:xfrm rot="10800000">
            <a:off x="6843600" y="-6948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64;p32" descr=""/>
          <p:cNvPicPr/>
          <p:nvPr/>
        </p:nvPicPr>
        <p:blipFill>
          <a:blip r:embed="rId3"/>
          <a:stretch/>
        </p:blipFill>
        <p:spPr>
          <a:xfrm flipH="1" rot="10800000">
            <a:off x="0" y="-6948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273;p32"/>
          <p:cNvSpPr/>
          <p:nvPr/>
        </p:nvSpPr>
        <p:spPr>
          <a:xfrm>
            <a:off x="4824720" y="1809720"/>
            <a:ext cx="1771560" cy="20001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4" name="Google Shape;274;p32"/>
          <p:cNvSpPr/>
          <p:nvPr/>
        </p:nvSpPr>
        <p:spPr>
          <a:xfrm>
            <a:off x="676440" y="1809720"/>
            <a:ext cx="1771560" cy="20001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5" name="Google Shape;275;p32"/>
          <p:cNvSpPr/>
          <p:nvPr/>
        </p:nvSpPr>
        <p:spPr>
          <a:xfrm>
            <a:off x="2761920" y="1809720"/>
            <a:ext cx="1771560" cy="20001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6" name="Google Shape;276;p32"/>
          <p:cNvSpPr/>
          <p:nvPr/>
        </p:nvSpPr>
        <p:spPr>
          <a:xfrm>
            <a:off x="6885360" y="1809720"/>
            <a:ext cx="1771560" cy="200016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7" name="Google Shape;277;p32"/>
          <p:cNvSpPr/>
          <p:nvPr/>
        </p:nvSpPr>
        <p:spPr>
          <a:xfrm>
            <a:off x="457200" y="1668960"/>
            <a:ext cx="766800" cy="663480"/>
          </a:xfrm>
          <a:custGeom>
            <a:avLst/>
            <a:gdLst>
              <a:gd name="textAreaLeft" fmla="*/ 0 w 766800"/>
              <a:gd name="textAreaRight" fmla="*/ 767160 w 766800"/>
              <a:gd name="textAreaTop" fmla="*/ 0 h 663480"/>
              <a:gd name="textAreaBottom" fmla="*/ 663840 h 663480"/>
            </a:gdLst>
            <a:ahLst/>
            <a:rect l="textAreaLeft" t="textAreaTop" r="textAreaRight" b="textAreaBottom"/>
            <a:pathLst>
              <a:path w="32007" h="27692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68" name="Google Shape;278;p32"/>
          <p:cNvSpPr/>
          <p:nvPr/>
        </p:nvSpPr>
        <p:spPr>
          <a:xfrm>
            <a:off x="2548440" y="1671840"/>
            <a:ext cx="766800" cy="663480"/>
          </a:xfrm>
          <a:custGeom>
            <a:avLst/>
            <a:gdLst>
              <a:gd name="textAreaLeft" fmla="*/ 0 w 766800"/>
              <a:gd name="textAreaRight" fmla="*/ 767160 w 766800"/>
              <a:gd name="textAreaTop" fmla="*/ 0 h 663480"/>
              <a:gd name="textAreaBottom" fmla="*/ 663840 h 663480"/>
            </a:gdLst>
            <a:ahLst/>
            <a:rect l="textAreaLeft" t="textAreaTop" r="textAreaRight" b="textAreaBottom"/>
            <a:pathLst>
              <a:path w="32007" h="27692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69" name="Google Shape;279;p32"/>
          <p:cNvSpPr/>
          <p:nvPr/>
        </p:nvSpPr>
        <p:spPr>
          <a:xfrm>
            <a:off x="4618440" y="1663200"/>
            <a:ext cx="766800" cy="663480"/>
          </a:xfrm>
          <a:custGeom>
            <a:avLst/>
            <a:gdLst>
              <a:gd name="textAreaLeft" fmla="*/ 0 w 766800"/>
              <a:gd name="textAreaRight" fmla="*/ 767160 w 766800"/>
              <a:gd name="textAreaTop" fmla="*/ 0 h 663480"/>
              <a:gd name="textAreaBottom" fmla="*/ 663840 h 663480"/>
            </a:gdLst>
            <a:ahLst/>
            <a:rect l="textAreaLeft" t="textAreaTop" r="textAreaRight" b="textAreaBottom"/>
            <a:pathLst>
              <a:path w="32007" h="27692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70" name="Google Shape;280;p32"/>
          <p:cNvSpPr/>
          <p:nvPr/>
        </p:nvSpPr>
        <p:spPr>
          <a:xfrm>
            <a:off x="6684840" y="1667880"/>
            <a:ext cx="766800" cy="663480"/>
          </a:xfrm>
          <a:custGeom>
            <a:avLst/>
            <a:gdLst>
              <a:gd name="textAreaLeft" fmla="*/ 0 w 766800"/>
              <a:gd name="textAreaRight" fmla="*/ 767160 w 766800"/>
              <a:gd name="textAreaTop" fmla="*/ 0 h 663480"/>
              <a:gd name="textAreaBottom" fmla="*/ 663840 h 663480"/>
            </a:gdLst>
            <a:ahLst/>
            <a:rect l="textAreaLeft" t="textAreaTop" r="textAreaRight" b="textAreaBottom"/>
            <a:pathLst>
              <a:path w="32007" h="27692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282;p33" descr=""/>
          <p:cNvPicPr/>
          <p:nvPr/>
        </p:nvPicPr>
        <p:blipFill>
          <a:blip r:embed="rId2"/>
          <a:stretch/>
        </p:blipFill>
        <p:spPr>
          <a:xfrm flipH="1">
            <a:off x="2440440" y="37616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83;p33" descr=""/>
          <p:cNvPicPr/>
          <p:nvPr/>
        </p:nvPicPr>
        <p:blipFill>
          <a:blip r:embed="rId3"/>
          <a:stretch/>
        </p:blipFill>
        <p:spPr>
          <a:xfrm>
            <a:off x="4394160" y="376164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40360" y="4485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295;p34" descr=""/>
          <p:cNvPicPr/>
          <p:nvPr/>
        </p:nvPicPr>
        <p:blipFill>
          <a:blip r:embed="rId2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302;p34"/>
          <p:cNvSpPr/>
          <p:nvPr/>
        </p:nvSpPr>
        <p:spPr>
          <a:xfrm rot="5400000">
            <a:off x="1077120" y="1815480"/>
            <a:ext cx="2710080" cy="2139120"/>
          </a:xfrm>
          <a:prstGeom prst="flowChartPreparation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79" name="Google Shape;303;p34"/>
          <p:cNvSpPr/>
          <p:nvPr/>
        </p:nvSpPr>
        <p:spPr>
          <a:xfrm rot="5400000">
            <a:off x="3217320" y="1815480"/>
            <a:ext cx="2710080" cy="2139120"/>
          </a:xfrm>
          <a:prstGeom prst="flowChartPreparation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80" name="Google Shape;304;p34"/>
          <p:cNvSpPr/>
          <p:nvPr/>
        </p:nvSpPr>
        <p:spPr>
          <a:xfrm rot="5400000">
            <a:off x="5356800" y="1815480"/>
            <a:ext cx="2710080" cy="2139120"/>
          </a:xfrm>
          <a:prstGeom prst="flowChartPreparation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306;p35" descr=""/>
          <p:cNvPicPr/>
          <p:nvPr/>
        </p:nvPicPr>
        <p:blipFill>
          <a:blip r:embed="rId2"/>
          <a:stretch/>
        </p:blipFill>
        <p:spPr>
          <a:xfrm>
            <a:off x="-525240" y="-469440"/>
            <a:ext cx="3071160" cy="277128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307;p35" descr=""/>
          <p:cNvPicPr/>
          <p:nvPr/>
        </p:nvPicPr>
        <p:blipFill>
          <a:blip r:embed="rId3"/>
          <a:stretch/>
        </p:blipFill>
        <p:spPr>
          <a:xfrm flipH="1">
            <a:off x="6606360" y="-468000"/>
            <a:ext cx="3071160" cy="277128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560" y="4521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318;p35"/>
          <p:cNvSpPr/>
          <p:nvPr/>
        </p:nvSpPr>
        <p:spPr>
          <a:xfrm>
            <a:off x="6120000" y="2551680"/>
            <a:ext cx="2559960" cy="10674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86" name="Google Shape;319;p35"/>
          <p:cNvSpPr/>
          <p:nvPr/>
        </p:nvSpPr>
        <p:spPr>
          <a:xfrm>
            <a:off x="3291840" y="2551680"/>
            <a:ext cx="2559960" cy="10674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87" name="Google Shape;320;p35"/>
          <p:cNvSpPr/>
          <p:nvPr/>
        </p:nvSpPr>
        <p:spPr>
          <a:xfrm>
            <a:off x="463680" y="2551680"/>
            <a:ext cx="2559960" cy="10674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88" name="Google Shape;321;p35"/>
          <p:cNvSpPr/>
          <p:nvPr/>
        </p:nvSpPr>
        <p:spPr>
          <a:xfrm>
            <a:off x="6123600" y="3619440"/>
            <a:ext cx="2553120" cy="345240"/>
          </a:xfrm>
          <a:prstGeom prst="rect">
            <a:avLst/>
          </a:pr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89" name="Google Shape;322;p35"/>
          <p:cNvSpPr/>
          <p:nvPr/>
        </p:nvSpPr>
        <p:spPr>
          <a:xfrm>
            <a:off x="467280" y="3619440"/>
            <a:ext cx="2553120" cy="345240"/>
          </a:xfrm>
          <a:prstGeom prst="rect">
            <a:avLst/>
          </a:pr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90" name="Google Shape;323;p35"/>
          <p:cNvSpPr/>
          <p:nvPr/>
        </p:nvSpPr>
        <p:spPr>
          <a:xfrm>
            <a:off x="3295440" y="3619440"/>
            <a:ext cx="2553120" cy="345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560" y="44928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326;p36" descr=""/>
          <p:cNvPicPr/>
          <p:nvPr/>
        </p:nvPicPr>
        <p:blipFill>
          <a:blip r:embed="rId2"/>
          <a:stretch/>
        </p:blipFill>
        <p:spPr>
          <a:xfrm rot="10800000">
            <a:off x="6843600" y="-6948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327;p36" descr=""/>
          <p:cNvPicPr/>
          <p:nvPr/>
        </p:nvPicPr>
        <p:blipFill>
          <a:blip r:embed="rId3"/>
          <a:stretch/>
        </p:blipFill>
        <p:spPr>
          <a:xfrm flipH="1" rot="10800000">
            <a:off x="0" y="-6948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9E8F57-E86B-48F8-AD51-2BE18356F90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560" y="44424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oogle Shape;330;p37" descr=""/>
          <p:cNvPicPr/>
          <p:nvPr/>
        </p:nvPicPr>
        <p:blipFill>
          <a:blip r:embed="rId2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332;p38" descr=""/>
          <p:cNvPicPr/>
          <p:nvPr/>
        </p:nvPicPr>
        <p:blipFill>
          <a:blip r:embed="rId2"/>
          <a:stretch/>
        </p:blipFill>
        <p:spPr>
          <a:xfrm>
            <a:off x="-525240" y="-316800"/>
            <a:ext cx="3071160" cy="277128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333;p38" descr=""/>
          <p:cNvPicPr/>
          <p:nvPr/>
        </p:nvPicPr>
        <p:blipFill>
          <a:blip r:embed="rId3"/>
          <a:stretch/>
        </p:blipFill>
        <p:spPr>
          <a:xfrm flipH="1">
            <a:off x="6606360" y="-315720"/>
            <a:ext cx="3071160" cy="277128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40360" y="44172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336;p39" descr=""/>
          <p:cNvPicPr/>
          <p:nvPr/>
        </p:nvPicPr>
        <p:blipFill>
          <a:blip r:embed="rId2"/>
          <a:stretch/>
        </p:blipFill>
        <p:spPr>
          <a:xfrm flipH="1">
            <a:off x="684360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560" y="4521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560" y="43704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oogle Shape;346;p40" descr=""/>
          <p:cNvPicPr/>
          <p:nvPr/>
        </p:nvPicPr>
        <p:blipFill>
          <a:blip r:embed="rId2"/>
          <a:stretch/>
        </p:blipFill>
        <p:spPr>
          <a:xfrm flipH="1">
            <a:off x="2440440" y="391392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347;p40" descr=""/>
          <p:cNvPicPr/>
          <p:nvPr/>
        </p:nvPicPr>
        <p:blipFill>
          <a:blip r:embed="rId3"/>
          <a:stretch/>
        </p:blipFill>
        <p:spPr>
          <a:xfrm>
            <a:off x="4394160" y="391392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348;p40" descr=""/>
          <p:cNvPicPr/>
          <p:nvPr/>
        </p:nvPicPr>
        <p:blipFill>
          <a:blip r:embed="rId4"/>
          <a:stretch/>
        </p:blipFill>
        <p:spPr>
          <a:xfrm flipH="1">
            <a:off x="-539640" y="-58608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349;p40" descr=""/>
          <p:cNvPicPr/>
          <p:nvPr/>
        </p:nvPicPr>
        <p:blipFill>
          <a:blip r:embed="rId5"/>
          <a:stretch/>
        </p:blipFill>
        <p:spPr>
          <a:xfrm>
            <a:off x="7396560" y="-5904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6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FCE7A6-12AB-47DE-986C-5625E6EBA4D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4722120" y="462600"/>
            <a:ext cx="3672720" cy="130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title"/>
          </p:nvPr>
        </p:nvSpPr>
        <p:spPr>
          <a:xfrm>
            <a:off x="2229480" y="2629800"/>
            <a:ext cx="2300400" cy="26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title"/>
          </p:nvPr>
        </p:nvSpPr>
        <p:spPr>
          <a:xfrm>
            <a:off x="4572000" y="2629800"/>
            <a:ext cx="2384280" cy="26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35;p5" descr=""/>
          <p:cNvPicPr/>
          <p:nvPr/>
        </p:nvPicPr>
        <p:blipFill>
          <a:blip r:embed="rId2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6;p5"/>
          <p:cNvSpPr/>
          <p:nvPr/>
        </p:nvSpPr>
        <p:spPr>
          <a:xfrm rot="5400000">
            <a:off x="2050560" y="1999080"/>
            <a:ext cx="2657880" cy="2384280"/>
          </a:xfrm>
          <a:prstGeom prst="flowChartPreparation">
            <a:avLst/>
          </a:pr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18" name="Google Shape;37;p5"/>
          <p:cNvSpPr/>
          <p:nvPr/>
        </p:nvSpPr>
        <p:spPr>
          <a:xfrm rot="5400000">
            <a:off x="4435560" y="1999080"/>
            <a:ext cx="2657880" cy="2384280"/>
          </a:xfrm>
          <a:prstGeom prst="flowChartPreparation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560" y="43704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oogle Shape;358;p41" descr=""/>
          <p:cNvPicPr/>
          <p:nvPr/>
        </p:nvPicPr>
        <p:blipFill>
          <a:blip r:embed="rId2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25" name="Google Shape;368;p41"/>
          <p:cNvSpPr/>
          <p:nvPr/>
        </p:nvSpPr>
        <p:spPr>
          <a:xfrm>
            <a:off x="3577680" y="1722600"/>
            <a:ext cx="1987920" cy="2904840"/>
          </a:xfrm>
          <a:prstGeom prst="rect">
            <a:avLst/>
          </a:prstGeom>
          <a:solidFill>
            <a:srgbClr val="ffffff">
              <a:alpha val="12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         </a:t>
            </a: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26" name="Google Shape;369;p41"/>
          <p:cNvSpPr/>
          <p:nvPr/>
        </p:nvSpPr>
        <p:spPr>
          <a:xfrm>
            <a:off x="5756400" y="1177920"/>
            <a:ext cx="1987920" cy="2904840"/>
          </a:xfrm>
          <a:prstGeom prst="rect">
            <a:avLst/>
          </a:prstGeom>
          <a:solidFill>
            <a:srgbClr val="ffffff">
              <a:alpha val="12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         </a:t>
            </a: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27" name="Google Shape;370;p41"/>
          <p:cNvSpPr/>
          <p:nvPr/>
        </p:nvSpPr>
        <p:spPr>
          <a:xfrm>
            <a:off x="1399320" y="1177920"/>
            <a:ext cx="1987920" cy="2904840"/>
          </a:xfrm>
          <a:prstGeom prst="rect">
            <a:avLst/>
          </a:prstGeom>
          <a:solidFill>
            <a:srgbClr val="ffffff">
              <a:alpha val="12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         </a:t>
            </a: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pic>
        <p:nvPicPr>
          <p:cNvPr id="228" name="Google Shape;371;p41" descr=""/>
          <p:cNvPicPr/>
          <p:nvPr/>
        </p:nvPicPr>
        <p:blipFill>
          <a:blip r:embed="rId3"/>
          <a:stretch/>
        </p:blipFill>
        <p:spPr>
          <a:xfrm flipH="1">
            <a:off x="684324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4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379;p42" descr=""/>
          <p:cNvPicPr/>
          <p:nvPr/>
        </p:nvPicPr>
        <p:blipFill>
          <a:blip r:embed="rId2"/>
          <a:stretch/>
        </p:blipFill>
        <p:spPr>
          <a:xfrm>
            <a:off x="0" y="-2286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31" name="Google Shape;380;p42" descr=""/>
          <p:cNvPicPr/>
          <p:nvPr/>
        </p:nvPicPr>
        <p:blipFill>
          <a:blip r:embed="rId3"/>
          <a:stretch/>
        </p:blipFill>
        <p:spPr>
          <a:xfrm flipH="1">
            <a:off x="6843600" y="-2286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381;p42" descr=""/>
          <p:cNvPicPr/>
          <p:nvPr/>
        </p:nvPicPr>
        <p:blipFill>
          <a:blip r:embed="rId4"/>
          <a:stretch/>
        </p:blipFill>
        <p:spPr>
          <a:xfrm flipH="1" rot="10800000">
            <a:off x="0" y="39981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382;p42" descr=""/>
          <p:cNvPicPr/>
          <p:nvPr/>
        </p:nvPicPr>
        <p:blipFill>
          <a:blip r:embed="rId5"/>
          <a:stretch/>
        </p:blipFill>
        <p:spPr>
          <a:xfrm rot="10800000">
            <a:off x="6843600" y="399816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560" y="4449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6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385;p43" descr=""/>
          <p:cNvPicPr/>
          <p:nvPr/>
        </p:nvPicPr>
        <p:blipFill>
          <a:blip r:embed="rId2"/>
          <a:stretch/>
        </p:blipFill>
        <p:spPr>
          <a:xfrm flipH="1">
            <a:off x="684360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560" y="4521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Google Shape;387;p43" descr=""/>
          <p:cNvPicPr/>
          <p:nvPr/>
        </p:nvPicPr>
        <p:blipFill>
          <a:blip r:embed="rId3"/>
          <a:stretch/>
        </p:blipFill>
        <p:spPr>
          <a:xfrm>
            <a:off x="-258840" y="4150800"/>
            <a:ext cx="1413720" cy="127548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88;p43" descr=""/>
          <p:cNvPicPr/>
          <p:nvPr/>
        </p:nvPicPr>
        <p:blipFill>
          <a:blip r:embed="rId4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389;p43" descr=""/>
          <p:cNvPicPr/>
          <p:nvPr/>
        </p:nvPicPr>
        <p:blipFill>
          <a:blip r:embed="rId5"/>
          <a:stretch/>
        </p:blipFill>
        <p:spPr>
          <a:xfrm flipH="1">
            <a:off x="7968240" y="4293720"/>
            <a:ext cx="1413720" cy="1275480"/>
          </a:xfrm>
          <a:prstGeom prst="rect">
            <a:avLst/>
          </a:prstGeom>
          <a:ln w="0">
            <a:noFill/>
          </a:ln>
        </p:spPr>
      </p:pic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6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391;p44" descr=""/>
          <p:cNvPicPr/>
          <p:nvPr/>
        </p:nvPicPr>
        <p:blipFill>
          <a:blip r:embed="rId2"/>
          <a:stretch/>
        </p:blipFill>
        <p:spPr>
          <a:xfrm>
            <a:off x="0" y="376272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92;p44" descr=""/>
          <p:cNvPicPr/>
          <p:nvPr/>
        </p:nvPicPr>
        <p:blipFill>
          <a:blip r:embed="rId3"/>
          <a:stretch/>
        </p:blipFill>
        <p:spPr>
          <a:xfrm flipH="1">
            <a:off x="6843600" y="376272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93;p44" descr=""/>
          <p:cNvPicPr/>
          <p:nvPr/>
        </p:nvPicPr>
        <p:blipFill>
          <a:blip r:embed="rId4"/>
          <a:stretch/>
        </p:blipFill>
        <p:spPr>
          <a:xfrm flipH="1" rot="10800000">
            <a:off x="0" y="-38160"/>
            <a:ext cx="3300120" cy="297756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94;p44" descr=""/>
          <p:cNvPicPr/>
          <p:nvPr/>
        </p:nvPicPr>
        <p:blipFill>
          <a:blip r:embed="rId5"/>
          <a:stretch/>
        </p:blipFill>
        <p:spPr>
          <a:xfrm rot="10800000">
            <a:off x="5843880" y="360"/>
            <a:ext cx="3300120" cy="297756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6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397;p45" descr=""/>
          <p:cNvPicPr/>
          <p:nvPr/>
        </p:nvPicPr>
        <p:blipFill>
          <a:blip r:embed="rId2"/>
          <a:stretch/>
        </p:blipFill>
        <p:spPr>
          <a:xfrm>
            <a:off x="-771480" y="-514080"/>
            <a:ext cx="2932920" cy="264636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98;p45" descr=""/>
          <p:cNvPicPr/>
          <p:nvPr/>
        </p:nvPicPr>
        <p:blipFill>
          <a:blip r:embed="rId3"/>
          <a:stretch/>
        </p:blipFill>
        <p:spPr>
          <a:xfrm flipH="1">
            <a:off x="6973560" y="-514080"/>
            <a:ext cx="2932920" cy="264636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99;p45" descr=""/>
          <p:cNvPicPr/>
          <p:nvPr/>
        </p:nvPicPr>
        <p:blipFill>
          <a:blip r:embed="rId4"/>
          <a:stretch/>
        </p:blipFill>
        <p:spPr>
          <a:xfrm flipH="1" rot="10800000">
            <a:off x="0" y="39981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400;p45" descr=""/>
          <p:cNvPicPr/>
          <p:nvPr/>
        </p:nvPicPr>
        <p:blipFill>
          <a:blip r:embed="rId5"/>
          <a:stretch/>
        </p:blipFill>
        <p:spPr>
          <a:xfrm rot="10800000">
            <a:off x="6843600" y="399816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90560" y="205236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1690560" y="359964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title"/>
          </p:nvPr>
        </p:nvSpPr>
        <p:spPr>
          <a:xfrm>
            <a:off x="4824360" y="205236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4824360" y="359964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title"/>
          </p:nvPr>
        </p:nvSpPr>
        <p:spPr>
          <a:xfrm>
            <a:off x="1122120" y="401400"/>
            <a:ext cx="689904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title"/>
          </p:nvPr>
        </p:nvSpPr>
        <p:spPr>
          <a:xfrm>
            <a:off x="2128320" y="155556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title"/>
          </p:nvPr>
        </p:nvSpPr>
        <p:spPr>
          <a:xfrm>
            <a:off x="2128320" y="307404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8"/>
          <p:cNvSpPr>
            <a:spLocks noGrp="1"/>
          </p:cNvSpPr>
          <p:nvPr>
            <p:ph type="title"/>
          </p:nvPr>
        </p:nvSpPr>
        <p:spPr>
          <a:xfrm>
            <a:off x="5262120" y="155556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9"/>
          <p:cNvSpPr>
            <a:spLocks noGrp="1"/>
          </p:cNvSpPr>
          <p:nvPr>
            <p:ph type="title"/>
          </p:nvPr>
        </p:nvSpPr>
        <p:spPr>
          <a:xfrm>
            <a:off x="5262120" y="307404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560" y="4521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title"/>
          </p:nvPr>
        </p:nvSpPr>
        <p:spPr>
          <a:xfrm>
            <a:off x="1690560" y="190044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title"/>
          </p:nvPr>
        </p:nvSpPr>
        <p:spPr>
          <a:xfrm>
            <a:off x="1690560" y="340488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title"/>
          </p:nvPr>
        </p:nvSpPr>
        <p:spPr>
          <a:xfrm>
            <a:off x="4824360" y="190044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title"/>
          </p:nvPr>
        </p:nvSpPr>
        <p:spPr>
          <a:xfrm>
            <a:off x="4824360" y="340488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9" name="Google Shape;412;p46"/>
          <p:cNvCxnSpPr/>
          <p:nvPr/>
        </p:nvCxnSpPr>
        <p:spPr>
          <a:xfrm>
            <a:off x="2273400" y="2110320"/>
            <a:ext cx="459756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260" name="Google Shape;413;p46"/>
          <p:cNvCxnSpPr/>
          <p:nvPr/>
        </p:nvCxnSpPr>
        <p:spPr>
          <a:xfrm>
            <a:off x="2273400" y="3627360"/>
            <a:ext cx="459756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261" name="Google Shape;414;p46" descr=""/>
          <p:cNvPicPr/>
          <p:nvPr/>
        </p:nvPicPr>
        <p:blipFill>
          <a:blip r:embed="rId2"/>
          <a:stretch/>
        </p:blipFill>
        <p:spPr>
          <a:xfrm flipH="1" rot="16200000">
            <a:off x="6940800" y="-576000"/>
            <a:ext cx="2754000" cy="248472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415;p46" descr=""/>
          <p:cNvPicPr/>
          <p:nvPr/>
        </p:nvPicPr>
        <p:blipFill>
          <a:blip r:embed="rId3"/>
          <a:stretch/>
        </p:blipFill>
        <p:spPr>
          <a:xfrm rot="5400000">
            <a:off x="-134280" y="-576360"/>
            <a:ext cx="2754000" cy="248472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416;p46" descr=""/>
          <p:cNvPicPr/>
          <p:nvPr/>
        </p:nvPicPr>
        <p:blipFill>
          <a:blip r:embed="rId4"/>
          <a:stretch/>
        </p:blipFill>
        <p:spPr>
          <a:xfrm rot="5400000">
            <a:off x="-143640" y="3612600"/>
            <a:ext cx="2754000" cy="2484720"/>
          </a:xfrm>
          <a:prstGeom prst="rect">
            <a:avLst/>
          </a:prstGeom>
          <a:ln w="0">
            <a:noFill/>
          </a:ln>
        </p:spPr>
      </p:pic>
      <p:pic>
        <p:nvPicPr>
          <p:cNvPr id="264" name="Google Shape;417;p46" descr=""/>
          <p:cNvPicPr/>
          <p:nvPr/>
        </p:nvPicPr>
        <p:blipFill>
          <a:blip r:embed="rId5"/>
          <a:stretch/>
        </p:blipFill>
        <p:spPr>
          <a:xfrm flipH="1" rot="16200000">
            <a:off x="6931440" y="3621600"/>
            <a:ext cx="2754000" cy="24847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title"/>
          </p:nvPr>
        </p:nvSpPr>
        <p:spPr>
          <a:xfrm>
            <a:off x="229320" y="237600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title"/>
          </p:nvPr>
        </p:nvSpPr>
        <p:spPr>
          <a:xfrm>
            <a:off x="2243160" y="238104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title"/>
          </p:nvPr>
        </p:nvSpPr>
        <p:spPr>
          <a:xfrm>
            <a:off x="4285800" y="238644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title"/>
          </p:nvPr>
        </p:nvSpPr>
        <p:spPr>
          <a:xfrm>
            <a:off x="6290280" y="239148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Google Shape;428;p47" descr=""/>
          <p:cNvPicPr/>
          <p:nvPr/>
        </p:nvPicPr>
        <p:blipFill>
          <a:blip r:embed="rId2"/>
          <a:stretch/>
        </p:blipFill>
        <p:spPr>
          <a:xfrm flipH="1">
            <a:off x="7072200" y="-5810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429;p47" descr=""/>
          <p:cNvPicPr/>
          <p:nvPr/>
        </p:nvPicPr>
        <p:blipFill>
          <a:blip r:embed="rId3"/>
          <a:stretch/>
        </p:blipFill>
        <p:spPr>
          <a:xfrm flipH="1" rot="10800000">
            <a:off x="-208800" y="36392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430;p47" descr=""/>
          <p:cNvPicPr/>
          <p:nvPr/>
        </p:nvPicPr>
        <p:blipFill>
          <a:blip r:embed="rId4"/>
          <a:stretch/>
        </p:blipFill>
        <p:spPr>
          <a:xfrm rot="10800000">
            <a:off x="6852960" y="36446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431;p47" descr=""/>
          <p:cNvPicPr/>
          <p:nvPr/>
        </p:nvPicPr>
        <p:blipFill>
          <a:blip r:embed="rId5"/>
          <a:stretch/>
        </p:blipFill>
        <p:spPr>
          <a:xfrm>
            <a:off x="0" y="-5814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75" name="Google Shape;432;p47"/>
          <p:cNvSpPr/>
          <p:nvPr/>
        </p:nvSpPr>
        <p:spPr>
          <a:xfrm>
            <a:off x="5173560" y="1733400"/>
            <a:ext cx="853200" cy="738360"/>
          </a:xfrm>
          <a:custGeom>
            <a:avLst/>
            <a:gdLst>
              <a:gd name="textAreaLeft" fmla="*/ 0 w 853200"/>
              <a:gd name="textAreaRight" fmla="*/ 853560 w 853200"/>
              <a:gd name="textAreaTop" fmla="*/ 0 h 738360"/>
              <a:gd name="textAreaBottom" fmla="*/ 738720 h 738360"/>
            </a:gdLst>
            <a:ahLst/>
            <a:rect l="textAreaLeft" t="textAreaTop" r="textAreaRight" b="textAreaBottom"/>
            <a:pathLst>
              <a:path w="9834" h="8508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76" name="Google Shape;433;p47"/>
          <p:cNvSpPr/>
          <p:nvPr/>
        </p:nvSpPr>
        <p:spPr>
          <a:xfrm>
            <a:off x="3130920" y="1722960"/>
            <a:ext cx="853200" cy="738360"/>
          </a:xfrm>
          <a:custGeom>
            <a:avLst/>
            <a:gdLst>
              <a:gd name="textAreaLeft" fmla="*/ 0 w 853200"/>
              <a:gd name="textAreaRight" fmla="*/ 853560 w 853200"/>
              <a:gd name="textAreaTop" fmla="*/ 0 h 738360"/>
              <a:gd name="textAreaBottom" fmla="*/ 738720 h 738360"/>
            </a:gdLst>
            <a:ahLst/>
            <a:rect l="textAreaLeft" t="textAreaTop" r="textAreaRight" b="textAreaBottom"/>
            <a:pathLst>
              <a:path w="9834" h="8508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77" name="Google Shape;434;p47"/>
          <p:cNvSpPr/>
          <p:nvPr/>
        </p:nvSpPr>
        <p:spPr>
          <a:xfrm>
            <a:off x="7178040" y="1733400"/>
            <a:ext cx="853200" cy="738360"/>
          </a:xfrm>
          <a:custGeom>
            <a:avLst/>
            <a:gdLst>
              <a:gd name="textAreaLeft" fmla="*/ 0 w 853200"/>
              <a:gd name="textAreaRight" fmla="*/ 853560 w 853200"/>
              <a:gd name="textAreaTop" fmla="*/ 0 h 738360"/>
              <a:gd name="textAreaBottom" fmla="*/ 738720 h 738360"/>
            </a:gdLst>
            <a:ahLst/>
            <a:rect l="textAreaLeft" t="textAreaTop" r="textAreaRight" b="textAreaBottom"/>
            <a:pathLst>
              <a:path w="9834" h="8508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78" name="Google Shape;435;p47"/>
          <p:cNvSpPr/>
          <p:nvPr/>
        </p:nvSpPr>
        <p:spPr>
          <a:xfrm>
            <a:off x="1117080" y="1722960"/>
            <a:ext cx="853200" cy="738360"/>
          </a:xfrm>
          <a:custGeom>
            <a:avLst/>
            <a:gdLst>
              <a:gd name="textAreaLeft" fmla="*/ 0 w 853200"/>
              <a:gd name="textAreaRight" fmla="*/ 853560 w 853200"/>
              <a:gd name="textAreaTop" fmla="*/ 0 h 738360"/>
              <a:gd name="textAreaBottom" fmla="*/ 738720 h 738360"/>
            </a:gdLst>
            <a:ahLst/>
            <a:rect l="textAreaLeft" t="textAreaTop" r="textAreaRight" b="textAreaBottom"/>
            <a:pathLst>
              <a:path w="9834" h="8508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6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439;p48" descr=""/>
          <p:cNvPicPr/>
          <p:nvPr/>
        </p:nvPicPr>
        <p:blipFill>
          <a:blip r:embed="rId2"/>
          <a:stretch/>
        </p:blipFill>
        <p:spPr>
          <a:xfrm flipH="1">
            <a:off x="7072200" y="-5810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82" name="Google Shape;440;p48" descr=""/>
          <p:cNvPicPr/>
          <p:nvPr/>
        </p:nvPicPr>
        <p:blipFill>
          <a:blip r:embed="rId3"/>
          <a:stretch/>
        </p:blipFill>
        <p:spPr>
          <a:xfrm flipH="1" rot="10800000">
            <a:off x="-208800" y="36392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83" name="Google Shape;441;p48" descr=""/>
          <p:cNvPicPr/>
          <p:nvPr/>
        </p:nvPicPr>
        <p:blipFill>
          <a:blip r:embed="rId4"/>
          <a:stretch/>
        </p:blipFill>
        <p:spPr>
          <a:xfrm rot="10800000">
            <a:off x="6852960" y="36446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284" name="Google Shape;442;p48" descr=""/>
          <p:cNvPicPr/>
          <p:nvPr/>
        </p:nvPicPr>
        <p:blipFill>
          <a:blip r:embed="rId5"/>
          <a:stretch/>
        </p:blipFill>
        <p:spPr>
          <a:xfrm>
            <a:off x="0" y="-5814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2"/>
          <p:cNvSpPr>
            <a:spLocks noGrp="1"/>
          </p:cNvSpPr>
          <p:nvPr>
            <p:ph type="title"/>
          </p:nvPr>
        </p:nvSpPr>
        <p:spPr>
          <a:xfrm>
            <a:off x="772200" y="1481040"/>
            <a:ext cx="201312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accent2"/>
                </a:solidFill>
                <a:latin typeface="Squada One"/>
                <a:ea typeface="Squada One"/>
              </a:rPr>
              <a:t>xx%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title"/>
          </p:nvPr>
        </p:nvSpPr>
        <p:spPr>
          <a:xfrm>
            <a:off x="763200" y="2549520"/>
            <a:ext cx="201312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accent2"/>
                </a:solidFill>
                <a:latin typeface="Squada One"/>
                <a:ea typeface="Squada One"/>
              </a:rPr>
              <a:t>xx%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title"/>
          </p:nvPr>
        </p:nvSpPr>
        <p:spPr>
          <a:xfrm>
            <a:off x="6369480" y="1481040"/>
            <a:ext cx="201312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accent2"/>
                </a:solidFill>
                <a:latin typeface="Squada One"/>
                <a:ea typeface="Squada One"/>
              </a:rPr>
              <a:t>xx%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title"/>
          </p:nvPr>
        </p:nvSpPr>
        <p:spPr>
          <a:xfrm>
            <a:off x="6369480" y="2549520"/>
            <a:ext cx="201312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accent2"/>
                </a:solidFill>
                <a:latin typeface="Squada One"/>
                <a:ea typeface="Squada One"/>
              </a:rPr>
              <a:t>xx%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6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oogle Shape;453;p49" descr=""/>
          <p:cNvPicPr/>
          <p:nvPr/>
        </p:nvPicPr>
        <p:blipFill>
          <a:blip r:embed="rId2"/>
          <a:stretch/>
        </p:blipFill>
        <p:spPr>
          <a:xfrm>
            <a:off x="0" y="-5814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292" name="PlaceHolder 2"/>
          <p:cNvSpPr>
            <a:spLocks noGrp="1"/>
          </p:cNvSpPr>
          <p:nvPr>
            <p:ph type="title"/>
          </p:nvPr>
        </p:nvSpPr>
        <p:spPr>
          <a:xfrm>
            <a:off x="3726000" y="2029320"/>
            <a:ext cx="151560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title"/>
          </p:nvPr>
        </p:nvSpPr>
        <p:spPr>
          <a:xfrm>
            <a:off x="3022560" y="3601800"/>
            <a:ext cx="140688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title"/>
          </p:nvPr>
        </p:nvSpPr>
        <p:spPr>
          <a:xfrm>
            <a:off x="4565880" y="3408840"/>
            <a:ext cx="68544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463;p50" descr=""/>
          <p:cNvPicPr/>
          <p:nvPr/>
        </p:nvPicPr>
        <p:blipFill>
          <a:blip r:embed="rId2"/>
          <a:stretch/>
        </p:blipFill>
        <p:spPr>
          <a:xfrm>
            <a:off x="-551880" y="-847080"/>
            <a:ext cx="3136320" cy="2829960"/>
          </a:xfrm>
          <a:prstGeom prst="rect">
            <a:avLst/>
          </a:prstGeom>
          <a:ln w="0">
            <a:noFill/>
          </a:ln>
        </p:spPr>
      </p:pic>
      <p:pic>
        <p:nvPicPr>
          <p:cNvPr id="297" name="Google Shape;464;p50" descr=""/>
          <p:cNvPicPr/>
          <p:nvPr/>
        </p:nvPicPr>
        <p:blipFill>
          <a:blip r:embed="rId3"/>
          <a:stretch/>
        </p:blipFill>
        <p:spPr>
          <a:xfrm flipH="1">
            <a:off x="6559920" y="-846720"/>
            <a:ext cx="3136320" cy="2829960"/>
          </a:xfrm>
          <a:prstGeom prst="rect">
            <a:avLst/>
          </a:prstGeom>
          <a:ln w="0">
            <a:noFill/>
          </a:ln>
        </p:spPr>
      </p:pic>
      <p:pic>
        <p:nvPicPr>
          <p:cNvPr id="298" name="Google Shape;465;p50" descr=""/>
          <p:cNvPicPr/>
          <p:nvPr/>
        </p:nvPicPr>
        <p:blipFill>
          <a:blip r:embed="rId4"/>
          <a:stretch/>
        </p:blipFill>
        <p:spPr>
          <a:xfrm flipH="1" rot="10800000">
            <a:off x="-552600" y="2791080"/>
            <a:ext cx="3136320" cy="2829960"/>
          </a:xfrm>
          <a:prstGeom prst="rect">
            <a:avLst/>
          </a:prstGeom>
          <a:ln w="0">
            <a:noFill/>
          </a:ln>
        </p:spPr>
      </p:pic>
      <p:pic>
        <p:nvPicPr>
          <p:cNvPr id="299" name="Google Shape;466;p50" descr=""/>
          <p:cNvPicPr/>
          <p:nvPr/>
        </p:nvPicPr>
        <p:blipFill>
          <a:blip r:embed="rId5"/>
          <a:stretch/>
        </p:blipFill>
        <p:spPr>
          <a:xfrm rot="10800000">
            <a:off x="6550200" y="2790720"/>
            <a:ext cx="3136320" cy="2829960"/>
          </a:xfrm>
          <a:prstGeom prst="rect">
            <a:avLst/>
          </a:prstGeom>
          <a:ln w="0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6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6F8575-E795-4E5F-BCA5-623E47C769E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oogle Shape;41;p6" descr=""/>
          <p:cNvPicPr/>
          <p:nvPr/>
        </p:nvPicPr>
        <p:blipFill>
          <a:blip r:embed="rId2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469;p51" descr=""/>
          <p:cNvPicPr/>
          <p:nvPr/>
        </p:nvPicPr>
        <p:blipFill>
          <a:blip r:embed="rId2"/>
          <a:stretch/>
        </p:blipFill>
        <p:spPr>
          <a:xfrm flipH="1">
            <a:off x="6843600" y="-9140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07" name="Google Shape;470;p51" descr=""/>
          <p:cNvPicPr/>
          <p:nvPr/>
        </p:nvPicPr>
        <p:blipFill>
          <a:blip r:embed="rId3"/>
          <a:stretch/>
        </p:blipFill>
        <p:spPr>
          <a:xfrm flipH="1" rot="10800000">
            <a:off x="0" y="399204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4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16520" y="1400040"/>
            <a:ext cx="6014160" cy="177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15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1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Google Shape;475;p52" descr=""/>
          <p:cNvPicPr/>
          <p:nvPr/>
        </p:nvPicPr>
        <p:blipFill>
          <a:blip r:embed="rId2"/>
          <a:stretch/>
        </p:blipFill>
        <p:spPr>
          <a:xfrm>
            <a:off x="6843240" y="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12" name="Google Shape;476;p52" descr=""/>
          <p:cNvPicPr/>
          <p:nvPr/>
        </p:nvPicPr>
        <p:blipFill>
          <a:blip r:embed="rId3"/>
          <a:stretch/>
        </p:blipFill>
        <p:spPr>
          <a:xfrm flipH="1" rot="10800000">
            <a:off x="6843240" y="306792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13" name="Google Shape;477;p52"/>
          <p:cNvSpPr/>
          <p:nvPr/>
        </p:nvSpPr>
        <p:spPr>
          <a:xfrm rot="5400000">
            <a:off x="1688760" y="-740520"/>
            <a:ext cx="3178800" cy="6556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4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560" y="4521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Google Shape;480;p53" descr=""/>
          <p:cNvPicPr/>
          <p:nvPr/>
        </p:nvPicPr>
        <p:blipFill>
          <a:blip r:embed="rId2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488;p54" descr=""/>
          <p:cNvPicPr/>
          <p:nvPr/>
        </p:nvPicPr>
        <p:blipFill>
          <a:blip r:embed="rId2"/>
          <a:stretch/>
        </p:blipFill>
        <p:spPr>
          <a:xfrm flipH="1">
            <a:off x="2440440" y="37616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19" name="Google Shape;489;p54" descr=""/>
          <p:cNvPicPr/>
          <p:nvPr/>
        </p:nvPicPr>
        <p:blipFill>
          <a:blip r:embed="rId3"/>
          <a:stretch/>
        </p:blipFill>
        <p:spPr>
          <a:xfrm>
            <a:off x="4394160" y="376164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40360" y="45216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Google Shape;497;p54"/>
          <p:cNvSpPr/>
          <p:nvPr/>
        </p:nvSpPr>
        <p:spPr>
          <a:xfrm rot="5400000">
            <a:off x="287640" y="1686600"/>
            <a:ext cx="2394360" cy="2075400"/>
          </a:xfrm>
          <a:custGeom>
            <a:avLst/>
            <a:gdLst>
              <a:gd name="textAreaLeft" fmla="*/ 0 w 2394360"/>
              <a:gd name="textAreaRight" fmla="*/ 2394720 w 2394360"/>
              <a:gd name="textAreaTop" fmla="*/ 0 h 2075400"/>
              <a:gd name="textAreaBottom" fmla="*/ 2075760 h 2075400"/>
            </a:gdLst>
            <a:ahLst/>
            <a:rect l="textAreaLeft" t="textAreaTop" r="textAreaRight" b="textAreaBottom"/>
            <a:pathLst>
              <a:path w="31949" h="27693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22" name="Google Shape;498;p54"/>
          <p:cNvSpPr/>
          <p:nvPr/>
        </p:nvSpPr>
        <p:spPr>
          <a:xfrm rot="5400000">
            <a:off x="1195200" y="1350000"/>
            <a:ext cx="578520" cy="501480"/>
          </a:xfrm>
          <a:custGeom>
            <a:avLst/>
            <a:gdLst>
              <a:gd name="textAreaLeft" fmla="*/ 0 w 578520"/>
              <a:gd name="textAreaRight" fmla="*/ 578880 w 578520"/>
              <a:gd name="textAreaTop" fmla="*/ 0 h 501480"/>
              <a:gd name="textAreaBottom" fmla="*/ 501840 h 501480"/>
            </a:gdLst>
            <a:ahLst/>
            <a:rect l="textAreaLeft" t="textAreaTop" r="textAreaRight" b="textAreaBottom"/>
            <a:pathLst>
              <a:path w="31949" h="27693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23" name="Google Shape;499;p54"/>
          <p:cNvSpPr/>
          <p:nvPr/>
        </p:nvSpPr>
        <p:spPr>
          <a:xfrm rot="5400000">
            <a:off x="3385800" y="1686600"/>
            <a:ext cx="2394360" cy="2075400"/>
          </a:xfrm>
          <a:custGeom>
            <a:avLst/>
            <a:gdLst>
              <a:gd name="textAreaLeft" fmla="*/ 0 w 2394360"/>
              <a:gd name="textAreaRight" fmla="*/ 2394720 w 2394360"/>
              <a:gd name="textAreaTop" fmla="*/ 0 h 2075400"/>
              <a:gd name="textAreaBottom" fmla="*/ 2075760 h 2075400"/>
            </a:gdLst>
            <a:ahLst/>
            <a:rect l="textAreaLeft" t="textAreaTop" r="textAreaRight" b="textAreaBottom"/>
            <a:pathLst>
              <a:path w="31949" h="27693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24" name="Google Shape;500;p54"/>
          <p:cNvSpPr/>
          <p:nvPr/>
        </p:nvSpPr>
        <p:spPr>
          <a:xfrm rot="5400000">
            <a:off x="6415920" y="1686600"/>
            <a:ext cx="2394360" cy="2075400"/>
          </a:xfrm>
          <a:custGeom>
            <a:avLst/>
            <a:gdLst>
              <a:gd name="textAreaLeft" fmla="*/ 0 w 2394360"/>
              <a:gd name="textAreaRight" fmla="*/ 2394720 w 2394360"/>
              <a:gd name="textAreaTop" fmla="*/ 0 h 2075400"/>
              <a:gd name="textAreaBottom" fmla="*/ 2075760 h 2075400"/>
            </a:gdLst>
            <a:ahLst/>
            <a:rect l="textAreaLeft" t="textAreaTop" r="textAreaRight" b="textAreaBottom"/>
            <a:pathLst>
              <a:path w="31949" h="27693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25" name="Google Shape;501;p54"/>
          <p:cNvSpPr/>
          <p:nvPr/>
        </p:nvSpPr>
        <p:spPr>
          <a:xfrm rot="5400000">
            <a:off x="7328880" y="1350000"/>
            <a:ext cx="578520" cy="501480"/>
          </a:xfrm>
          <a:custGeom>
            <a:avLst/>
            <a:gdLst>
              <a:gd name="textAreaLeft" fmla="*/ 0 w 578520"/>
              <a:gd name="textAreaRight" fmla="*/ 578880 w 578520"/>
              <a:gd name="textAreaTop" fmla="*/ 0 h 501480"/>
              <a:gd name="textAreaBottom" fmla="*/ 501840 h 501480"/>
            </a:gdLst>
            <a:ahLst/>
            <a:rect l="textAreaLeft" t="textAreaTop" r="textAreaRight" b="textAreaBottom"/>
            <a:pathLst>
              <a:path w="31949" h="27693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26" name="Google Shape;502;p54"/>
          <p:cNvSpPr/>
          <p:nvPr/>
        </p:nvSpPr>
        <p:spPr>
          <a:xfrm rot="5400000">
            <a:off x="4290480" y="1350000"/>
            <a:ext cx="578520" cy="501480"/>
          </a:xfrm>
          <a:custGeom>
            <a:avLst/>
            <a:gdLst>
              <a:gd name="textAreaLeft" fmla="*/ 0 w 578520"/>
              <a:gd name="textAreaRight" fmla="*/ 578880 w 578520"/>
              <a:gd name="textAreaTop" fmla="*/ 0 h 501480"/>
              <a:gd name="textAreaBottom" fmla="*/ 501840 h 501480"/>
            </a:gdLst>
            <a:ahLst/>
            <a:rect l="textAreaLeft" t="textAreaTop" r="textAreaRight" b="textAreaBottom"/>
            <a:pathLst>
              <a:path w="31949" h="27693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pic>
        <p:nvPicPr>
          <p:cNvPr id="327" name="Google Shape;503;p54" descr=""/>
          <p:cNvPicPr/>
          <p:nvPr/>
        </p:nvPicPr>
        <p:blipFill>
          <a:blip r:embed="rId4"/>
          <a:stretch/>
        </p:blipFill>
        <p:spPr>
          <a:xfrm flipH="1">
            <a:off x="-1810080" y="-1662120"/>
            <a:ext cx="3710880" cy="334836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7360" y="1778760"/>
            <a:ext cx="19591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693720" y="3580920"/>
            <a:ext cx="190620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3207600" y="1784880"/>
            <a:ext cx="17992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title"/>
          </p:nvPr>
        </p:nvSpPr>
        <p:spPr>
          <a:xfrm>
            <a:off x="3233520" y="358092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title"/>
          </p:nvPr>
        </p:nvSpPr>
        <p:spPr>
          <a:xfrm>
            <a:off x="579600" y="401400"/>
            <a:ext cx="45925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title"/>
          </p:nvPr>
        </p:nvSpPr>
        <p:spPr>
          <a:xfrm>
            <a:off x="683640" y="1357920"/>
            <a:ext cx="190620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7"/>
          <p:cNvSpPr>
            <a:spLocks noGrp="1"/>
          </p:cNvSpPr>
          <p:nvPr>
            <p:ph type="title"/>
          </p:nvPr>
        </p:nvSpPr>
        <p:spPr>
          <a:xfrm>
            <a:off x="693720" y="3141720"/>
            <a:ext cx="190620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8"/>
          <p:cNvSpPr>
            <a:spLocks noGrp="1"/>
          </p:cNvSpPr>
          <p:nvPr>
            <p:ph type="title"/>
          </p:nvPr>
        </p:nvSpPr>
        <p:spPr>
          <a:xfrm>
            <a:off x="3180600" y="1370520"/>
            <a:ext cx="18529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9"/>
          <p:cNvSpPr>
            <a:spLocks noGrp="1"/>
          </p:cNvSpPr>
          <p:nvPr>
            <p:ph type="title"/>
          </p:nvPr>
        </p:nvSpPr>
        <p:spPr>
          <a:xfrm>
            <a:off x="3233520" y="314172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" name="Google Shape;108;p14" descr=""/>
          <p:cNvPicPr/>
          <p:nvPr/>
        </p:nvPicPr>
        <p:blipFill>
          <a:blip r:embed="rId2"/>
          <a:stretch/>
        </p:blipFill>
        <p:spPr>
          <a:xfrm rot="10800000">
            <a:off x="5341680" y="219564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35" name="Google Shape;109;p14" descr=""/>
          <p:cNvPicPr/>
          <p:nvPr/>
        </p:nvPicPr>
        <p:blipFill>
          <a:blip r:embed="rId3"/>
          <a:stretch/>
        </p:blipFill>
        <p:spPr>
          <a:xfrm flipH="1">
            <a:off x="5341680" y="-48312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36" name="Google Shape;110;p14"/>
          <p:cNvSpPr/>
          <p:nvPr/>
        </p:nvSpPr>
        <p:spPr>
          <a:xfrm>
            <a:off x="3042000" y="1263960"/>
            <a:ext cx="2130120" cy="166068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7" name="Google Shape;111;p14"/>
          <p:cNvSpPr/>
          <p:nvPr/>
        </p:nvSpPr>
        <p:spPr>
          <a:xfrm>
            <a:off x="581760" y="3037320"/>
            <a:ext cx="2130120" cy="166068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8" name="Google Shape;112;p14"/>
          <p:cNvSpPr/>
          <p:nvPr/>
        </p:nvSpPr>
        <p:spPr>
          <a:xfrm>
            <a:off x="579600" y="1263960"/>
            <a:ext cx="2130120" cy="166068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" name="Google Shape;113;p14"/>
          <p:cNvSpPr/>
          <p:nvPr/>
        </p:nvSpPr>
        <p:spPr>
          <a:xfrm>
            <a:off x="3045240" y="3037320"/>
            <a:ext cx="2130120" cy="166068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0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505;p55" descr=""/>
          <p:cNvPicPr/>
          <p:nvPr/>
        </p:nvPicPr>
        <p:blipFill>
          <a:blip r:embed="rId2"/>
          <a:stretch/>
        </p:blipFill>
        <p:spPr>
          <a:xfrm flipH="1">
            <a:off x="6843600" y="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560" y="4521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title"/>
          </p:nvPr>
        </p:nvSpPr>
        <p:spPr>
          <a:xfrm>
            <a:off x="2393640" y="3851640"/>
            <a:ext cx="1230840" cy="36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454280" y="3859920"/>
            <a:ext cx="1230840" cy="36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title"/>
          </p:nvPr>
        </p:nvSpPr>
        <p:spPr>
          <a:xfrm>
            <a:off x="3443760" y="1362960"/>
            <a:ext cx="1230840" cy="36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title"/>
          </p:nvPr>
        </p:nvSpPr>
        <p:spPr>
          <a:xfrm>
            <a:off x="5498280" y="1361520"/>
            <a:ext cx="1230840" cy="36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16;p56" descr=""/>
          <p:cNvPicPr/>
          <p:nvPr/>
        </p:nvPicPr>
        <p:blipFill>
          <a:blip r:embed="rId2"/>
          <a:stretch/>
        </p:blipFill>
        <p:spPr>
          <a:xfrm>
            <a:off x="0" y="-2286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37" name="Google Shape;517;p56" descr=""/>
          <p:cNvPicPr/>
          <p:nvPr/>
        </p:nvPicPr>
        <p:blipFill>
          <a:blip r:embed="rId3"/>
          <a:stretch/>
        </p:blipFill>
        <p:spPr>
          <a:xfrm flipH="1">
            <a:off x="6843600" y="-22860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23160" y="45468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4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560" y="4449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1" name="Google Shape;531;p57" descr=""/>
          <p:cNvPicPr/>
          <p:nvPr/>
        </p:nvPicPr>
        <p:blipFill>
          <a:blip r:embed="rId2"/>
          <a:stretch/>
        </p:blipFill>
        <p:spPr>
          <a:xfrm flipH="1">
            <a:off x="6832080" y="-795240"/>
            <a:ext cx="3139560" cy="2832840"/>
          </a:xfrm>
          <a:prstGeom prst="rect">
            <a:avLst/>
          </a:prstGeom>
          <a:ln w="0">
            <a:noFill/>
          </a:ln>
        </p:spPr>
      </p:pic>
      <p:pic>
        <p:nvPicPr>
          <p:cNvPr id="342" name="Google Shape;532;p57" descr=""/>
          <p:cNvPicPr/>
          <p:nvPr/>
        </p:nvPicPr>
        <p:blipFill>
          <a:blip r:embed="rId3"/>
          <a:stretch/>
        </p:blipFill>
        <p:spPr>
          <a:xfrm>
            <a:off x="-820440" y="-796680"/>
            <a:ext cx="3139560" cy="283284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4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534;p58" descr=""/>
          <p:cNvPicPr/>
          <p:nvPr/>
        </p:nvPicPr>
        <p:blipFill>
          <a:blip r:embed="rId2"/>
          <a:stretch/>
        </p:blipFill>
        <p:spPr>
          <a:xfrm>
            <a:off x="-551880" y="-466200"/>
            <a:ext cx="3136320" cy="2829960"/>
          </a:xfrm>
          <a:prstGeom prst="rect">
            <a:avLst/>
          </a:prstGeom>
          <a:ln w="0">
            <a:noFill/>
          </a:ln>
        </p:spPr>
      </p:pic>
      <p:pic>
        <p:nvPicPr>
          <p:cNvPr id="345" name="Google Shape;535;p58" descr=""/>
          <p:cNvPicPr/>
          <p:nvPr/>
        </p:nvPicPr>
        <p:blipFill>
          <a:blip r:embed="rId3"/>
          <a:stretch/>
        </p:blipFill>
        <p:spPr>
          <a:xfrm flipH="1">
            <a:off x="6559920" y="-465480"/>
            <a:ext cx="3136320" cy="2829960"/>
          </a:xfrm>
          <a:prstGeom prst="rect">
            <a:avLst/>
          </a:prstGeom>
          <a:ln w="0">
            <a:noFill/>
          </a:ln>
        </p:spPr>
      </p:pic>
      <p:pic>
        <p:nvPicPr>
          <p:cNvPr id="346" name="Google Shape;536;p58" descr=""/>
          <p:cNvPicPr/>
          <p:nvPr/>
        </p:nvPicPr>
        <p:blipFill>
          <a:blip r:embed="rId4"/>
          <a:stretch/>
        </p:blipFill>
        <p:spPr>
          <a:xfrm flipH="1" rot="10800000">
            <a:off x="-552600" y="2791080"/>
            <a:ext cx="3136320" cy="2829960"/>
          </a:xfrm>
          <a:prstGeom prst="rect">
            <a:avLst/>
          </a:prstGeom>
          <a:ln w="0">
            <a:noFill/>
          </a:ln>
        </p:spPr>
      </p:pic>
      <p:pic>
        <p:nvPicPr>
          <p:cNvPr id="347" name="Google Shape;537;p58" descr=""/>
          <p:cNvPicPr/>
          <p:nvPr/>
        </p:nvPicPr>
        <p:blipFill>
          <a:blip r:embed="rId5"/>
          <a:stretch/>
        </p:blipFill>
        <p:spPr>
          <a:xfrm rot="10800000">
            <a:off x="6550200" y="2790720"/>
            <a:ext cx="3136320" cy="2829960"/>
          </a:xfrm>
          <a:prstGeom prst="rect">
            <a:avLst/>
          </a:prstGeom>
          <a:ln w="0">
            <a:noFill/>
          </a:ln>
        </p:spPr>
      </p:pic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40360" y="50724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560" y="1442880"/>
            <a:ext cx="269532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Google Shape;541;p59"/>
          <p:cNvSpPr/>
          <p:nvPr/>
        </p:nvSpPr>
        <p:spPr>
          <a:xfrm>
            <a:off x="3390480" y="2006640"/>
            <a:ext cx="2817720" cy="12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lt1"/>
                </a:solidFill>
                <a:latin typeface="Roboto Condensed Light"/>
                <a:ea typeface="Roboto Condensed Light"/>
              </a:rPr>
              <a:t>CREDITS: This presentation template was created by</a:t>
            </a:r>
            <a:r>
              <a:rPr b="0" lang="en" sz="1200" spc="-1" strike="noStrike">
                <a:solidFill>
                  <a:schemeClr val="dk1"/>
                </a:solidFill>
                <a:latin typeface="Roboto Condensed Light"/>
                <a:ea typeface="Roboto Condensed Light"/>
              </a:rPr>
              <a:t> </a:t>
            </a:r>
            <a:r>
              <a:rPr b="0" lang="en" sz="1200" spc="-1" strike="noStrike" u="sng">
                <a:solidFill>
                  <a:schemeClr val="lt1"/>
                </a:solidFill>
                <a:uFillTx/>
                <a:latin typeface="Roboto Condensed Light"/>
                <a:ea typeface="Roboto Condensed Light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lt1"/>
                </a:solidFill>
                <a:latin typeface="Roboto Condensed Light"/>
                <a:ea typeface="Roboto Condensed Light"/>
              </a:rPr>
              <a:t>, including icons by </a:t>
            </a:r>
            <a:r>
              <a:rPr b="0" lang="en" sz="1200" spc="-1" strike="noStrike" u="sng">
                <a:solidFill>
                  <a:schemeClr val="lt1"/>
                </a:solidFill>
                <a:uFillTx/>
                <a:latin typeface="Roboto Condensed Light"/>
                <a:ea typeface="Roboto Condensed Light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lt1"/>
                </a:solidFill>
                <a:latin typeface="Roboto Condensed Light"/>
                <a:ea typeface="Roboto Condensed Light"/>
              </a:rPr>
              <a:t>, infographics &amp; images by </a:t>
            </a:r>
            <a:r>
              <a:rPr b="0" lang="en" sz="1200" spc="-1" strike="noStrike" u="sng">
                <a:solidFill>
                  <a:schemeClr val="lt1"/>
                </a:solidFill>
                <a:uFillTx/>
                <a:latin typeface="Roboto Condensed Light"/>
                <a:ea typeface="Roboto Condensed Light"/>
                <a:hlinkClick r:id="rId4"/>
              </a:rPr>
              <a:t>Freepik</a:t>
            </a:r>
            <a:endParaRPr b="0" lang="en-US" sz="1200" spc="-1" strike="noStrike">
              <a:solidFill>
                <a:srgbClr val="ffffff"/>
              </a:solidFill>
              <a:latin typeface="FreeSans"/>
            </a:endParaRPr>
          </a:p>
          <a:p>
            <a:pPr marL="1371600">
              <a:lnSpc>
                <a:spcPct val="114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FreeSans"/>
            </a:endParaRPr>
          </a:p>
          <a:p>
            <a:pPr marL="1371600">
              <a:lnSpc>
                <a:spcPct val="114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FreeSans"/>
            </a:endParaRPr>
          </a:p>
          <a:p>
            <a:pPr marL="1371600">
              <a:lnSpc>
                <a:spcPct val="114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FreeSans"/>
            </a:endParaRPr>
          </a:p>
          <a:p>
            <a:pPr marL="1371600">
              <a:lnSpc>
                <a:spcPct val="114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FreeSans"/>
            </a:endParaRPr>
          </a:p>
          <a:p>
            <a:pPr marL="1371600">
              <a:lnSpc>
                <a:spcPct val="114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Free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FreeSans"/>
            </a:endParaRPr>
          </a:p>
        </p:txBody>
      </p:sp>
      <p:pic>
        <p:nvPicPr>
          <p:cNvPr id="352" name="Google Shape;543;p59" descr=""/>
          <p:cNvPicPr/>
          <p:nvPr/>
        </p:nvPicPr>
        <p:blipFill>
          <a:blip r:embed="rId5"/>
          <a:stretch/>
        </p:blipFill>
        <p:spPr>
          <a:xfrm flipH="1">
            <a:off x="5072040" y="-1374120"/>
            <a:ext cx="4071960" cy="3674160"/>
          </a:xfrm>
          <a:prstGeom prst="rect">
            <a:avLst/>
          </a:prstGeom>
          <a:ln w="0">
            <a:noFill/>
          </a:ln>
        </p:spPr>
      </p:pic>
      <p:pic>
        <p:nvPicPr>
          <p:cNvPr id="353" name="Google Shape;544;p59" descr=""/>
          <p:cNvPicPr/>
          <p:nvPr/>
        </p:nvPicPr>
        <p:blipFill>
          <a:blip r:embed="rId6"/>
          <a:stretch/>
        </p:blipFill>
        <p:spPr>
          <a:xfrm rot="10800000">
            <a:off x="5059080" y="2777040"/>
            <a:ext cx="4071960" cy="367416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7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40360" y="45612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Google Shape;547;p60" descr=""/>
          <p:cNvPicPr/>
          <p:nvPr/>
        </p:nvPicPr>
        <p:blipFill>
          <a:blip r:embed="rId2"/>
          <a:stretch/>
        </p:blipFill>
        <p:spPr>
          <a:xfrm rot="10800000">
            <a:off x="7771320" y="39740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57" name="Google Shape;548;p60" descr=""/>
          <p:cNvPicPr/>
          <p:nvPr/>
        </p:nvPicPr>
        <p:blipFill>
          <a:blip r:embed="rId3"/>
          <a:stretch/>
        </p:blipFill>
        <p:spPr>
          <a:xfrm flipH="1" rot="10800000">
            <a:off x="-919080" y="389412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58" name="Google Shape;549;p60" descr=""/>
          <p:cNvPicPr/>
          <p:nvPr/>
        </p:nvPicPr>
        <p:blipFill>
          <a:blip r:embed="rId4"/>
          <a:stretch/>
        </p:blipFill>
        <p:spPr>
          <a:xfrm flipH="1">
            <a:off x="7770240" y="-2109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59" name="Google Shape;550;p60" descr=""/>
          <p:cNvPicPr/>
          <p:nvPr/>
        </p:nvPicPr>
        <p:blipFill>
          <a:blip r:embed="rId5"/>
          <a:stretch/>
        </p:blipFill>
        <p:spPr>
          <a:xfrm>
            <a:off x="-929520" y="-13104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6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08AFA5-5FA7-4BCC-B414-E3162B3D95F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pic>
        <p:nvPicPr>
          <p:cNvPr id="362" name="Google Shape;44;p7" descr=""/>
          <p:cNvPicPr/>
          <p:nvPr/>
        </p:nvPicPr>
        <p:blipFill>
          <a:blip r:embed="rId2"/>
          <a:stretch/>
        </p:blipFill>
        <p:spPr>
          <a:xfrm>
            <a:off x="0" y="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63" name="Google Shape;45;p7" descr=""/>
          <p:cNvPicPr/>
          <p:nvPr/>
        </p:nvPicPr>
        <p:blipFill>
          <a:blip r:embed="rId3"/>
          <a:stretch/>
        </p:blipFill>
        <p:spPr>
          <a:xfrm rot="10800000">
            <a:off x="6843600" y="306828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64" name="PlaceHolder 2"/>
          <p:cNvSpPr>
            <a:spLocks noGrp="1"/>
          </p:cNvSpPr>
          <p:nvPr>
            <p:ph type="title"/>
          </p:nvPr>
        </p:nvSpPr>
        <p:spPr>
          <a:xfrm>
            <a:off x="356040" y="2236680"/>
            <a:ext cx="395568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5" name="Google Shape;48;p7"/>
          <p:cNvCxnSpPr/>
          <p:nvPr/>
        </p:nvCxnSpPr>
        <p:spPr>
          <a:xfrm>
            <a:off x="4572000" y="1227960"/>
            <a:ext cx="360" cy="26874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4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40360" y="45612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Google Shape;553;p61" descr=""/>
          <p:cNvPicPr/>
          <p:nvPr/>
        </p:nvPicPr>
        <p:blipFill>
          <a:blip r:embed="rId2"/>
          <a:stretch/>
        </p:blipFill>
        <p:spPr>
          <a:xfrm flipH="1">
            <a:off x="7770240" y="-2109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69" name="Google Shape;554;p61" descr=""/>
          <p:cNvPicPr/>
          <p:nvPr/>
        </p:nvPicPr>
        <p:blipFill>
          <a:blip r:embed="rId3"/>
          <a:stretch/>
        </p:blipFill>
        <p:spPr>
          <a:xfrm>
            <a:off x="-929520" y="-13104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4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40360" y="455400"/>
            <a:ext cx="80636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title"/>
          </p:nvPr>
        </p:nvSpPr>
        <p:spPr>
          <a:xfrm>
            <a:off x="3224160" y="1799280"/>
            <a:ext cx="2695320" cy="26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3" name="Google Shape;559;p62" descr=""/>
          <p:cNvPicPr/>
          <p:nvPr/>
        </p:nvPicPr>
        <p:blipFill>
          <a:blip r:embed="rId2"/>
          <a:stretch/>
        </p:blipFill>
        <p:spPr>
          <a:xfrm rot="10800000">
            <a:off x="7248240" y="328824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74" name="Google Shape;560;p62" descr=""/>
          <p:cNvPicPr/>
          <p:nvPr/>
        </p:nvPicPr>
        <p:blipFill>
          <a:blip r:embed="rId3"/>
          <a:stretch/>
        </p:blipFill>
        <p:spPr>
          <a:xfrm flipH="1" rot="10800000">
            <a:off x="-984240" y="320832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4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62;p63" descr=""/>
          <p:cNvPicPr/>
          <p:nvPr/>
        </p:nvPicPr>
        <p:blipFill>
          <a:blip r:embed="rId2"/>
          <a:stretch/>
        </p:blipFill>
        <p:spPr>
          <a:xfrm rot="10800000">
            <a:off x="6843600" y="-90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77" name="Google Shape;563;p63" descr=""/>
          <p:cNvPicPr/>
          <p:nvPr/>
        </p:nvPicPr>
        <p:blipFill>
          <a:blip r:embed="rId3"/>
          <a:stretch/>
        </p:blipFill>
        <p:spPr>
          <a:xfrm flipH="1" rot="10800000">
            <a:off x="0" y="-9000"/>
            <a:ext cx="2300400" cy="2075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10000" y="1328040"/>
            <a:ext cx="5723280" cy="186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Google Shape;117;p15" descr=""/>
          <p:cNvPicPr/>
          <p:nvPr/>
        </p:nvPicPr>
        <p:blipFill>
          <a:blip r:embed="rId2"/>
          <a:stretch/>
        </p:blipFill>
        <p:spPr>
          <a:xfrm>
            <a:off x="-1079640" y="-40572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118;p15" descr=""/>
          <p:cNvPicPr/>
          <p:nvPr/>
        </p:nvPicPr>
        <p:blipFill>
          <a:blip r:embed="rId3"/>
          <a:stretch/>
        </p:blipFill>
        <p:spPr>
          <a:xfrm rot="10800000">
            <a:off x="5989320" y="211284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565;p64" descr=""/>
          <p:cNvPicPr/>
          <p:nvPr/>
        </p:nvPicPr>
        <p:blipFill>
          <a:blip r:embed="rId2"/>
          <a:stretch/>
        </p:blipFill>
        <p:spPr>
          <a:xfrm rot="10800000">
            <a:off x="7248240" y="31359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79" name="Google Shape;566;p64" descr=""/>
          <p:cNvPicPr/>
          <p:nvPr/>
        </p:nvPicPr>
        <p:blipFill>
          <a:blip r:embed="rId3"/>
          <a:stretch/>
        </p:blipFill>
        <p:spPr>
          <a:xfrm flipH="1" rot="10800000">
            <a:off x="-984240" y="3056040"/>
            <a:ext cx="2300400" cy="2075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4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95F556-825B-4944-BEA5-CCEB29C8C00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title"/>
          </p:nvPr>
        </p:nvSpPr>
        <p:spPr>
          <a:xfrm>
            <a:off x="5428080" y="981720"/>
            <a:ext cx="285732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Google Shape;53;p8" descr=""/>
          <p:cNvPicPr/>
          <p:nvPr/>
        </p:nvPicPr>
        <p:blipFill>
          <a:blip r:embed="rId2"/>
          <a:stretch/>
        </p:blipFill>
        <p:spPr>
          <a:xfrm rot="5400000">
            <a:off x="-751320" y="306216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383" name="Google Shape;54;p8" descr=""/>
          <p:cNvPicPr/>
          <p:nvPr/>
        </p:nvPicPr>
        <p:blipFill>
          <a:blip r:embed="rId3"/>
          <a:stretch/>
        </p:blipFill>
        <p:spPr>
          <a:xfrm>
            <a:off x="-1718640" y="-116064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4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60;p9" descr=""/>
          <p:cNvPicPr/>
          <p:nvPr/>
        </p:nvPicPr>
        <p:blipFill>
          <a:blip r:embed="rId2"/>
          <a:stretch/>
        </p:blipFill>
        <p:spPr>
          <a:xfrm>
            <a:off x="0" y="-2286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86" name="Google Shape;61;p9" descr=""/>
          <p:cNvPicPr/>
          <p:nvPr/>
        </p:nvPicPr>
        <p:blipFill>
          <a:blip r:embed="rId3"/>
          <a:stretch/>
        </p:blipFill>
        <p:spPr>
          <a:xfrm flipH="1">
            <a:off x="6843600" y="-22860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87" name="Google Shape;62;p9" descr=""/>
          <p:cNvPicPr/>
          <p:nvPr/>
        </p:nvPicPr>
        <p:blipFill>
          <a:blip r:embed="rId4"/>
          <a:stretch/>
        </p:blipFill>
        <p:spPr>
          <a:xfrm flipH="1" rot="10800000">
            <a:off x="0" y="3998160"/>
            <a:ext cx="2300400" cy="2075400"/>
          </a:xfrm>
          <a:prstGeom prst="rect">
            <a:avLst/>
          </a:prstGeom>
          <a:ln w="0">
            <a:noFill/>
          </a:ln>
        </p:spPr>
      </p:pic>
      <p:pic>
        <p:nvPicPr>
          <p:cNvPr id="388" name="Google Shape;63;p9" descr=""/>
          <p:cNvPicPr/>
          <p:nvPr/>
        </p:nvPicPr>
        <p:blipFill>
          <a:blip r:embed="rId5"/>
          <a:stretch/>
        </p:blipFill>
        <p:spPr>
          <a:xfrm rot="10800000">
            <a:off x="6843600" y="3998160"/>
            <a:ext cx="2300400" cy="2075400"/>
          </a:xfrm>
          <a:prstGeom prst="rect">
            <a:avLst/>
          </a:prstGeom>
          <a:ln w="0">
            <a:noFill/>
          </a:ln>
        </p:spPr>
      </p:pic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560" y="444960"/>
            <a:ext cx="822924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6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28BC20-5F06-49F7-8A71-1188821F93C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title"/>
          </p:nvPr>
        </p:nvSpPr>
        <p:spPr>
          <a:xfrm>
            <a:off x="1187640" y="444960"/>
            <a:ext cx="6784200" cy="172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Google Shape;68;p10" descr=""/>
          <p:cNvPicPr/>
          <p:nvPr/>
        </p:nvPicPr>
        <p:blipFill>
          <a:blip r:embed="rId2"/>
          <a:stretch/>
        </p:blipFill>
        <p:spPr>
          <a:xfrm rot="5400000">
            <a:off x="-751320" y="306216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69;p10" descr=""/>
          <p:cNvPicPr/>
          <p:nvPr/>
        </p:nvPicPr>
        <p:blipFill>
          <a:blip r:embed="rId3"/>
          <a:stretch/>
        </p:blipFill>
        <p:spPr>
          <a:xfrm>
            <a:off x="-1718640" y="-116064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4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577;p68"/>
          <p:cNvSpPr/>
          <p:nvPr/>
        </p:nvSpPr>
        <p:spPr>
          <a:xfrm flipH="1">
            <a:off x="-360" y="-1476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9" name="Google Shape;578;p68"/>
          <p:cNvSpPr/>
          <p:nvPr/>
        </p:nvSpPr>
        <p:spPr>
          <a:xfrm>
            <a:off x="1183680" y="0"/>
            <a:ext cx="7960320" cy="41443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00" name="Google Shape;579;p68"/>
          <p:cNvSpPr/>
          <p:nvPr/>
        </p:nvSpPr>
        <p:spPr>
          <a:xfrm>
            <a:off x="0" y="1899360"/>
            <a:ext cx="1574640" cy="324396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697280" y="1320120"/>
            <a:ext cx="3616560" cy="178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635;p77"/>
          <p:cNvSpPr/>
          <p:nvPr/>
        </p:nvSpPr>
        <p:spPr>
          <a:xfrm>
            <a:off x="4560480" y="-7200"/>
            <a:ext cx="4587120" cy="515736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03" name="Google Shape;636;p77"/>
          <p:cNvSpPr/>
          <p:nvPr/>
        </p:nvSpPr>
        <p:spPr>
          <a:xfrm>
            <a:off x="-7560" y="-7200"/>
            <a:ext cx="4567320" cy="515736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146320" y="600120"/>
            <a:ext cx="485136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Google Shape;640;p77"/>
          <p:cNvSpPr/>
          <p:nvPr/>
        </p:nvSpPr>
        <p:spPr>
          <a:xfrm rot="5400000">
            <a:off x="4545720" y="2860560"/>
            <a:ext cx="453600" cy="3924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642;p78"/>
          <p:cNvSpPr/>
          <p:nvPr/>
        </p:nvSpPr>
        <p:spPr>
          <a:xfrm>
            <a:off x="4773240" y="1362960"/>
            <a:ext cx="3094200" cy="3781800"/>
          </a:xfrm>
          <a:custGeom>
            <a:avLst/>
            <a:gdLst>
              <a:gd name="textAreaLeft" fmla="*/ 0 w 3094200"/>
              <a:gd name="textAreaRight" fmla="*/ 3094560 w 3094200"/>
              <a:gd name="textAreaTop" fmla="*/ 0 h 3781800"/>
              <a:gd name="textAreaBottom" fmla="*/ 3782160 h 3781800"/>
            </a:gdLst>
            <a:ahLst/>
            <a:rect l="textAreaLeft" t="textAreaTop" r="textAreaRight" b="textAreaBottom"/>
            <a:pathLst>
              <a:path w="3429000" h="4959984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07" name="Google Shape;643;p78"/>
          <p:cNvSpPr/>
          <p:nvPr/>
        </p:nvSpPr>
        <p:spPr>
          <a:xfrm>
            <a:off x="1276200" y="1362960"/>
            <a:ext cx="3094200" cy="3781800"/>
          </a:xfrm>
          <a:custGeom>
            <a:avLst/>
            <a:gdLst>
              <a:gd name="textAreaLeft" fmla="*/ 0 w 3094200"/>
              <a:gd name="textAreaRight" fmla="*/ 3094560 w 3094200"/>
              <a:gd name="textAreaTop" fmla="*/ 0 h 3781800"/>
              <a:gd name="textAreaBottom" fmla="*/ 3782160 h 3781800"/>
            </a:gdLst>
            <a:ahLst/>
            <a:rect l="textAreaLeft" t="textAreaTop" r="textAreaRight" b="textAreaBottom"/>
            <a:pathLst>
              <a:path w="3429000" h="4959984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348560" y="225000"/>
            <a:ext cx="64465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title"/>
          </p:nvPr>
        </p:nvSpPr>
        <p:spPr>
          <a:xfrm>
            <a:off x="1513800" y="2340720"/>
            <a:ext cx="2619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title"/>
          </p:nvPr>
        </p:nvSpPr>
        <p:spPr>
          <a:xfrm>
            <a:off x="5010840" y="2340720"/>
            <a:ext cx="2619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Google Shape;649;p78"/>
          <p:cNvSpPr/>
          <p:nvPr/>
        </p:nvSpPr>
        <p:spPr>
          <a:xfrm flipH="1">
            <a:off x="141480" y="1230480"/>
            <a:ext cx="272520" cy="391284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12" name="Google Shape;650;p78"/>
          <p:cNvSpPr/>
          <p:nvPr/>
        </p:nvSpPr>
        <p:spPr>
          <a:xfrm flipH="1">
            <a:off x="-720" y="0"/>
            <a:ext cx="272520" cy="51433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652;p79"/>
          <p:cNvSpPr/>
          <p:nvPr/>
        </p:nvSpPr>
        <p:spPr>
          <a:xfrm>
            <a:off x="0" y="1257480"/>
            <a:ext cx="9146520" cy="3459240"/>
          </a:xfrm>
          <a:custGeom>
            <a:avLst/>
            <a:gdLst>
              <a:gd name="textAreaLeft" fmla="*/ 0 w 9146520"/>
              <a:gd name="textAreaRight" fmla="*/ 9146880 w 9146520"/>
              <a:gd name="textAreaTop" fmla="*/ 0 h 3459240"/>
              <a:gd name="textAreaBottom" fmla="*/ 3459600 h 3459240"/>
            </a:gdLst>
            <a:ahLst/>
            <a:rect l="textAreaLeft" t="textAreaTop" r="textAreaRight" b="textAreaBottom"/>
            <a:pathLst>
              <a:path w="3429000" h="4959984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348560" y="225000"/>
            <a:ext cx="64465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title"/>
          </p:nvPr>
        </p:nvSpPr>
        <p:spPr>
          <a:xfrm>
            <a:off x="464760" y="2238480"/>
            <a:ext cx="2619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title"/>
          </p:nvPr>
        </p:nvSpPr>
        <p:spPr>
          <a:xfrm>
            <a:off x="3262320" y="2238480"/>
            <a:ext cx="2619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title"/>
          </p:nvPr>
        </p:nvSpPr>
        <p:spPr>
          <a:xfrm>
            <a:off x="6060240" y="2238480"/>
            <a:ext cx="2619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661;p80"/>
          <p:cNvSpPr/>
          <p:nvPr/>
        </p:nvSpPr>
        <p:spPr>
          <a:xfrm>
            <a:off x="0" y="469800"/>
            <a:ext cx="3047760" cy="419904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19" name="Google Shape;662;p80"/>
          <p:cNvSpPr/>
          <p:nvPr/>
        </p:nvSpPr>
        <p:spPr>
          <a:xfrm>
            <a:off x="3050280" y="470880"/>
            <a:ext cx="3047760" cy="419904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20" name="Google Shape;663;p80"/>
          <p:cNvSpPr/>
          <p:nvPr/>
        </p:nvSpPr>
        <p:spPr>
          <a:xfrm>
            <a:off x="6095880" y="469800"/>
            <a:ext cx="3047760" cy="4199040"/>
          </a:xfrm>
          <a:prstGeom prst="rect">
            <a:avLst/>
          </a:prstGeom>
          <a:solidFill>
            <a:srgbClr val="ae3f4a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grpSp>
        <p:nvGrpSpPr>
          <p:cNvPr id="421" name="Google Shape;664;p80"/>
          <p:cNvGrpSpPr/>
          <p:nvPr/>
        </p:nvGrpSpPr>
        <p:grpSpPr>
          <a:xfrm>
            <a:off x="3048120" y="3960"/>
            <a:ext cx="3440520" cy="5157360"/>
            <a:chOff x="3048120" y="3960"/>
            <a:chExt cx="3440520" cy="5157360"/>
          </a:xfrm>
        </p:grpSpPr>
        <p:grpSp>
          <p:nvGrpSpPr>
            <p:cNvPr id="422" name="Google Shape;665;p80"/>
            <p:cNvGrpSpPr/>
            <p:nvPr/>
          </p:nvGrpSpPr>
          <p:grpSpPr>
            <a:xfrm>
              <a:off x="3048120" y="3960"/>
              <a:ext cx="3440520" cy="5157360"/>
              <a:chOff x="3048120" y="3960"/>
              <a:chExt cx="3440520" cy="5157360"/>
            </a:xfrm>
          </p:grpSpPr>
          <p:grpSp>
            <p:nvGrpSpPr>
              <p:cNvPr id="423" name="Google Shape;666;p80"/>
              <p:cNvGrpSpPr/>
              <p:nvPr/>
            </p:nvGrpSpPr>
            <p:grpSpPr>
              <a:xfrm>
                <a:off x="3048120" y="2342520"/>
                <a:ext cx="3440520" cy="453600"/>
                <a:chOff x="3048120" y="2342520"/>
                <a:chExt cx="3440520" cy="453600"/>
              </a:xfrm>
            </p:grpSpPr>
            <p:sp>
              <p:nvSpPr>
                <p:cNvPr id="424" name="Google Shape;667;p80"/>
                <p:cNvSpPr/>
                <p:nvPr/>
              </p:nvSpPr>
              <p:spPr>
                <a:xfrm rot="5400000">
                  <a:off x="3017520" y="2373120"/>
                  <a:ext cx="453600" cy="39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FreeSans"/>
                  </a:endParaRPr>
                </a:p>
              </p:txBody>
            </p:sp>
            <p:sp>
              <p:nvSpPr>
                <p:cNvPr id="425" name="Google Shape;668;p80"/>
                <p:cNvSpPr/>
                <p:nvPr/>
              </p:nvSpPr>
              <p:spPr>
                <a:xfrm rot="5400000">
                  <a:off x="6065640" y="2373120"/>
                  <a:ext cx="453600" cy="39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FreeSans"/>
                  </a:endParaRPr>
                </a:p>
              </p:txBody>
            </p:sp>
          </p:grpSp>
          <p:cxnSp>
            <p:nvCxnSpPr>
              <p:cNvPr id="426" name="Google Shape;669;p80"/>
              <p:cNvCxnSpPr/>
              <p:nvPr/>
            </p:nvCxnSpPr>
            <p:spPr>
              <a:xfrm>
                <a:off x="3053520" y="3960"/>
                <a:ext cx="360" cy="5157720"/>
              </a:xfrm>
              <a:prstGeom prst="straightConnector1">
                <a:avLst/>
              </a:prstGeom>
              <a:ln w="2857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427" name="Google Shape;670;p80"/>
            <p:cNvCxnSpPr/>
            <p:nvPr/>
          </p:nvCxnSpPr>
          <p:spPr>
            <a:xfrm>
              <a:off x="6100200" y="3960"/>
              <a:ext cx="360" cy="515772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</p:grp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3043800" y="600120"/>
            <a:ext cx="29383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title"/>
          </p:nvPr>
        </p:nvSpPr>
        <p:spPr>
          <a:xfrm>
            <a:off x="642600" y="2769120"/>
            <a:ext cx="1881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title"/>
          </p:nvPr>
        </p:nvSpPr>
        <p:spPr>
          <a:xfrm>
            <a:off x="3690720" y="2769120"/>
            <a:ext cx="1881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title"/>
          </p:nvPr>
        </p:nvSpPr>
        <p:spPr>
          <a:xfrm>
            <a:off x="6738840" y="2769120"/>
            <a:ext cx="188100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11520" y="1054800"/>
            <a:ext cx="3717720" cy="186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Google Shape;122;p16" descr=""/>
          <p:cNvPicPr/>
          <p:nvPr/>
        </p:nvPicPr>
        <p:blipFill>
          <a:blip r:embed="rId2"/>
          <a:stretch/>
        </p:blipFill>
        <p:spPr>
          <a:xfrm>
            <a:off x="16200" y="-50184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123;p16" descr=""/>
          <p:cNvPicPr/>
          <p:nvPr/>
        </p:nvPicPr>
        <p:blipFill>
          <a:blip r:embed="rId3"/>
          <a:stretch/>
        </p:blipFill>
        <p:spPr>
          <a:xfrm flipH="1" rot="10800000">
            <a:off x="0" y="221400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679;p81"/>
          <p:cNvSpPr/>
          <p:nvPr/>
        </p:nvSpPr>
        <p:spPr>
          <a:xfrm>
            <a:off x="0" y="1693080"/>
            <a:ext cx="9143640" cy="345024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cxnSp>
        <p:nvCxnSpPr>
          <p:cNvPr id="433" name="Google Shape;680;p81"/>
          <p:cNvCxnSpPr/>
          <p:nvPr/>
        </p:nvCxnSpPr>
        <p:spPr>
          <a:xfrm flipV="1">
            <a:off x="1654560" y="1693080"/>
            <a:ext cx="360" cy="345096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434" name="Google Shape;681;p81"/>
          <p:cNvCxnSpPr/>
          <p:nvPr/>
        </p:nvCxnSpPr>
        <p:spPr>
          <a:xfrm flipV="1">
            <a:off x="3967920" y="1693080"/>
            <a:ext cx="360" cy="345096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435" name="Google Shape;682;p81"/>
          <p:cNvCxnSpPr/>
          <p:nvPr/>
        </p:nvCxnSpPr>
        <p:spPr>
          <a:xfrm flipV="1">
            <a:off x="6258240" y="1693080"/>
            <a:ext cx="360" cy="345096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716120" y="300960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title"/>
          </p:nvPr>
        </p:nvSpPr>
        <p:spPr>
          <a:xfrm>
            <a:off x="1640160" y="241668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title"/>
          </p:nvPr>
        </p:nvSpPr>
        <p:spPr>
          <a:xfrm>
            <a:off x="4013640" y="300636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title"/>
          </p:nvPr>
        </p:nvSpPr>
        <p:spPr>
          <a:xfrm>
            <a:off x="3937320" y="241308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title"/>
          </p:nvPr>
        </p:nvSpPr>
        <p:spPr>
          <a:xfrm>
            <a:off x="6311160" y="3006360"/>
            <a:ext cx="26287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title"/>
          </p:nvPr>
        </p:nvSpPr>
        <p:spPr>
          <a:xfrm>
            <a:off x="6234840" y="2413080"/>
            <a:ext cx="1753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title"/>
          </p:nvPr>
        </p:nvSpPr>
        <p:spPr>
          <a:xfrm>
            <a:off x="2031480" y="600120"/>
            <a:ext cx="50803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1964880" y="284040"/>
            <a:ext cx="521388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Google Shape;695;p82"/>
          <p:cNvSpPr/>
          <p:nvPr/>
        </p:nvSpPr>
        <p:spPr>
          <a:xfrm>
            <a:off x="8728920" y="1230480"/>
            <a:ext cx="272520" cy="391284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45" name="Google Shape;696;p82"/>
          <p:cNvSpPr/>
          <p:nvPr/>
        </p:nvSpPr>
        <p:spPr>
          <a:xfrm>
            <a:off x="8871480" y="0"/>
            <a:ext cx="272520" cy="51433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964880" y="284040"/>
            <a:ext cx="521388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699;p83"/>
          <p:cNvSpPr/>
          <p:nvPr/>
        </p:nvSpPr>
        <p:spPr>
          <a:xfrm>
            <a:off x="8728920" y="1230480"/>
            <a:ext cx="272520" cy="391284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48" name="Google Shape;700;p83"/>
          <p:cNvSpPr/>
          <p:nvPr/>
        </p:nvSpPr>
        <p:spPr>
          <a:xfrm>
            <a:off x="8871480" y="0"/>
            <a:ext cx="272520" cy="51433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964880" y="284040"/>
            <a:ext cx="521388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Google Shape;704;p84"/>
          <p:cNvSpPr/>
          <p:nvPr/>
        </p:nvSpPr>
        <p:spPr>
          <a:xfrm flipH="1">
            <a:off x="141480" y="1230480"/>
            <a:ext cx="272520" cy="391284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51" name="Google Shape;705;p84"/>
          <p:cNvSpPr/>
          <p:nvPr/>
        </p:nvSpPr>
        <p:spPr>
          <a:xfrm flipH="1">
            <a:off x="-720" y="0"/>
            <a:ext cx="272520" cy="51433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title"/>
          </p:nvPr>
        </p:nvSpPr>
        <p:spPr>
          <a:xfrm>
            <a:off x="884520" y="1769760"/>
            <a:ext cx="24289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title"/>
          </p:nvPr>
        </p:nvSpPr>
        <p:spPr>
          <a:xfrm>
            <a:off x="3357360" y="1766520"/>
            <a:ext cx="24289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title"/>
          </p:nvPr>
        </p:nvSpPr>
        <p:spPr>
          <a:xfrm>
            <a:off x="5829840" y="1766520"/>
            <a:ext cx="24289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title"/>
          </p:nvPr>
        </p:nvSpPr>
        <p:spPr>
          <a:xfrm>
            <a:off x="884520" y="3295800"/>
            <a:ext cx="24289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title"/>
          </p:nvPr>
        </p:nvSpPr>
        <p:spPr>
          <a:xfrm>
            <a:off x="3357360" y="3292200"/>
            <a:ext cx="24289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title"/>
          </p:nvPr>
        </p:nvSpPr>
        <p:spPr>
          <a:xfrm>
            <a:off x="5829840" y="3292200"/>
            <a:ext cx="242892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964880" y="284040"/>
            <a:ext cx="521388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Google Shape;720;p85"/>
          <p:cNvSpPr/>
          <p:nvPr/>
        </p:nvSpPr>
        <p:spPr>
          <a:xfrm flipH="1">
            <a:off x="141480" y="1230480"/>
            <a:ext cx="272520" cy="391284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60" name="Google Shape;721;p85"/>
          <p:cNvSpPr/>
          <p:nvPr/>
        </p:nvSpPr>
        <p:spPr>
          <a:xfrm flipH="1">
            <a:off x="-720" y="0"/>
            <a:ext cx="272520" cy="5143320"/>
          </a:xfrm>
          <a:prstGeom prst="rect">
            <a:avLst/>
          </a:prstGeom>
          <a:solidFill>
            <a:srgbClr val="413b49">
              <a:alpha val="7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723;p86"/>
          <p:cNvSpPr/>
          <p:nvPr/>
        </p:nvSpPr>
        <p:spPr>
          <a:xfrm flipH="1">
            <a:off x="-720" y="680040"/>
            <a:ext cx="8481240" cy="44629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62" name="Google Shape;724;p86"/>
          <p:cNvSpPr/>
          <p:nvPr/>
        </p:nvSpPr>
        <p:spPr>
          <a:xfrm flipH="1">
            <a:off x="662040" y="7200"/>
            <a:ext cx="8481240" cy="45097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2031480" y="600120"/>
            <a:ext cx="50803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583;p69"/>
          <p:cNvSpPr/>
          <p:nvPr/>
        </p:nvSpPr>
        <p:spPr>
          <a:xfrm>
            <a:off x="0" y="-720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65" name="Google Shape;584;p69"/>
          <p:cNvSpPr/>
          <p:nvPr/>
        </p:nvSpPr>
        <p:spPr>
          <a:xfrm flipH="1">
            <a:off x="0" y="0"/>
            <a:ext cx="7960320" cy="41443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830160" y="2407320"/>
            <a:ext cx="5684760" cy="6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Google Shape;587;p69"/>
          <p:cNvSpPr/>
          <p:nvPr/>
        </p:nvSpPr>
        <p:spPr>
          <a:xfrm flipH="1">
            <a:off x="7569360" y="1899360"/>
            <a:ext cx="1574640" cy="324396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727;p87"/>
          <p:cNvSpPr/>
          <p:nvPr/>
        </p:nvSpPr>
        <p:spPr>
          <a:xfrm flipH="1">
            <a:off x="-360" y="-720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69" name="Google Shape;728;p87"/>
          <p:cNvSpPr/>
          <p:nvPr/>
        </p:nvSpPr>
        <p:spPr>
          <a:xfrm flipH="1">
            <a:off x="1158120" y="948600"/>
            <a:ext cx="7985160" cy="42019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70" name="Google Shape;729;p87"/>
          <p:cNvSpPr/>
          <p:nvPr/>
        </p:nvSpPr>
        <p:spPr>
          <a:xfrm flipH="1">
            <a:off x="-360" y="14400"/>
            <a:ext cx="7902720" cy="46843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731;p88"/>
          <p:cNvSpPr/>
          <p:nvPr/>
        </p:nvSpPr>
        <p:spPr>
          <a:xfrm flipH="1">
            <a:off x="-360" y="0"/>
            <a:ext cx="9143640" cy="51505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72" name="Google Shape;732;p88"/>
          <p:cNvSpPr/>
          <p:nvPr/>
        </p:nvSpPr>
        <p:spPr>
          <a:xfrm flipH="1">
            <a:off x="-1080" y="0"/>
            <a:ext cx="5676840" cy="472824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73" name="Google Shape;733;p88"/>
          <p:cNvSpPr/>
          <p:nvPr/>
        </p:nvSpPr>
        <p:spPr>
          <a:xfrm flipH="1">
            <a:off x="-1080" y="3743280"/>
            <a:ext cx="7985160" cy="140724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74" name="Google Shape;734;p88"/>
          <p:cNvSpPr/>
          <p:nvPr/>
        </p:nvSpPr>
        <p:spPr>
          <a:xfrm>
            <a:off x="1755000" y="1113840"/>
            <a:ext cx="2340720" cy="2500920"/>
          </a:xfrm>
          <a:prstGeom prst="rect">
            <a:avLst/>
          </a:pr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75" name="Google Shape;735;p88"/>
          <p:cNvSpPr/>
          <p:nvPr/>
        </p:nvSpPr>
        <p:spPr>
          <a:xfrm flipH="1">
            <a:off x="1158120" y="0"/>
            <a:ext cx="7985160" cy="37620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342360" y="2219760"/>
            <a:ext cx="51663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7" name="Google Shape;739;p88"/>
          <p:cNvCxnSpPr/>
          <p:nvPr/>
        </p:nvCxnSpPr>
        <p:spPr>
          <a:xfrm>
            <a:off x="2257920" y="2788920"/>
            <a:ext cx="1335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741;p89"/>
          <p:cNvSpPr/>
          <p:nvPr/>
        </p:nvSpPr>
        <p:spPr>
          <a:xfrm>
            <a:off x="-360" y="0"/>
            <a:ext cx="9143640" cy="51505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79" name="Google Shape;742;p89"/>
          <p:cNvSpPr/>
          <p:nvPr/>
        </p:nvSpPr>
        <p:spPr>
          <a:xfrm>
            <a:off x="3467160" y="0"/>
            <a:ext cx="5676840" cy="472824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80" name="Google Shape;743;p89"/>
          <p:cNvSpPr/>
          <p:nvPr/>
        </p:nvSpPr>
        <p:spPr>
          <a:xfrm>
            <a:off x="1158840" y="3743280"/>
            <a:ext cx="7985160" cy="140724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81" name="Google Shape;744;p89"/>
          <p:cNvSpPr/>
          <p:nvPr/>
        </p:nvSpPr>
        <p:spPr>
          <a:xfrm flipH="1">
            <a:off x="5047920" y="1113840"/>
            <a:ext cx="2340720" cy="2500920"/>
          </a:xfrm>
          <a:prstGeom prst="rect">
            <a:avLst/>
          </a:pr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82" name="Google Shape;745;p89"/>
          <p:cNvSpPr/>
          <p:nvPr/>
        </p:nvSpPr>
        <p:spPr>
          <a:xfrm>
            <a:off x="-360" y="0"/>
            <a:ext cx="7985160" cy="37620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635280" y="2219760"/>
            <a:ext cx="51663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4" name="Google Shape;749;p89"/>
          <p:cNvCxnSpPr/>
          <p:nvPr/>
        </p:nvCxnSpPr>
        <p:spPr>
          <a:xfrm flipH="1">
            <a:off x="5550480" y="2788920"/>
            <a:ext cx="1335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25;p17" descr=""/>
          <p:cNvPicPr/>
          <p:nvPr/>
        </p:nvPicPr>
        <p:blipFill>
          <a:blip r:embed="rId2"/>
          <a:stretch/>
        </p:blipFill>
        <p:spPr>
          <a:xfrm>
            <a:off x="16200" y="-50184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50" name="Google Shape;126;p17" descr=""/>
          <p:cNvPicPr/>
          <p:nvPr/>
        </p:nvPicPr>
        <p:blipFill>
          <a:blip r:embed="rId3"/>
          <a:stretch/>
        </p:blipFill>
        <p:spPr>
          <a:xfrm flipH="1" rot="10800000">
            <a:off x="0" y="221400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127;p17" descr=""/>
          <p:cNvPicPr/>
          <p:nvPr/>
        </p:nvPicPr>
        <p:blipFill>
          <a:blip r:embed="rId4"/>
          <a:stretch/>
        </p:blipFill>
        <p:spPr>
          <a:xfrm flipH="1">
            <a:off x="5325480" y="-50148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128;p17" descr=""/>
          <p:cNvPicPr/>
          <p:nvPr/>
        </p:nvPicPr>
        <p:blipFill>
          <a:blip r:embed="rId5"/>
          <a:stretch/>
        </p:blipFill>
        <p:spPr>
          <a:xfrm rot="10800000">
            <a:off x="5341680" y="221436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22440" y="2348640"/>
            <a:ext cx="4298760" cy="66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2422440" y="1296000"/>
            <a:ext cx="4298760" cy="109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0000" spc="-1" strike="noStrike">
                <a:solidFill>
                  <a:schemeClr val="lt1"/>
                </a:solidFill>
                <a:latin typeface="Squada One"/>
                <a:ea typeface="Squada One"/>
              </a:rPr>
              <a:t>xx%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6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751;p90"/>
          <p:cNvSpPr/>
          <p:nvPr/>
        </p:nvSpPr>
        <p:spPr>
          <a:xfrm flipH="1">
            <a:off x="-360" y="0"/>
            <a:ext cx="9143640" cy="51505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86" name="Google Shape;752;p90"/>
          <p:cNvSpPr/>
          <p:nvPr/>
        </p:nvSpPr>
        <p:spPr>
          <a:xfrm flipH="1">
            <a:off x="-1080" y="0"/>
            <a:ext cx="5676840" cy="464688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831240" y="376560"/>
            <a:ext cx="3867120" cy="205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Google Shape;755;p90"/>
          <p:cNvSpPr/>
          <p:nvPr/>
        </p:nvSpPr>
        <p:spPr>
          <a:xfrm flipH="1">
            <a:off x="1158120" y="3827880"/>
            <a:ext cx="7985160" cy="132264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589;p70"/>
          <p:cNvSpPr/>
          <p:nvPr/>
        </p:nvSpPr>
        <p:spPr>
          <a:xfrm>
            <a:off x="0" y="941040"/>
            <a:ext cx="6077880" cy="42019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90" name="Google Shape;590;p70"/>
          <p:cNvSpPr/>
          <p:nvPr/>
        </p:nvSpPr>
        <p:spPr>
          <a:xfrm>
            <a:off x="2083320" y="7200"/>
            <a:ext cx="7061040" cy="51433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611240" y="1349280"/>
            <a:ext cx="3502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594;p71"/>
          <p:cNvSpPr/>
          <p:nvPr/>
        </p:nvSpPr>
        <p:spPr>
          <a:xfrm flipH="1">
            <a:off x="-360" y="-1476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93" name="Google Shape;595;p71"/>
          <p:cNvSpPr/>
          <p:nvPr/>
        </p:nvSpPr>
        <p:spPr>
          <a:xfrm flipH="1">
            <a:off x="3065400" y="941040"/>
            <a:ext cx="6077880" cy="42019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94" name="Google Shape;596;p71"/>
          <p:cNvSpPr/>
          <p:nvPr/>
        </p:nvSpPr>
        <p:spPr>
          <a:xfrm flipH="1">
            <a:off x="-720" y="7200"/>
            <a:ext cx="6077880" cy="51433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031040" y="1349280"/>
            <a:ext cx="3502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Num" idx="1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66666"/>
                </a:solidFill>
                <a:latin typeface="Roboto Slab Light"/>
                <a:ea typeface="Roboto Slab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FDA6F3-46BB-49F7-85C2-EADCFC887E50}" type="slidenum">
              <a:rPr b="0" lang="en" sz="1300" spc="-1" strike="noStrike">
                <a:solidFill>
                  <a:srgbClr val="666666"/>
                </a:solidFill>
                <a:latin typeface="Roboto Slab Light"/>
                <a:ea typeface="Roboto Slab Light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497" name="Google Shape;601;p72"/>
          <p:cNvSpPr/>
          <p:nvPr/>
        </p:nvSpPr>
        <p:spPr>
          <a:xfrm>
            <a:off x="0" y="-1476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98" name="Google Shape;602;p72"/>
          <p:cNvSpPr/>
          <p:nvPr/>
        </p:nvSpPr>
        <p:spPr>
          <a:xfrm>
            <a:off x="0" y="978480"/>
            <a:ext cx="9143640" cy="317196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41880" y="2134800"/>
            <a:ext cx="5307840" cy="14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title"/>
          </p:nvPr>
        </p:nvSpPr>
        <p:spPr>
          <a:xfrm>
            <a:off x="4722840" y="1262520"/>
            <a:ext cx="3807720" cy="8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Google Shape;605;p72"/>
          <p:cNvSpPr/>
          <p:nvPr/>
        </p:nvSpPr>
        <p:spPr>
          <a:xfrm flipH="1">
            <a:off x="-720" y="0"/>
            <a:ext cx="301320" cy="51433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Num" idx="1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66666"/>
                </a:solidFill>
                <a:latin typeface="Roboto Slab Light"/>
                <a:ea typeface="Roboto Slab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7FBD29-5F91-4A60-8553-41BDE5243222}" type="slidenum">
              <a:rPr b="0" lang="en" sz="1300" spc="-1" strike="noStrike">
                <a:solidFill>
                  <a:srgbClr val="666666"/>
                </a:solidFill>
                <a:latin typeface="Roboto Slab Light"/>
                <a:ea typeface="Roboto Slab Light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503" name="Google Shape;608;p73"/>
          <p:cNvSpPr/>
          <p:nvPr/>
        </p:nvSpPr>
        <p:spPr>
          <a:xfrm>
            <a:off x="0" y="-1476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504" name="Google Shape;609;p73"/>
          <p:cNvSpPr/>
          <p:nvPr/>
        </p:nvSpPr>
        <p:spPr>
          <a:xfrm>
            <a:off x="0" y="978480"/>
            <a:ext cx="9143640" cy="317196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title"/>
          </p:nvPr>
        </p:nvSpPr>
        <p:spPr>
          <a:xfrm>
            <a:off x="1676520" y="2123280"/>
            <a:ext cx="2846520" cy="8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Google Shape;612;p73"/>
          <p:cNvSpPr/>
          <p:nvPr/>
        </p:nvSpPr>
        <p:spPr>
          <a:xfrm flipH="1">
            <a:off x="0" y="0"/>
            <a:ext cx="4627440" cy="30960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614;p74"/>
          <p:cNvSpPr/>
          <p:nvPr/>
        </p:nvSpPr>
        <p:spPr>
          <a:xfrm>
            <a:off x="0" y="-1476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508" name="Google Shape;615;p74"/>
          <p:cNvSpPr/>
          <p:nvPr/>
        </p:nvSpPr>
        <p:spPr>
          <a:xfrm>
            <a:off x="0" y="978480"/>
            <a:ext cx="9143640" cy="317196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16560" y="2123280"/>
            <a:ext cx="2846520" cy="8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Google Shape;618;p74"/>
          <p:cNvSpPr/>
          <p:nvPr/>
        </p:nvSpPr>
        <p:spPr>
          <a:xfrm flipH="1">
            <a:off x="4516200" y="0"/>
            <a:ext cx="4627440" cy="30960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620;p75"/>
          <p:cNvSpPr/>
          <p:nvPr/>
        </p:nvSpPr>
        <p:spPr>
          <a:xfrm>
            <a:off x="0" y="-14760"/>
            <a:ext cx="9143640" cy="5157720"/>
          </a:xfrm>
          <a:prstGeom prst="rect">
            <a:avLst/>
          </a:prstGeom>
          <a:solidFill>
            <a:srgbClr val="ffffff">
              <a:alpha val="5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512" name="Google Shape;621;p75"/>
          <p:cNvSpPr/>
          <p:nvPr/>
        </p:nvSpPr>
        <p:spPr>
          <a:xfrm>
            <a:off x="0" y="978480"/>
            <a:ext cx="9143640" cy="317196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1869120" y="2123280"/>
            <a:ext cx="5406120" cy="8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624;p76"/>
          <p:cNvSpPr/>
          <p:nvPr/>
        </p:nvSpPr>
        <p:spPr>
          <a:xfrm>
            <a:off x="4560480" y="471600"/>
            <a:ext cx="4587120" cy="4200120"/>
          </a:xfrm>
          <a:prstGeom prst="rect">
            <a:avLst/>
          </a:prstGeom>
          <a:solidFill>
            <a:srgbClr val="e65463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15" name="Google Shape;625;p76"/>
          <p:cNvSpPr/>
          <p:nvPr/>
        </p:nvSpPr>
        <p:spPr>
          <a:xfrm>
            <a:off x="-7560" y="471600"/>
            <a:ext cx="4587120" cy="4200120"/>
          </a:xfrm>
          <a:prstGeom prst="rect">
            <a:avLst/>
          </a:prstGeom>
          <a:solidFill>
            <a:srgbClr val="413b49">
              <a:alpha val="6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759240" y="600120"/>
            <a:ext cx="33433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title"/>
          </p:nvPr>
        </p:nvSpPr>
        <p:spPr>
          <a:xfrm>
            <a:off x="793080" y="2211480"/>
            <a:ext cx="2796840" cy="64440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title"/>
          </p:nvPr>
        </p:nvSpPr>
        <p:spPr>
          <a:xfrm>
            <a:off x="5445720" y="2211480"/>
            <a:ext cx="2796840" cy="64440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9" name="Google Shape;631;p76"/>
          <p:cNvGrpSpPr/>
          <p:nvPr/>
        </p:nvGrpSpPr>
        <p:grpSpPr>
          <a:xfrm>
            <a:off x="4576320" y="3960"/>
            <a:ext cx="392400" cy="5157360"/>
            <a:chOff x="4576320" y="3960"/>
            <a:chExt cx="392400" cy="5157360"/>
          </a:xfrm>
        </p:grpSpPr>
        <p:sp>
          <p:nvSpPr>
            <p:cNvPr id="520" name="Google Shape;632;p76"/>
            <p:cNvSpPr/>
            <p:nvPr/>
          </p:nvSpPr>
          <p:spPr>
            <a:xfrm rot="5400000">
              <a:off x="4545720" y="2373120"/>
              <a:ext cx="453600" cy="3924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FreeSans"/>
              </a:endParaRPr>
            </a:p>
          </p:txBody>
        </p:sp>
        <p:cxnSp>
          <p:nvCxnSpPr>
            <p:cNvPr id="521" name="Google Shape;633;p76"/>
            <p:cNvCxnSpPr/>
            <p:nvPr/>
          </p:nvCxnSpPr>
          <p:spPr>
            <a:xfrm>
              <a:off x="4581720" y="3960"/>
              <a:ext cx="360" cy="5157720"/>
            </a:xfrm>
            <a:prstGeom prst="straightConnector1">
              <a:avLst/>
            </a:prstGeom>
            <a:ln w="28575">
              <a:solidFill>
                <a:srgbClr val="ffffff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76040" y="709560"/>
            <a:ext cx="339192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9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Google Shape;135;p18" descr=""/>
          <p:cNvPicPr/>
          <p:nvPr/>
        </p:nvPicPr>
        <p:blipFill>
          <a:blip r:embed="rId2"/>
          <a:stretch/>
        </p:blipFill>
        <p:spPr>
          <a:xfrm flipH="1">
            <a:off x="5341680" y="2867040"/>
            <a:ext cx="3802320" cy="34308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36;p18" descr=""/>
          <p:cNvPicPr/>
          <p:nvPr/>
        </p:nvPicPr>
        <p:blipFill>
          <a:blip r:embed="rId3"/>
          <a:stretch/>
        </p:blipFill>
        <p:spPr>
          <a:xfrm>
            <a:off x="0" y="2868480"/>
            <a:ext cx="3802320" cy="34308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932560"/>
            <a:ext cx="8229240" cy="51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JetBrains Mono"/>
                <a:ea typeface="Squada One"/>
              </a:rPr>
              <a:t>OpenAPIQT</a:t>
            </a:r>
            <a:endParaRPr b="0" lang="en-US" sz="6000" spc="-1" strike="noStrike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3649680"/>
            <a:ext cx="8229240" cy="4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JetBrains Mono"/>
                <a:ea typeface="Roboto Condensed Light"/>
              </a:rPr>
              <a:t>OpenAPI builder on PyQT6</a:t>
            </a:r>
            <a:endParaRPr b="0" lang="en-US" sz="1400" spc="-1" strike="noStrike">
              <a:solidFill>
                <a:srgbClr val="ffffff"/>
              </a:solidFill>
              <a:latin typeface="JetBrai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122120" y="401400"/>
            <a:ext cx="689904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ЧТО ТАКОЕ OPENAPI??</a:t>
            </a:r>
            <a:endParaRPr b="0" lang="en-US" sz="3600" spc="-1" strike="noStrike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742400" y="1600200"/>
            <a:ext cx="60300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Это в общем формат документации к </a:t>
            </a:r>
            <a:r>
              <a:rPr b="1" lang="en-US" sz="1800" spc="-1" strike="noStrike">
                <a:solidFill>
                  <a:srgbClr val="ffffff"/>
                </a:solidFill>
                <a:latin typeface="JetBrains Mono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.</a:t>
            </a:r>
            <a:br>
              <a:rPr sz="1800"/>
            </a:br>
            <a:r>
              <a:rPr b="1" lang="en-US" sz="1800" spc="-1" strike="noStrike">
                <a:solidFill>
                  <a:srgbClr val="ffffff"/>
                </a:solidFill>
                <a:latin typeface="JetBrains Mono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 – интерфейс взаимодействия с вашим сервисом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7180920" y="228600"/>
            <a:ext cx="1963080" cy="1963080"/>
          </a:xfrm>
          <a:prstGeom prst="rect">
            <a:avLst/>
          </a:prstGeom>
          <a:ln w="0">
            <a:noFill/>
          </a:ln>
        </p:spPr>
      </p:pic>
      <p:pic>
        <p:nvPicPr>
          <p:cNvPr id="530" name="" descr=""/>
          <p:cNvPicPr/>
          <p:nvPr/>
        </p:nvPicPr>
        <p:blipFill>
          <a:blip r:embed="rId2"/>
          <a:stretch/>
        </p:blipFill>
        <p:spPr>
          <a:xfrm>
            <a:off x="3200400" y="2286000"/>
            <a:ext cx="412560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122120" y="401400"/>
            <a:ext cx="689904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Где </a:t>
            </a: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полезн</a:t>
            </a: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о?</a:t>
            </a:r>
            <a:endParaRPr b="0" lang="en-US" sz="3600" spc="-1" strike="noStrike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457200" y="1347120"/>
            <a:ext cx="46584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- Swagger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1"/>
          <a:stretch/>
        </p:blipFill>
        <p:spPr>
          <a:xfrm>
            <a:off x="7180920" y="228600"/>
            <a:ext cx="1963080" cy="1963080"/>
          </a:xfrm>
          <a:prstGeom prst="rect">
            <a:avLst/>
          </a:prstGeom>
          <a:ln w="0">
            <a:noFill/>
          </a:ln>
        </p:spPr>
      </p:pic>
      <p:pic>
        <p:nvPicPr>
          <p:cNvPr id="534" name="" descr=""/>
          <p:cNvPicPr/>
          <p:nvPr/>
        </p:nvPicPr>
        <p:blipFill>
          <a:blip r:embed="rId2"/>
          <a:stretch/>
        </p:blipFill>
        <p:spPr>
          <a:xfrm>
            <a:off x="1600200" y="1832400"/>
            <a:ext cx="5266080" cy="296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122120" y="401400"/>
            <a:ext cx="689904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Суть </a:t>
            </a: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проект</a:t>
            </a: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а</a:t>
            </a:r>
            <a:endParaRPr b="0" lang="en-US" sz="3600" spc="-1" strike="noStrike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2199600" y="2057400"/>
            <a:ext cx="4887000" cy="69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Сделать конструктор этого OpenAPI.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В частности `swagger.yaml`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7086600" y="143280"/>
            <a:ext cx="1914120" cy="19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122120" y="401400"/>
            <a:ext cx="689904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Суть проекта</a:t>
            </a:r>
            <a:endParaRPr b="0" lang="en-US" sz="3600" spc="-1" strike="noStrike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2199600" y="2057400"/>
            <a:ext cx="4887000" cy="69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Сделать конструктор этого OpenAPI.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В частности `swagger.yaml`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</p:txBody>
      </p:sp>
      <p:pic>
        <p:nvPicPr>
          <p:cNvPr id="540" name="" descr=""/>
          <p:cNvPicPr/>
          <p:nvPr/>
        </p:nvPicPr>
        <p:blipFill>
          <a:blip r:embed="rId1"/>
          <a:stretch/>
        </p:blipFill>
        <p:spPr>
          <a:xfrm>
            <a:off x="7086600" y="143280"/>
            <a:ext cx="1914120" cy="19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893880" y="-31320"/>
            <a:ext cx="459252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Стек</a:t>
            </a:r>
            <a:endParaRPr b="0" lang="en-US" sz="3600" spc="-1" strike="noStrike">
              <a:solidFill>
                <a:srgbClr val="000000"/>
              </a:solidFill>
              <a:latin typeface="JetBrains Mono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1600200" cy="1548360"/>
          </a:xfrm>
          <a:prstGeom prst="rect">
            <a:avLst/>
          </a:prstGeom>
          <a:ln w="0">
            <a:noFill/>
          </a:ln>
        </p:spPr>
      </p:pic>
      <p:pic>
        <p:nvPicPr>
          <p:cNvPr id="543" name="" descr=""/>
          <p:cNvPicPr/>
          <p:nvPr/>
        </p:nvPicPr>
        <p:blipFill>
          <a:blip r:embed="rId2"/>
          <a:stretch/>
        </p:blipFill>
        <p:spPr>
          <a:xfrm>
            <a:off x="3200400" y="1143000"/>
            <a:ext cx="1828800" cy="1828800"/>
          </a:xfrm>
          <a:prstGeom prst="rect">
            <a:avLst/>
          </a:prstGeom>
          <a:ln w="0">
            <a:noFill/>
          </a:ln>
        </p:spPr>
      </p:pic>
      <p:sp>
        <p:nvSpPr>
          <p:cNvPr id="544" name=""/>
          <p:cNvSpPr txBox="1"/>
          <p:nvPr/>
        </p:nvSpPr>
        <p:spPr>
          <a:xfrm>
            <a:off x="1143000" y="914400"/>
            <a:ext cx="1003680" cy="392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Python</a:t>
            </a:r>
            <a:endParaRPr b="0" lang="en-US" sz="18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3429000" y="914400"/>
            <a:ext cx="1278000" cy="392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Pydantic</a:t>
            </a:r>
            <a:endParaRPr b="0" lang="en-US" sz="1800" spc="-1" strike="noStrike">
              <a:solidFill>
                <a:srgbClr val="ffffff"/>
              </a:solidFill>
              <a:latin typeface="FreeSans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3"/>
          <a:stretch/>
        </p:blipFill>
        <p:spPr>
          <a:xfrm>
            <a:off x="896760" y="3161880"/>
            <a:ext cx="4132440" cy="1410120"/>
          </a:xfrm>
          <a:prstGeom prst="rect">
            <a:avLst/>
          </a:prstGeom>
          <a:ln w="0">
            <a:noFill/>
          </a:ln>
        </p:spPr>
      </p:pic>
      <p:pic>
        <p:nvPicPr>
          <p:cNvPr id="547" name="" descr=""/>
          <p:cNvPicPr/>
          <p:nvPr/>
        </p:nvPicPr>
        <p:blipFill>
          <a:blip r:embed="rId4"/>
          <a:stretch/>
        </p:blipFill>
        <p:spPr>
          <a:xfrm>
            <a:off x="5943600" y="318240"/>
            <a:ext cx="1281960" cy="1281960"/>
          </a:xfrm>
          <a:prstGeom prst="rect">
            <a:avLst/>
          </a:prstGeom>
          <a:ln w="0">
            <a:noFill/>
          </a:ln>
        </p:spPr>
      </p:pic>
      <p:pic>
        <p:nvPicPr>
          <p:cNvPr id="548" name="" descr=""/>
          <p:cNvPicPr/>
          <p:nvPr/>
        </p:nvPicPr>
        <p:blipFill>
          <a:blip r:embed="rId5"/>
          <a:stretch/>
        </p:blipFill>
        <p:spPr>
          <a:xfrm>
            <a:off x="6191640" y="1648080"/>
            <a:ext cx="2266560" cy="1191600"/>
          </a:xfrm>
          <a:prstGeom prst="rect">
            <a:avLst/>
          </a:prstGeom>
          <a:ln w="0">
            <a:noFill/>
          </a:ln>
        </p:spPr>
      </p:pic>
      <p:pic>
        <p:nvPicPr>
          <p:cNvPr id="549" name="" descr=""/>
          <p:cNvPicPr/>
          <p:nvPr/>
        </p:nvPicPr>
        <p:blipFill>
          <a:blip r:embed="rId6"/>
          <a:stretch/>
        </p:blipFill>
        <p:spPr>
          <a:xfrm>
            <a:off x="7509960" y="2743200"/>
            <a:ext cx="1405440" cy="17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122120" y="401400"/>
            <a:ext cx="6899040" cy="94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JetBrains Mono"/>
                <a:ea typeface="Squada One"/>
              </a:rPr>
              <a:t>Что умеет?</a:t>
            </a:r>
            <a:endParaRPr b="0" lang="en-US" sz="3600" spc="-1" strike="noStrike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370800" y="1371600"/>
            <a:ext cx="55728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- Создание кастомных схем.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- Создание endpoint’ов (paths).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JetBrains Mono"/>
              </a:rPr>
              <a:t>- Создание `swagger.yaml` для Swagger.</a:t>
            </a:r>
            <a:endParaRPr b="0" lang="en-US" sz="1800" spc="-1" strike="noStrike">
              <a:solidFill>
                <a:srgbClr val="ffffff"/>
              </a:solidFill>
              <a:latin typeface="JetBrains Mono"/>
            </a:endParaRPr>
          </a:p>
        </p:txBody>
      </p:sp>
      <p:pic>
        <p:nvPicPr>
          <p:cNvPr id="552" name="" descr=""/>
          <p:cNvPicPr/>
          <p:nvPr/>
        </p:nvPicPr>
        <p:blipFill>
          <a:blip r:embed="rId1"/>
          <a:stretch/>
        </p:blipFill>
        <p:spPr>
          <a:xfrm>
            <a:off x="7086600" y="829080"/>
            <a:ext cx="1914120" cy="19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187640" y="444960"/>
            <a:ext cx="6784200" cy="172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lt1"/>
                </a:solidFill>
                <a:latin typeface="Squada One"/>
                <a:ea typeface="Squada One"/>
              </a:rPr>
              <a:t>  </a:t>
            </a:r>
            <a:r>
              <a:rPr b="0" lang="en" sz="5000" spc="-1" strike="noStrike">
                <a:solidFill>
                  <a:schemeClr val="lt1"/>
                </a:solidFill>
                <a:latin typeface="Squada One"/>
                <a:ea typeface="Squada One"/>
              </a:rPr>
              <a:t>КОНЕЦ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3200400" y="2057400"/>
            <a:ext cx="3657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5800" spc="-1" strike="noStrike">
                <a:solidFill>
                  <a:srgbClr val="ffffff"/>
                </a:solidFill>
                <a:latin typeface="FreeSans"/>
              </a:rPr>
              <a:t>Шоукейс</a:t>
            </a:r>
            <a:endParaRPr b="0" lang="en-US" sz="58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2024-11-20T23:42:00Z</dcterms:modified>
  <cp:revision>1</cp:revision>
  <dc:subject/>
  <dc:title/>
</cp:coreProperties>
</file>