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99" r:id="rId3"/>
    <p:sldId id="305" r:id="rId4"/>
    <p:sldId id="304" r:id="rId5"/>
    <p:sldId id="30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B16"/>
    <a:srgbClr val="008A3E"/>
    <a:srgbClr val="A5E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26108E-04A8-48E2-88C3-45ACEBB3B4E7}">
  <a:tblStyle styleId="{2A26108E-04A8-48E2-88C3-45ACEBB3B4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220" autoAdjust="0"/>
  </p:normalViewPr>
  <p:slideViewPr>
    <p:cSldViewPr snapToGrid="0">
      <p:cViewPr>
        <p:scale>
          <a:sx n="100" d="100"/>
          <a:sy n="100" d="100"/>
        </p:scale>
        <p:origin x="97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aa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aa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aa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yaa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Spent Per Country With Number of Tracks Sold</a:t>
            </a:r>
          </a:p>
        </c:rich>
      </c:tx>
      <c:layout>
        <c:manualLayout>
          <c:xMode val="edge"/>
          <c:yMode val="edge"/>
          <c:x val="0.16936505215596376"/>
          <c:y val="5.13526068210718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alpha val="99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Hungary</c:v>
                </c:pt>
                <c:pt idx="12">
                  <c:v>Austria</c:v>
                </c:pt>
                <c:pt idx="13">
                  <c:v>Finland</c:v>
                </c:pt>
                <c:pt idx="14">
                  <c:v>Netherlands</c:v>
                </c:pt>
                <c:pt idx="15">
                  <c:v>Norway</c:v>
                </c:pt>
                <c:pt idx="16">
                  <c:v>Sweden</c:v>
                </c:pt>
                <c:pt idx="17">
                  <c:v>Spain</c:v>
                </c:pt>
                <c:pt idx="18">
                  <c:v>Poland</c:v>
                </c:pt>
                <c:pt idx="19">
                  <c:v>Italy</c:v>
                </c:pt>
                <c:pt idx="20">
                  <c:v>Denmark</c:v>
                </c:pt>
                <c:pt idx="21">
                  <c:v>Belgium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Sheet1!$B$2:$B$25</c:f>
              <c:numCache>
                <c:formatCode>_("$"* #,##0.00_);_("$"* \(#,##0.00\);_("$"* "-"??_);_(@_)</c:formatCode>
                <c:ptCount val="24"/>
                <c:pt idx="0">
                  <c:v>523.06000000000301</c:v>
                </c:pt>
                <c:pt idx="1">
                  <c:v>303.960000000001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  <c:pt idx="10">
                  <c:v>45.62</c:v>
                </c:pt>
                <c:pt idx="11">
                  <c:v>45.62</c:v>
                </c:pt>
                <c:pt idx="12">
                  <c:v>42.62</c:v>
                </c:pt>
                <c:pt idx="13">
                  <c:v>41.62</c:v>
                </c:pt>
                <c:pt idx="14">
                  <c:v>40.619999999999997</c:v>
                </c:pt>
                <c:pt idx="15">
                  <c:v>39.619999999999997</c:v>
                </c:pt>
                <c:pt idx="16">
                  <c:v>38.619999999999997</c:v>
                </c:pt>
                <c:pt idx="17">
                  <c:v>37.619999999999997</c:v>
                </c:pt>
                <c:pt idx="18">
                  <c:v>37.619999999999997</c:v>
                </c:pt>
                <c:pt idx="19">
                  <c:v>37.619999999999997</c:v>
                </c:pt>
                <c:pt idx="20">
                  <c:v>37.619999999999997</c:v>
                </c:pt>
                <c:pt idx="21">
                  <c:v>37.619999999999997</c:v>
                </c:pt>
                <c:pt idx="22">
                  <c:v>37.619999999999997</c:v>
                </c:pt>
                <c:pt idx="23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8-4369-8696-F2F44C2AF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Traks Sold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Hungary</c:v>
                </c:pt>
                <c:pt idx="12">
                  <c:v>Austria</c:v>
                </c:pt>
                <c:pt idx="13">
                  <c:v>Finland</c:v>
                </c:pt>
                <c:pt idx="14">
                  <c:v>Netherlands</c:v>
                </c:pt>
                <c:pt idx="15">
                  <c:v>Norway</c:v>
                </c:pt>
                <c:pt idx="16">
                  <c:v>Sweden</c:v>
                </c:pt>
                <c:pt idx="17">
                  <c:v>Spain</c:v>
                </c:pt>
                <c:pt idx="18">
                  <c:v>Poland</c:v>
                </c:pt>
                <c:pt idx="19">
                  <c:v>Italy</c:v>
                </c:pt>
                <c:pt idx="20">
                  <c:v>Denmark</c:v>
                </c:pt>
                <c:pt idx="21">
                  <c:v>Belgium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Sheet1!$C$2:$C$25</c:f>
              <c:numCache>
                <c:formatCode>_("$"* #,##0.00_);_("$"* \(#,##0.00\);_("$"* "-"??_);_(@_)</c:formatCode>
                <c:ptCount val="24"/>
                <c:pt idx="0">
                  <c:v>494</c:v>
                </c:pt>
                <c:pt idx="1">
                  <c:v>304</c:v>
                </c:pt>
                <c:pt idx="2">
                  <c:v>190</c:v>
                </c:pt>
                <c:pt idx="3">
                  <c:v>190</c:v>
                </c:pt>
                <c:pt idx="4">
                  <c:v>152</c:v>
                </c:pt>
                <c:pt idx="5">
                  <c:v>114</c:v>
                </c:pt>
                <c:pt idx="6">
                  <c:v>76</c:v>
                </c:pt>
                <c:pt idx="7">
                  <c:v>76</c:v>
                </c:pt>
                <c:pt idx="8">
                  <c:v>74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38</c:v>
                </c:pt>
                <c:pt idx="18">
                  <c:v>38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38</c:v>
                </c:pt>
                <c:pt idx="2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8-4369-8696-F2F44C2AF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4"/>
        <c:overlap val="-29"/>
        <c:axId val="1792907296"/>
        <c:axId val="1936413920"/>
      </c:barChart>
      <c:catAx>
        <c:axId val="1792907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layout>
            <c:manualLayout>
              <c:xMode val="edge"/>
              <c:yMode val="edge"/>
              <c:x val="0.47899731621027042"/>
              <c:y val="0.814976742582786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6413920"/>
        <c:crosses val="autoZero"/>
        <c:auto val="1"/>
        <c:lblAlgn val="ctr"/>
        <c:lblOffset val="100"/>
        <c:noMultiLvlLbl val="0"/>
      </c:catAx>
      <c:valAx>
        <c:axId val="193641392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layout>
            <c:manualLayout>
              <c:xMode val="edge"/>
              <c:yMode val="edge"/>
              <c:x val="1.7966201260710978E-2"/>
              <c:y val="0.28471243333076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90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Cost based on Customer</a:t>
            </a:r>
          </a:p>
        </c:rich>
      </c:tx>
      <c:layout>
        <c:manualLayout>
          <c:xMode val="edge"/>
          <c:yMode val="edge"/>
          <c:x val="0.18082892748121129"/>
          <c:y val="3.758099147532911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ورقة1!$A$1:$A$10</c:f>
              <c:strCache>
                <c:ptCount val="10"/>
                <c:pt idx="0">
                  <c:v>Helena</c:v>
                </c:pt>
                <c:pt idx="1">
                  <c:v>Richard</c:v>
                </c:pt>
                <c:pt idx="2">
                  <c:v>Luis</c:v>
                </c:pt>
                <c:pt idx="3">
                  <c:v>Hugh</c:v>
                </c:pt>
                <c:pt idx="4">
                  <c:v>Ladislav</c:v>
                </c:pt>
                <c:pt idx="5">
                  <c:v>Fynn</c:v>
                </c:pt>
                <c:pt idx="6">
                  <c:v>Frank</c:v>
                </c:pt>
                <c:pt idx="7">
                  <c:v>Julia</c:v>
                </c:pt>
                <c:pt idx="8">
                  <c:v>Victor</c:v>
                </c:pt>
                <c:pt idx="9">
                  <c:v>Astrid</c:v>
                </c:pt>
              </c:strCache>
            </c:strRef>
          </c:cat>
          <c:val>
            <c:numRef>
              <c:f>ورقة1!$B$1:$B$10</c:f>
              <c:numCache>
                <c:formatCode>General</c:formatCode>
                <c:ptCount val="10"/>
                <c:pt idx="0">
                  <c:v>49.62</c:v>
                </c:pt>
                <c:pt idx="1">
                  <c:v>47.62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3-4B97-8B7C-906DD56C15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53003904"/>
        <c:axId val="2031815472"/>
      </c:barChart>
      <c:catAx>
        <c:axId val="195300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Name</a:t>
                </a:r>
              </a:p>
            </c:rich>
          </c:tx>
          <c:layout>
            <c:manualLayout>
              <c:xMode val="edge"/>
              <c:yMode val="edge"/>
              <c:x val="8.2922560258739866E-3"/>
              <c:y val="0.21178260596032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15472"/>
        <c:crosses val="autoZero"/>
        <c:auto val="1"/>
        <c:lblAlgn val="ctr"/>
        <c:lblOffset val="100"/>
        <c:noMultiLvlLbl val="0"/>
      </c:catAx>
      <c:valAx>
        <c:axId val="20318154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Cost</a:t>
                </a:r>
              </a:p>
            </c:rich>
          </c:tx>
          <c:layout>
            <c:manualLayout>
              <c:xMode val="edge"/>
              <c:yMode val="edge"/>
              <c:x val="0.42341666666666666"/>
              <c:y val="0.90972222222222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53003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Type based on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F2-4A9A-9A1B-62A67E8B9A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F2-4A9A-9A1B-62A67E8B9A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F2-4A9A-9A1B-62A67E8B9A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F2-4A9A-9A1B-62A67E8B9A9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F2-4A9A-9A1B-62A67E8B9A9C}"/>
              </c:ext>
            </c:extLst>
          </c:dPt>
          <c:dLbls>
            <c:dLbl>
              <c:idx val="4"/>
              <c:layout>
                <c:manualLayout>
                  <c:x val="6.8695775385765573E-2"/>
                  <c:y val="6.97945263219625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F2-4A9A-9A1B-62A67E8B9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ورقة1!$A$28:$A$32</c:f>
              <c:strCache>
                <c:ptCount val="5"/>
                <c:pt idx="0">
                  <c:v>Protected MPEG-4 video file</c:v>
                </c:pt>
                <c:pt idx="1">
                  <c:v>Purchased AAC audio file</c:v>
                </c:pt>
                <c:pt idx="2">
                  <c:v>AAC audio file</c:v>
                </c:pt>
                <c:pt idx="3">
                  <c:v>MPEG audio file</c:v>
                </c:pt>
                <c:pt idx="4">
                  <c:v>Protected AAC audio file</c:v>
                </c:pt>
              </c:strCache>
            </c:strRef>
          </c:cat>
          <c:val>
            <c:numRef>
              <c:f>ورقة1!$B$28:$B$32</c:f>
              <c:numCache>
                <c:formatCode>General</c:formatCode>
                <c:ptCount val="5"/>
                <c:pt idx="0">
                  <c:v>29</c:v>
                </c:pt>
                <c:pt idx="1">
                  <c:v>3</c:v>
                </c:pt>
                <c:pt idx="2">
                  <c:v>3</c:v>
                </c:pt>
                <c:pt idx="3">
                  <c:v>59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F2-4A9A-9A1B-62A67E8B9A9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44032983502599"/>
          <c:y val="0.75730185485037793"/>
          <c:w val="0.63638144218451675"/>
          <c:h val="0.219290185890530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Albums Based on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ورقة1!$B$2:$C$6</c:f>
              <c:strCache>
                <c:ptCount val="5"/>
                <c:pt idx="0">
                  <c:v>Battlestar Galactica (Classic), Season 1</c:v>
                </c:pt>
                <c:pt idx="1">
                  <c:v>The Office, Season 3</c:v>
                </c:pt>
                <c:pt idx="2">
                  <c:v>Minha Historia</c:v>
                </c:pt>
                <c:pt idx="3">
                  <c:v>Lost, Season 2</c:v>
                </c:pt>
                <c:pt idx="4">
                  <c:v>Heroes, Season 1</c:v>
                </c:pt>
              </c:strCache>
              <c:extLst/>
            </c:strRef>
          </c:cat>
          <c:val>
            <c:numRef>
              <c:f>ورقة1!$D$2:$D$6</c:f>
              <c:numCache>
                <c:formatCode>_("$"* #,##0.00_);_("$"* \(#,##0.00\);_("$"* "-"??_);_(@_)</c:formatCode>
                <c:ptCount val="5"/>
                <c:pt idx="0">
                  <c:v>35.82</c:v>
                </c:pt>
                <c:pt idx="1">
                  <c:v>31.84</c:v>
                </c:pt>
                <c:pt idx="2">
                  <c:v>26.73</c:v>
                </c:pt>
                <c:pt idx="3">
                  <c:v>25.87</c:v>
                </c:pt>
                <c:pt idx="4">
                  <c:v>25.87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AD-4506-A9D7-3FEC70FCD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overlap val="-27"/>
        <c:axId val="2031872336"/>
        <c:axId val="2036167152"/>
      </c:barChart>
      <c:catAx>
        <c:axId val="203187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Albums</a:t>
                </a:r>
              </a:p>
            </c:rich>
          </c:tx>
          <c:layout>
            <c:manualLayout>
              <c:xMode val="edge"/>
              <c:yMode val="edge"/>
              <c:x val="0.53223767562960078"/>
              <c:y val="0.850789292704511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167152"/>
        <c:crosses val="autoZero"/>
        <c:auto val="1"/>
        <c:lblAlgn val="ctr"/>
        <c:lblOffset val="100"/>
        <c:noMultiLvlLbl val="0"/>
      </c:catAx>
      <c:valAx>
        <c:axId val="2036167152"/>
        <c:scaling>
          <c:orientation val="minMax"/>
          <c:max val="36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</a:t>
                </a:r>
              </a:p>
            </c:rich>
          </c:tx>
          <c:layout>
            <c:manualLayout>
              <c:xMode val="edge"/>
              <c:yMode val="edge"/>
              <c:x val="1.1444261045613789E-2"/>
              <c:y val="0.389806104061043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87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7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" y="12"/>
            <a:ext cx="9144152" cy="5148101"/>
          </a:xfrm>
          <a:custGeom>
            <a:avLst/>
            <a:gdLst/>
            <a:ahLst/>
            <a:cxnLst/>
            <a:rect l="l" t="t" r="r" b="b"/>
            <a:pathLst>
              <a:path w="188919" h="106245" extrusionOk="0">
                <a:moveTo>
                  <a:pt x="1" y="0"/>
                </a:moveTo>
                <a:lnTo>
                  <a:pt x="1" y="106244"/>
                </a:lnTo>
                <a:lnTo>
                  <a:pt x="188918" y="106244"/>
                </a:lnTo>
                <a:lnTo>
                  <a:pt x="1889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105050" y="587775"/>
            <a:ext cx="7196421" cy="3857783"/>
          </a:xfrm>
          <a:custGeom>
            <a:avLst/>
            <a:gdLst/>
            <a:ahLst/>
            <a:cxnLst/>
            <a:rect l="l" t="t" r="r" b="b"/>
            <a:pathLst>
              <a:path w="123496" h="71500" extrusionOk="0">
                <a:moveTo>
                  <a:pt x="108333" y="1"/>
                </a:moveTo>
                <a:lnTo>
                  <a:pt x="0" y="9521"/>
                </a:lnTo>
                <a:lnTo>
                  <a:pt x="6890" y="42667"/>
                </a:lnTo>
                <a:lnTo>
                  <a:pt x="30623" y="71499"/>
                </a:lnTo>
                <a:lnTo>
                  <a:pt x="101172" y="68353"/>
                </a:lnTo>
                <a:lnTo>
                  <a:pt x="123495" y="40660"/>
                </a:lnTo>
                <a:lnTo>
                  <a:pt x="1083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81500" y="1512525"/>
            <a:ext cx="4181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81400" y="2834125"/>
            <a:ext cx="418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805042" y="527009"/>
            <a:ext cx="48" cy="1405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1" y="28"/>
                  <a:pt x="1" y="1"/>
                </a:cubicBezTo>
                <a:close/>
              </a:path>
            </a:pathLst>
          </a:custGeom>
          <a:solidFill>
            <a:srgbClr val="0045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05042" y="525700"/>
            <a:ext cx="48" cy="4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45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822939" cy="1385740"/>
          </a:xfrm>
          <a:custGeom>
            <a:avLst/>
            <a:gdLst/>
            <a:ahLst/>
            <a:cxnLst/>
            <a:rect l="l" t="t" r="r" b="b"/>
            <a:pathLst>
              <a:path w="31176" h="23699" extrusionOk="0">
                <a:moveTo>
                  <a:pt x="0" y="0"/>
                </a:moveTo>
                <a:lnTo>
                  <a:pt x="0" y="23699"/>
                </a:lnTo>
                <a:lnTo>
                  <a:pt x="16362" y="17785"/>
                </a:lnTo>
                <a:lnTo>
                  <a:pt x="22220" y="8397"/>
                </a:lnTo>
                <a:lnTo>
                  <a:pt x="31175" y="0"/>
                </a:lnTo>
                <a:close/>
              </a:path>
            </a:pathLst>
          </a:custGeom>
          <a:solidFill>
            <a:srgbClr val="FFE7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766073" y="4168674"/>
            <a:ext cx="1377952" cy="974832"/>
          </a:xfrm>
          <a:custGeom>
            <a:avLst/>
            <a:gdLst/>
            <a:ahLst/>
            <a:cxnLst/>
            <a:rect l="l" t="t" r="r" b="b"/>
            <a:pathLst>
              <a:path w="36616" h="25904" extrusionOk="0">
                <a:moveTo>
                  <a:pt x="29892" y="1"/>
                </a:moveTo>
                <a:lnTo>
                  <a:pt x="27702" y="8217"/>
                </a:lnTo>
                <a:lnTo>
                  <a:pt x="17589" y="3028"/>
                </a:lnTo>
                <a:lnTo>
                  <a:pt x="19919" y="17548"/>
                </a:lnTo>
                <a:lnTo>
                  <a:pt x="0" y="6627"/>
                </a:lnTo>
                <a:lnTo>
                  <a:pt x="6431" y="22458"/>
                </a:lnTo>
                <a:lnTo>
                  <a:pt x="1018" y="22458"/>
                </a:lnTo>
                <a:lnTo>
                  <a:pt x="4227" y="25904"/>
                </a:lnTo>
                <a:lnTo>
                  <a:pt x="36615" y="25904"/>
                </a:lnTo>
                <a:lnTo>
                  <a:pt x="36615" y="6627"/>
                </a:lnTo>
                <a:lnTo>
                  <a:pt x="34955" y="2860"/>
                </a:lnTo>
                <a:lnTo>
                  <a:pt x="34119" y="8217"/>
                </a:lnTo>
                <a:lnTo>
                  <a:pt x="298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background">
  <p:cSld name="TITLE_AND_BODY_1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338775" cy="1017754"/>
          </a:xfrm>
          <a:custGeom>
            <a:avLst/>
            <a:gdLst/>
            <a:ahLst/>
            <a:cxnLst/>
            <a:rect l="l" t="t" r="r" b="b"/>
            <a:pathLst>
              <a:path w="31176" h="23699" extrusionOk="0">
                <a:moveTo>
                  <a:pt x="0" y="0"/>
                </a:moveTo>
                <a:lnTo>
                  <a:pt x="0" y="23699"/>
                </a:lnTo>
                <a:lnTo>
                  <a:pt x="16362" y="17785"/>
                </a:lnTo>
                <a:lnTo>
                  <a:pt x="22220" y="8397"/>
                </a:lnTo>
                <a:lnTo>
                  <a:pt x="311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413702" y="3919399"/>
            <a:ext cx="1730289" cy="1224094"/>
          </a:xfrm>
          <a:custGeom>
            <a:avLst/>
            <a:gdLst/>
            <a:ahLst/>
            <a:cxnLst/>
            <a:rect l="l" t="t" r="r" b="b"/>
            <a:pathLst>
              <a:path w="36616" h="25904" extrusionOk="0">
                <a:moveTo>
                  <a:pt x="29892" y="1"/>
                </a:moveTo>
                <a:lnTo>
                  <a:pt x="27702" y="8217"/>
                </a:lnTo>
                <a:lnTo>
                  <a:pt x="17589" y="3028"/>
                </a:lnTo>
                <a:lnTo>
                  <a:pt x="19919" y="17548"/>
                </a:lnTo>
                <a:lnTo>
                  <a:pt x="0" y="6627"/>
                </a:lnTo>
                <a:lnTo>
                  <a:pt x="6431" y="22458"/>
                </a:lnTo>
                <a:lnTo>
                  <a:pt x="1018" y="22458"/>
                </a:lnTo>
                <a:lnTo>
                  <a:pt x="4227" y="25904"/>
                </a:lnTo>
                <a:lnTo>
                  <a:pt x="36615" y="25904"/>
                </a:lnTo>
                <a:lnTo>
                  <a:pt x="36615" y="6627"/>
                </a:lnTo>
                <a:lnTo>
                  <a:pt x="34955" y="2860"/>
                </a:lnTo>
                <a:lnTo>
                  <a:pt x="34119" y="8217"/>
                </a:lnTo>
                <a:lnTo>
                  <a:pt x="298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background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808200" y="445025"/>
            <a:ext cx="46227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082526" y="1236750"/>
            <a:ext cx="7061472" cy="3906763"/>
          </a:xfrm>
          <a:custGeom>
            <a:avLst/>
            <a:gdLst/>
            <a:ahLst/>
            <a:cxnLst/>
            <a:rect l="l" t="t" r="r" b="b"/>
            <a:pathLst>
              <a:path w="54387" h="27480" extrusionOk="0">
                <a:moveTo>
                  <a:pt x="54386" y="1"/>
                </a:moveTo>
                <a:lnTo>
                  <a:pt x="12345" y="1661"/>
                </a:lnTo>
                <a:lnTo>
                  <a:pt x="1" y="27480"/>
                </a:lnTo>
                <a:lnTo>
                  <a:pt x="54386" y="27480"/>
                </a:lnTo>
                <a:lnTo>
                  <a:pt x="543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808200" y="1807775"/>
            <a:ext cx="17076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2"/>
          </p:nvPr>
        </p:nvSpPr>
        <p:spPr>
          <a:xfrm>
            <a:off x="3808200" y="2150975"/>
            <a:ext cx="1707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3"/>
          </p:nvPr>
        </p:nvSpPr>
        <p:spPr>
          <a:xfrm>
            <a:off x="6037100" y="1807775"/>
            <a:ext cx="17076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4"/>
          </p:nvPr>
        </p:nvSpPr>
        <p:spPr>
          <a:xfrm>
            <a:off x="6037100" y="2150975"/>
            <a:ext cx="1707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5"/>
          </p:nvPr>
        </p:nvSpPr>
        <p:spPr>
          <a:xfrm>
            <a:off x="3808200" y="3455100"/>
            <a:ext cx="17076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6"/>
          </p:nvPr>
        </p:nvSpPr>
        <p:spPr>
          <a:xfrm>
            <a:off x="3808200" y="3798300"/>
            <a:ext cx="1707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7"/>
          </p:nvPr>
        </p:nvSpPr>
        <p:spPr>
          <a:xfrm>
            <a:off x="6037100" y="3455100"/>
            <a:ext cx="17076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8"/>
          </p:nvPr>
        </p:nvSpPr>
        <p:spPr>
          <a:xfrm>
            <a:off x="6037100" y="3798300"/>
            <a:ext cx="1707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lackey"/>
              <a:buNone/>
              <a:defRPr sz="2800">
                <a:solidFill>
                  <a:schemeClr val="accent6"/>
                </a:solidFill>
                <a:latin typeface="Slackey"/>
                <a:ea typeface="Slackey"/>
                <a:cs typeface="Slackey"/>
                <a:sym typeface="Slacke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1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ctrTitle"/>
          </p:nvPr>
        </p:nvSpPr>
        <p:spPr>
          <a:xfrm>
            <a:off x="2244820" y="2022422"/>
            <a:ext cx="4703400" cy="1211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Digital Music Store Database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3234509" y="3414065"/>
            <a:ext cx="2675100" cy="375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Analytics</a:t>
            </a:r>
            <a:endParaRPr dirty="0"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4103527" y="498798"/>
            <a:ext cx="952296" cy="902373"/>
            <a:chOff x="-3059475" y="547225"/>
            <a:chExt cx="647600" cy="613025"/>
          </a:xfrm>
        </p:grpSpPr>
        <p:sp>
          <p:nvSpPr>
            <p:cNvPr id="202" name="Google Shape;202;p28"/>
            <p:cNvSpPr/>
            <p:nvPr/>
          </p:nvSpPr>
          <p:spPr>
            <a:xfrm>
              <a:off x="-3059475" y="547225"/>
              <a:ext cx="647600" cy="613025"/>
            </a:xfrm>
            <a:custGeom>
              <a:avLst/>
              <a:gdLst/>
              <a:ahLst/>
              <a:cxnLst/>
              <a:rect l="l" t="t" r="r" b="b"/>
              <a:pathLst>
                <a:path w="25904" h="24521" extrusionOk="0">
                  <a:moveTo>
                    <a:pt x="8219" y="0"/>
                  </a:moveTo>
                  <a:lnTo>
                    <a:pt x="1" y="7948"/>
                  </a:lnTo>
                  <a:lnTo>
                    <a:pt x="1275" y="19801"/>
                  </a:lnTo>
                  <a:lnTo>
                    <a:pt x="12803" y="24520"/>
                  </a:lnTo>
                  <a:lnTo>
                    <a:pt x="25904" y="19475"/>
                  </a:lnTo>
                  <a:lnTo>
                    <a:pt x="24629" y="5723"/>
                  </a:lnTo>
                  <a:lnTo>
                    <a:pt x="18770" y="814"/>
                  </a:lnTo>
                  <a:lnTo>
                    <a:pt x="8219" y="0"/>
                  </a:lnTo>
                  <a:close/>
                </a:path>
              </a:pathLst>
            </a:custGeom>
            <a:solidFill>
              <a:srgbClr val="795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2915050" y="693000"/>
              <a:ext cx="289575" cy="322125"/>
            </a:xfrm>
            <a:custGeom>
              <a:avLst/>
              <a:gdLst/>
              <a:ahLst/>
              <a:cxnLst/>
              <a:rect l="l" t="t" r="r" b="b"/>
              <a:pathLst>
                <a:path w="11583" h="12885" extrusionOk="0">
                  <a:moveTo>
                    <a:pt x="11556" y="1"/>
                  </a:moveTo>
                  <a:lnTo>
                    <a:pt x="3825" y="950"/>
                  </a:lnTo>
                  <a:lnTo>
                    <a:pt x="3825" y="2144"/>
                  </a:lnTo>
                  <a:lnTo>
                    <a:pt x="3853" y="9874"/>
                  </a:lnTo>
                  <a:cubicBezTo>
                    <a:pt x="3446" y="9494"/>
                    <a:pt x="2876" y="9223"/>
                    <a:pt x="2198" y="9223"/>
                  </a:cubicBezTo>
                  <a:cubicBezTo>
                    <a:pt x="977" y="9223"/>
                    <a:pt x="1" y="10037"/>
                    <a:pt x="1" y="11067"/>
                  </a:cubicBezTo>
                  <a:cubicBezTo>
                    <a:pt x="1" y="12071"/>
                    <a:pt x="977" y="12885"/>
                    <a:pt x="2198" y="12885"/>
                  </a:cubicBezTo>
                  <a:cubicBezTo>
                    <a:pt x="3419" y="12885"/>
                    <a:pt x="4368" y="12152"/>
                    <a:pt x="4395" y="11067"/>
                  </a:cubicBezTo>
                  <a:lnTo>
                    <a:pt x="4368" y="3690"/>
                  </a:lnTo>
                  <a:lnTo>
                    <a:pt x="11013" y="2849"/>
                  </a:lnTo>
                  <a:lnTo>
                    <a:pt x="11040" y="8979"/>
                  </a:lnTo>
                  <a:cubicBezTo>
                    <a:pt x="10634" y="8599"/>
                    <a:pt x="10064" y="8328"/>
                    <a:pt x="9386" y="8328"/>
                  </a:cubicBezTo>
                  <a:cubicBezTo>
                    <a:pt x="8165" y="8328"/>
                    <a:pt x="7189" y="9142"/>
                    <a:pt x="7189" y="10172"/>
                  </a:cubicBezTo>
                  <a:cubicBezTo>
                    <a:pt x="7189" y="11176"/>
                    <a:pt x="8165" y="11990"/>
                    <a:pt x="9386" y="11990"/>
                  </a:cubicBezTo>
                  <a:cubicBezTo>
                    <a:pt x="10606" y="11990"/>
                    <a:pt x="11583" y="11257"/>
                    <a:pt x="11583" y="10199"/>
                  </a:cubicBezTo>
                  <a:lnTo>
                    <a:pt x="11556" y="164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28"/>
          <p:cNvGrpSpPr/>
          <p:nvPr/>
        </p:nvGrpSpPr>
        <p:grpSpPr>
          <a:xfrm>
            <a:off x="816469" y="716274"/>
            <a:ext cx="2171530" cy="2381563"/>
            <a:chOff x="816469" y="716274"/>
            <a:chExt cx="2171530" cy="2381563"/>
          </a:xfrm>
        </p:grpSpPr>
        <p:sp>
          <p:nvSpPr>
            <p:cNvPr id="205" name="Google Shape;205;p28"/>
            <p:cNvSpPr/>
            <p:nvPr/>
          </p:nvSpPr>
          <p:spPr>
            <a:xfrm>
              <a:off x="816469" y="716274"/>
              <a:ext cx="1998200" cy="2381563"/>
            </a:xfrm>
            <a:custGeom>
              <a:avLst/>
              <a:gdLst/>
              <a:ahLst/>
              <a:cxnLst/>
              <a:rect l="l" t="t" r="r" b="b"/>
              <a:pathLst>
                <a:path w="41283" h="49150" extrusionOk="0">
                  <a:moveTo>
                    <a:pt x="32766" y="1"/>
                  </a:moveTo>
                  <a:lnTo>
                    <a:pt x="27748" y="3662"/>
                  </a:lnTo>
                  <a:lnTo>
                    <a:pt x="24303" y="12505"/>
                  </a:lnTo>
                  <a:lnTo>
                    <a:pt x="19041" y="29620"/>
                  </a:lnTo>
                  <a:lnTo>
                    <a:pt x="16302" y="35506"/>
                  </a:lnTo>
                  <a:lnTo>
                    <a:pt x="13996" y="37486"/>
                  </a:lnTo>
                  <a:lnTo>
                    <a:pt x="11636" y="35913"/>
                  </a:lnTo>
                  <a:lnTo>
                    <a:pt x="12043" y="32251"/>
                  </a:lnTo>
                  <a:lnTo>
                    <a:pt x="15298" y="28860"/>
                  </a:lnTo>
                  <a:lnTo>
                    <a:pt x="16058" y="25389"/>
                  </a:lnTo>
                  <a:lnTo>
                    <a:pt x="13047" y="22568"/>
                  </a:lnTo>
                  <a:lnTo>
                    <a:pt x="3337" y="21456"/>
                  </a:lnTo>
                  <a:lnTo>
                    <a:pt x="0" y="23734"/>
                  </a:lnTo>
                  <a:lnTo>
                    <a:pt x="2224" y="29484"/>
                  </a:lnTo>
                  <a:lnTo>
                    <a:pt x="4096" y="39710"/>
                  </a:lnTo>
                  <a:lnTo>
                    <a:pt x="9548" y="47250"/>
                  </a:lnTo>
                  <a:lnTo>
                    <a:pt x="17414" y="49149"/>
                  </a:lnTo>
                  <a:lnTo>
                    <a:pt x="22757" y="46545"/>
                  </a:lnTo>
                  <a:lnTo>
                    <a:pt x="27504" y="13780"/>
                  </a:lnTo>
                  <a:lnTo>
                    <a:pt x="30271" y="5887"/>
                  </a:lnTo>
                  <a:lnTo>
                    <a:pt x="33010" y="3581"/>
                  </a:lnTo>
                  <a:lnTo>
                    <a:pt x="36021" y="4232"/>
                  </a:lnTo>
                  <a:lnTo>
                    <a:pt x="37540" y="7378"/>
                  </a:lnTo>
                  <a:lnTo>
                    <a:pt x="36563" y="13319"/>
                  </a:lnTo>
                  <a:lnTo>
                    <a:pt x="39249" y="16167"/>
                  </a:lnTo>
                  <a:lnTo>
                    <a:pt x="41283" y="14376"/>
                  </a:lnTo>
                  <a:lnTo>
                    <a:pt x="38842" y="12234"/>
                  </a:lnTo>
                  <a:lnTo>
                    <a:pt x="39927" y="5805"/>
                  </a:lnTo>
                  <a:lnTo>
                    <a:pt x="38082" y="1791"/>
                  </a:lnTo>
                  <a:lnTo>
                    <a:pt x="32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918840" y="1813731"/>
              <a:ext cx="603966" cy="264225"/>
            </a:xfrm>
            <a:custGeom>
              <a:avLst/>
              <a:gdLst/>
              <a:ahLst/>
              <a:cxnLst/>
              <a:rect l="l" t="t" r="r" b="b"/>
              <a:pathLst>
                <a:path w="12478" h="5453" extrusionOk="0">
                  <a:moveTo>
                    <a:pt x="2252" y="0"/>
                  </a:moveTo>
                  <a:lnTo>
                    <a:pt x="1" y="1383"/>
                  </a:lnTo>
                  <a:lnTo>
                    <a:pt x="2551" y="4340"/>
                  </a:lnTo>
                  <a:lnTo>
                    <a:pt x="8898" y="5452"/>
                  </a:lnTo>
                  <a:lnTo>
                    <a:pt x="12478" y="3499"/>
                  </a:lnTo>
                  <a:lnTo>
                    <a:pt x="11800" y="1790"/>
                  </a:lnTo>
                  <a:lnTo>
                    <a:pt x="10010" y="65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1681615" y="2037157"/>
              <a:ext cx="124782" cy="85475"/>
            </a:xfrm>
            <a:custGeom>
              <a:avLst/>
              <a:gdLst/>
              <a:ahLst/>
              <a:cxnLst/>
              <a:rect l="l" t="t" r="r" b="b"/>
              <a:pathLst>
                <a:path w="2578" h="1764" extrusionOk="0">
                  <a:moveTo>
                    <a:pt x="489" y="0"/>
                  </a:moveTo>
                  <a:lnTo>
                    <a:pt x="1" y="1682"/>
                  </a:lnTo>
                  <a:lnTo>
                    <a:pt x="326" y="1763"/>
                  </a:lnTo>
                  <a:lnTo>
                    <a:pt x="598" y="1085"/>
                  </a:lnTo>
                  <a:lnTo>
                    <a:pt x="2496" y="1600"/>
                  </a:lnTo>
                  <a:lnTo>
                    <a:pt x="2578" y="1221"/>
                  </a:lnTo>
                  <a:lnTo>
                    <a:pt x="652" y="678"/>
                  </a:lnTo>
                  <a:lnTo>
                    <a:pt x="815" y="5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1747298" y="1772981"/>
              <a:ext cx="124733" cy="82858"/>
            </a:xfrm>
            <a:custGeom>
              <a:avLst/>
              <a:gdLst/>
              <a:ahLst/>
              <a:cxnLst/>
              <a:rect l="l" t="t" r="r" b="b"/>
              <a:pathLst>
                <a:path w="2577" h="1710" extrusionOk="0">
                  <a:moveTo>
                    <a:pt x="515" y="0"/>
                  </a:moveTo>
                  <a:lnTo>
                    <a:pt x="0" y="1655"/>
                  </a:lnTo>
                  <a:lnTo>
                    <a:pt x="326" y="1709"/>
                  </a:lnTo>
                  <a:lnTo>
                    <a:pt x="597" y="1031"/>
                  </a:lnTo>
                  <a:lnTo>
                    <a:pt x="2495" y="1546"/>
                  </a:lnTo>
                  <a:lnTo>
                    <a:pt x="2577" y="1167"/>
                  </a:lnTo>
                  <a:lnTo>
                    <a:pt x="651" y="624"/>
                  </a:lnTo>
                  <a:lnTo>
                    <a:pt x="814" y="55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713126" y="1900466"/>
              <a:ext cx="116892" cy="92016"/>
            </a:xfrm>
            <a:custGeom>
              <a:avLst/>
              <a:gdLst/>
              <a:ahLst/>
              <a:cxnLst/>
              <a:rect l="l" t="t" r="r" b="b"/>
              <a:pathLst>
                <a:path w="2415" h="1899" extrusionOk="0">
                  <a:moveTo>
                    <a:pt x="408" y="0"/>
                  </a:moveTo>
                  <a:lnTo>
                    <a:pt x="1" y="1845"/>
                  </a:lnTo>
                  <a:lnTo>
                    <a:pt x="435" y="1899"/>
                  </a:lnTo>
                  <a:lnTo>
                    <a:pt x="625" y="1194"/>
                  </a:lnTo>
                  <a:lnTo>
                    <a:pt x="2279" y="1790"/>
                  </a:lnTo>
                  <a:lnTo>
                    <a:pt x="2415" y="1302"/>
                  </a:lnTo>
                  <a:lnTo>
                    <a:pt x="760" y="760"/>
                  </a:lnTo>
                  <a:lnTo>
                    <a:pt x="787" y="10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816852" y="1479876"/>
              <a:ext cx="116892" cy="93373"/>
            </a:xfrm>
            <a:custGeom>
              <a:avLst/>
              <a:gdLst/>
              <a:ahLst/>
              <a:cxnLst/>
              <a:rect l="l" t="t" r="r" b="b"/>
              <a:pathLst>
                <a:path w="2415" h="1927" extrusionOk="0">
                  <a:moveTo>
                    <a:pt x="408" y="1"/>
                  </a:moveTo>
                  <a:lnTo>
                    <a:pt x="1" y="1845"/>
                  </a:lnTo>
                  <a:lnTo>
                    <a:pt x="435" y="1926"/>
                  </a:lnTo>
                  <a:lnTo>
                    <a:pt x="597" y="1194"/>
                  </a:lnTo>
                  <a:lnTo>
                    <a:pt x="2306" y="1791"/>
                  </a:lnTo>
                  <a:lnTo>
                    <a:pt x="2415" y="1303"/>
                  </a:lnTo>
                  <a:lnTo>
                    <a:pt x="733" y="760"/>
                  </a:lnTo>
                  <a:lnTo>
                    <a:pt x="787" y="109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784035" y="1624466"/>
              <a:ext cx="112971" cy="103888"/>
            </a:xfrm>
            <a:custGeom>
              <a:avLst/>
              <a:gdLst/>
              <a:ahLst/>
              <a:cxnLst/>
              <a:rect l="l" t="t" r="r" b="b"/>
              <a:pathLst>
                <a:path w="2334" h="2144" extrusionOk="0">
                  <a:moveTo>
                    <a:pt x="733" y="0"/>
                  </a:moveTo>
                  <a:lnTo>
                    <a:pt x="299" y="217"/>
                  </a:lnTo>
                  <a:lnTo>
                    <a:pt x="1" y="2035"/>
                  </a:lnTo>
                  <a:lnTo>
                    <a:pt x="380" y="2143"/>
                  </a:lnTo>
                  <a:lnTo>
                    <a:pt x="570" y="1329"/>
                  </a:lnTo>
                  <a:lnTo>
                    <a:pt x="2225" y="1845"/>
                  </a:lnTo>
                  <a:lnTo>
                    <a:pt x="2333" y="1357"/>
                  </a:lnTo>
                  <a:lnTo>
                    <a:pt x="733" y="895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710943" y="1412863"/>
              <a:ext cx="277056" cy="274740"/>
            </a:xfrm>
            <a:custGeom>
              <a:avLst/>
              <a:gdLst/>
              <a:ahLst/>
              <a:cxnLst/>
              <a:rect l="l" t="t" r="r" b="b"/>
              <a:pathLst>
                <a:path w="5724" h="5670" extrusionOk="0">
                  <a:moveTo>
                    <a:pt x="2143" y="0"/>
                  </a:moveTo>
                  <a:lnTo>
                    <a:pt x="109" y="1791"/>
                  </a:lnTo>
                  <a:lnTo>
                    <a:pt x="922" y="3771"/>
                  </a:lnTo>
                  <a:lnTo>
                    <a:pt x="0" y="4883"/>
                  </a:lnTo>
                  <a:lnTo>
                    <a:pt x="651" y="5669"/>
                  </a:lnTo>
                  <a:lnTo>
                    <a:pt x="5723" y="814"/>
                  </a:lnTo>
                  <a:lnTo>
                    <a:pt x="5289" y="190"/>
                  </a:lnTo>
                  <a:lnTo>
                    <a:pt x="3770" y="868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8"/>
          <p:cNvGrpSpPr/>
          <p:nvPr/>
        </p:nvGrpSpPr>
        <p:grpSpPr>
          <a:xfrm>
            <a:off x="1351797" y="3624806"/>
            <a:ext cx="1882712" cy="958149"/>
            <a:chOff x="1294347" y="3189756"/>
            <a:chExt cx="1882712" cy="958149"/>
          </a:xfrm>
        </p:grpSpPr>
        <p:sp>
          <p:nvSpPr>
            <p:cNvPr id="214" name="Google Shape;214;p28"/>
            <p:cNvSpPr/>
            <p:nvPr/>
          </p:nvSpPr>
          <p:spPr>
            <a:xfrm>
              <a:off x="1294347" y="3285697"/>
              <a:ext cx="1693652" cy="862208"/>
            </a:xfrm>
            <a:custGeom>
              <a:avLst/>
              <a:gdLst/>
              <a:ahLst/>
              <a:cxnLst/>
              <a:rect l="l" t="t" r="r" b="b"/>
              <a:pathLst>
                <a:path w="34991" h="17794" extrusionOk="0">
                  <a:moveTo>
                    <a:pt x="28535" y="3717"/>
                  </a:moveTo>
                  <a:lnTo>
                    <a:pt x="31519" y="6104"/>
                  </a:lnTo>
                  <a:lnTo>
                    <a:pt x="32088" y="8545"/>
                  </a:lnTo>
                  <a:lnTo>
                    <a:pt x="30027" y="10226"/>
                  </a:lnTo>
                  <a:lnTo>
                    <a:pt x="13508" y="15651"/>
                  </a:lnTo>
                  <a:lnTo>
                    <a:pt x="11284" y="14648"/>
                  </a:lnTo>
                  <a:lnTo>
                    <a:pt x="11067" y="12207"/>
                  </a:lnTo>
                  <a:lnTo>
                    <a:pt x="12315" y="9494"/>
                  </a:lnTo>
                  <a:lnTo>
                    <a:pt x="28535" y="3717"/>
                  </a:lnTo>
                  <a:close/>
                  <a:moveTo>
                    <a:pt x="34909" y="1"/>
                  </a:moveTo>
                  <a:lnTo>
                    <a:pt x="30651" y="1411"/>
                  </a:lnTo>
                  <a:lnTo>
                    <a:pt x="22649" y="4259"/>
                  </a:lnTo>
                  <a:lnTo>
                    <a:pt x="8952" y="8843"/>
                  </a:lnTo>
                  <a:lnTo>
                    <a:pt x="4558" y="9792"/>
                  </a:lnTo>
                  <a:lnTo>
                    <a:pt x="2279" y="8436"/>
                  </a:lnTo>
                  <a:lnTo>
                    <a:pt x="679" y="7026"/>
                  </a:lnTo>
                  <a:lnTo>
                    <a:pt x="1" y="8518"/>
                  </a:lnTo>
                  <a:lnTo>
                    <a:pt x="191" y="12315"/>
                  </a:lnTo>
                  <a:lnTo>
                    <a:pt x="1710" y="16194"/>
                  </a:lnTo>
                  <a:lnTo>
                    <a:pt x="3662" y="17794"/>
                  </a:lnTo>
                  <a:lnTo>
                    <a:pt x="4802" y="16872"/>
                  </a:lnTo>
                  <a:lnTo>
                    <a:pt x="6483" y="11393"/>
                  </a:lnTo>
                  <a:lnTo>
                    <a:pt x="10498" y="10335"/>
                  </a:lnTo>
                  <a:lnTo>
                    <a:pt x="9630" y="14105"/>
                  </a:lnTo>
                  <a:lnTo>
                    <a:pt x="11257" y="16329"/>
                  </a:lnTo>
                  <a:lnTo>
                    <a:pt x="13970" y="16465"/>
                  </a:lnTo>
                  <a:lnTo>
                    <a:pt x="29674" y="11556"/>
                  </a:lnTo>
                  <a:lnTo>
                    <a:pt x="33038" y="9603"/>
                  </a:lnTo>
                  <a:lnTo>
                    <a:pt x="33417" y="7080"/>
                  </a:lnTo>
                  <a:lnTo>
                    <a:pt x="31953" y="4368"/>
                  </a:lnTo>
                  <a:lnTo>
                    <a:pt x="29701" y="3229"/>
                  </a:lnTo>
                  <a:lnTo>
                    <a:pt x="34991" y="1384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329826" y="3689182"/>
              <a:ext cx="172022" cy="423254"/>
            </a:xfrm>
            <a:custGeom>
              <a:avLst/>
              <a:gdLst/>
              <a:ahLst/>
              <a:cxnLst/>
              <a:rect l="l" t="t" r="r" b="b"/>
              <a:pathLst>
                <a:path w="3554" h="8735" extrusionOk="0">
                  <a:moveTo>
                    <a:pt x="271" y="1"/>
                  </a:moveTo>
                  <a:lnTo>
                    <a:pt x="0" y="2442"/>
                  </a:lnTo>
                  <a:lnTo>
                    <a:pt x="380" y="4476"/>
                  </a:lnTo>
                  <a:lnTo>
                    <a:pt x="1275" y="7134"/>
                  </a:lnTo>
                  <a:lnTo>
                    <a:pt x="2929" y="8735"/>
                  </a:lnTo>
                  <a:lnTo>
                    <a:pt x="3553" y="7785"/>
                  </a:lnTo>
                  <a:lnTo>
                    <a:pt x="2360" y="3473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327595" y="3306727"/>
              <a:ext cx="94578" cy="143330"/>
            </a:xfrm>
            <a:custGeom>
              <a:avLst/>
              <a:gdLst/>
              <a:ahLst/>
              <a:cxnLst/>
              <a:rect l="l" t="t" r="r" b="b"/>
              <a:pathLst>
                <a:path w="1954" h="2958" extrusionOk="0">
                  <a:moveTo>
                    <a:pt x="1845" y="1"/>
                  </a:moveTo>
                  <a:lnTo>
                    <a:pt x="0" y="787"/>
                  </a:lnTo>
                  <a:lnTo>
                    <a:pt x="55" y="1248"/>
                  </a:lnTo>
                  <a:lnTo>
                    <a:pt x="760" y="1031"/>
                  </a:lnTo>
                  <a:lnTo>
                    <a:pt x="1356" y="2957"/>
                  </a:lnTo>
                  <a:lnTo>
                    <a:pt x="1845" y="2822"/>
                  </a:lnTo>
                  <a:lnTo>
                    <a:pt x="1221" y="814"/>
                  </a:lnTo>
                  <a:lnTo>
                    <a:pt x="1953" y="435"/>
                  </a:lnTo>
                  <a:lnTo>
                    <a:pt x="18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202862" y="3360609"/>
              <a:ext cx="94578" cy="131507"/>
            </a:xfrm>
            <a:custGeom>
              <a:avLst/>
              <a:gdLst/>
              <a:ahLst/>
              <a:cxnLst/>
              <a:rect l="l" t="t" r="r" b="b"/>
              <a:pathLst>
                <a:path w="1954" h="2714" extrusionOk="0">
                  <a:moveTo>
                    <a:pt x="1791" y="1"/>
                  </a:moveTo>
                  <a:lnTo>
                    <a:pt x="0" y="543"/>
                  </a:lnTo>
                  <a:lnTo>
                    <a:pt x="28" y="1140"/>
                  </a:lnTo>
                  <a:lnTo>
                    <a:pt x="760" y="950"/>
                  </a:lnTo>
                  <a:lnTo>
                    <a:pt x="1384" y="2713"/>
                  </a:lnTo>
                  <a:lnTo>
                    <a:pt x="1818" y="2550"/>
                  </a:lnTo>
                  <a:lnTo>
                    <a:pt x="1275" y="760"/>
                  </a:lnTo>
                  <a:lnTo>
                    <a:pt x="1953" y="40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072901" y="3402668"/>
              <a:ext cx="99806" cy="131507"/>
            </a:xfrm>
            <a:custGeom>
              <a:avLst/>
              <a:gdLst/>
              <a:ahLst/>
              <a:cxnLst/>
              <a:rect l="l" t="t" r="r" b="b"/>
              <a:pathLst>
                <a:path w="2062" h="2714" extrusionOk="0">
                  <a:moveTo>
                    <a:pt x="1899" y="1"/>
                  </a:moveTo>
                  <a:lnTo>
                    <a:pt x="0" y="570"/>
                  </a:lnTo>
                  <a:lnTo>
                    <a:pt x="163" y="1221"/>
                  </a:lnTo>
                  <a:lnTo>
                    <a:pt x="922" y="977"/>
                  </a:lnTo>
                  <a:lnTo>
                    <a:pt x="1465" y="2713"/>
                  </a:lnTo>
                  <a:lnTo>
                    <a:pt x="1953" y="2523"/>
                  </a:lnTo>
                  <a:lnTo>
                    <a:pt x="1384" y="760"/>
                  </a:lnTo>
                  <a:lnTo>
                    <a:pt x="2062" y="570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121449" y="3503890"/>
              <a:ext cx="246901" cy="573077"/>
            </a:xfrm>
            <a:custGeom>
              <a:avLst/>
              <a:gdLst/>
              <a:ahLst/>
              <a:cxnLst/>
              <a:rect l="l" t="t" r="r" b="b"/>
              <a:pathLst>
                <a:path w="5101" h="11827" extrusionOk="0">
                  <a:moveTo>
                    <a:pt x="1140" y="0"/>
                  </a:moveTo>
                  <a:lnTo>
                    <a:pt x="1" y="434"/>
                  </a:lnTo>
                  <a:lnTo>
                    <a:pt x="3663" y="11826"/>
                  </a:lnTo>
                  <a:lnTo>
                    <a:pt x="5100" y="11202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238293" y="3468421"/>
              <a:ext cx="244239" cy="559898"/>
            </a:xfrm>
            <a:custGeom>
              <a:avLst/>
              <a:gdLst/>
              <a:ahLst/>
              <a:cxnLst/>
              <a:rect l="l" t="t" r="r" b="b"/>
              <a:pathLst>
                <a:path w="5046" h="11555" extrusionOk="0">
                  <a:moveTo>
                    <a:pt x="1438" y="0"/>
                  </a:moveTo>
                  <a:lnTo>
                    <a:pt x="1" y="325"/>
                  </a:lnTo>
                  <a:lnTo>
                    <a:pt x="4069" y="11555"/>
                  </a:lnTo>
                  <a:lnTo>
                    <a:pt x="5046" y="11284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363026" y="3422389"/>
              <a:ext cx="229815" cy="569152"/>
            </a:xfrm>
            <a:custGeom>
              <a:avLst/>
              <a:gdLst/>
              <a:ahLst/>
              <a:cxnLst/>
              <a:rect l="l" t="t" r="r" b="b"/>
              <a:pathLst>
                <a:path w="4748" h="11746" extrusionOk="0">
                  <a:moveTo>
                    <a:pt x="1520" y="1"/>
                  </a:moveTo>
                  <a:lnTo>
                    <a:pt x="1" y="543"/>
                  </a:lnTo>
                  <a:lnTo>
                    <a:pt x="3391" y="11745"/>
                  </a:lnTo>
                  <a:lnTo>
                    <a:pt x="4747" y="112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984030" y="3189756"/>
              <a:ext cx="193029" cy="174874"/>
            </a:xfrm>
            <a:custGeom>
              <a:avLst/>
              <a:gdLst/>
              <a:ahLst/>
              <a:cxnLst/>
              <a:rect l="l" t="t" r="r" b="b"/>
              <a:pathLst>
                <a:path w="3988" h="3609" extrusionOk="0">
                  <a:moveTo>
                    <a:pt x="3174" y="1"/>
                  </a:moveTo>
                  <a:lnTo>
                    <a:pt x="0" y="1981"/>
                  </a:lnTo>
                  <a:lnTo>
                    <a:pt x="54" y="3364"/>
                  </a:lnTo>
                  <a:lnTo>
                    <a:pt x="3960" y="3608"/>
                  </a:lnTo>
                  <a:lnTo>
                    <a:pt x="3987" y="2306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8"/>
          <p:cNvGrpSpPr/>
          <p:nvPr/>
        </p:nvGrpSpPr>
        <p:grpSpPr>
          <a:xfrm>
            <a:off x="6456522" y="764923"/>
            <a:ext cx="1735665" cy="3643235"/>
            <a:chOff x="6456522" y="764923"/>
            <a:chExt cx="1735665" cy="3643235"/>
          </a:xfrm>
        </p:grpSpPr>
        <p:sp>
          <p:nvSpPr>
            <p:cNvPr id="224" name="Google Shape;224;p28"/>
            <p:cNvSpPr/>
            <p:nvPr/>
          </p:nvSpPr>
          <p:spPr>
            <a:xfrm>
              <a:off x="6456522" y="2661403"/>
              <a:ext cx="1289297" cy="1745446"/>
            </a:xfrm>
            <a:custGeom>
              <a:avLst/>
              <a:gdLst/>
              <a:ahLst/>
              <a:cxnLst/>
              <a:rect l="l" t="t" r="r" b="b"/>
              <a:pathLst>
                <a:path w="26637" h="36022" extrusionOk="0">
                  <a:moveTo>
                    <a:pt x="16601" y="1"/>
                  </a:moveTo>
                  <a:lnTo>
                    <a:pt x="8002" y="2930"/>
                  </a:lnTo>
                  <a:lnTo>
                    <a:pt x="5887" y="7894"/>
                  </a:lnTo>
                  <a:lnTo>
                    <a:pt x="6836" y="13020"/>
                  </a:lnTo>
                  <a:lnTo>
                    <a:pt x="136" y="20398"/>
                  </a:lnTo>
                  <a:lnTo>
                    <a:pt x="1" y="29213"/>
                  </a:lnTo>
                  <a:lnTo>
                    <a:pt x="8138" y="34258"/>
                  </a:lnTo>
                  <a:lnTo>
                    <a:pt x="17984" y="36021"/>
                  </a:lnTo>
                  <a:lnTo>
                    <a:pt x="22459" y="31492"/>
                  </a:lnTo>
                  <a:cubicBezTo>
                    <a:pt x="22459" y="31492"/>
                    <a:pt x="24819" y="26040"/>
                    <a:pt x="24331" y="25579"/>
                  </a:cubicBezTo>
                  <a:cubicBezTo>
                    <a:pt x="23897" y="25145"/>
                    <a:pt x="21483" y="19015"/>
                    <a:pt x="21483" y="19015"/>
                  </a:cubicBezTo>
                  <a:lnTo>
                    <a:pt x="26636" y="9955"/>
                  </a:lnTo>
                  <a:lnTo>
                    <a:pt x="21619" y="1140"/>
                  </a:lnTo>
                  <a:lnTo>
                    <a:pt x="16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7697175" y="780671"/>
              <a:ext cx="446465" cy="626959"/>
            </a:xfrm>
            <a:custGeom>
              <a:avLst/>
              <a:gdLst/>
              <a:ahLst/>
              <a:cxnLst/>
              <a:rect l="l" t="t" r="r" b="b"/>
              <a:pathLst>
                <a:path w="9224" h="12939" extrusionOk="0">
                  <a:moveTo>
                    <a:pt x="3961" y="1"/>
                  </a:moveTo>
                  <a:lnTo>
                    <a:pt x="1" y="9304"/>
                  </a:lnTo>
                  <a:lnTo>
                    <a:pt x="1113" y="12098"/>
                  </a:lnTo>
                  <a:lnTo>
                    <a:pt x="4015" y="12939"/>
                  </a:lnTo>
                  <a:lnTo>
                    <a:pt x="6592" y="11773"/>
                  </a:lnTo>
                  <a:lnTo>
                    <a:pt x="9223" y="1384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7766778" y="764923"/>
              <a:ext cx="118199" cy="107812"/>
            </a:xfrm>
            <a:custGeom>
              <a:avLst/>
              <a:gdLst/>
              <a:ahLst/>
              <a:cxnLst/>
              <a:rect l="l" t="t" r="r" b="b"/>
              <a:pathLst>
                <a:path w="2442" h="2225" extrusionOk="0">
                  <a:moveTo>
                    <a:pt x="651" y="0"/>
                  </a:moveTo>
                  <a:lnTo>
                    <a:pt x="0" y="2116"/>
                  </a:lnTo>
                  <a:lnTo>
                    <a:pt x="516" y="2225"/>
                  </a:lnTo>
                  <a:lnTo>
                    <a:pt x="868" y="1438"/>
                  </a:lnTo>
                  <a:lnTo>
                    <a:pt x="2279" y="1980"/>
                  </a:lnTo>
                  <a:lnTo>
                    <a:pt x="2442" y="1357"/>
                  </a:lnTo>
                  <a:lnTo>
                    <a:pt x="1085" y="895"/>
                  </a:lnTo>
                  <a:lnTo>
                    <a:pt x="1140" y="10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703758" y="964703"/>
              <a:ext cx="112971" cy="98606"/>
            </a:xfrm>
            <a:custGeom>
              <a:avLst/>
              <a:gdLst/>
              <a:ahLst/>
              <a:cxnLst/>
              <a:rect l="l" t="t" r="r" b="b"/>
              <a:pathLst>
                <a:path w="2334" h="2035" extrusionOk="0">
                  <a:moveTo>
                    <a:pt x="1519" y="0"/>
                  </a:moveTo>
                  <a:lnTo>
                    <a:pt x="841" y="27"/>
                  </a:lnTo>
                  <a:lnTo>
                    <a:pt x="1" y="1763"/>
                  </a:lnTo>
                  <a:lnTo>
                    <a:pt x="570" y="2034"/>
                  </a:lnTo>
                  <a:lnTo>
                    <a:pt x="950" y="1248"/>
                  </a:lnTo>
                  <a:lnTo>
                    <a:pt x="2170" y="1655"/>
                  </a:lnTo>
                  <a:lnTo>
                    <a:pt x="2333" y="1139"/>
                  </a:lnTo>
                  <a:lnTo>
                    <a:pt x="1221" y="760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635510" y="1135555"/>
              <a:ext cx="102420" cy="93373"/>
            </a:xfrm>
            <a:custGeom>
              <a:avLst/>
              <a:gdLst/>
              <a:ahLst/>
              <a:cxnLst/>
              <a:rect l="l" t="t" r="r" b="b"/>
              <a:pathLst>
                <a:path w="2116" h="1927" extrusionOk="0">
                  <a:moveTo>
                    <a:pt x="1356" y="0"/>
                  </a:moveTo>
                  <a:lnTo>
                    <a:pt x="732" y="27"/>
                  </a:lnTo>
                  <a:lnTo>
                    <a:pt x="0" y="1736"/>
                  </a:lnTo>
                  <a:lnTo>
                    <a:pt x="488" y="1926"/>
                  </a:lnTo>
                  <a:lnTo>
                    <a:pt x="868" y="1275"/>
                  </a:lnTo>
                  <a:lnTo>
                    <a:pt x="1953" y="1709"/>
                  </a:lnTo>
                  <a:lnTo>
                    <a:pt x="2116" y="1167"/>
                  </a:lnTo>
                  <a:lnTo>
                    <a:pt x="1166" y="705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084492" y="872687"/>
              <a:ext cx="107696" cy="95989"/>
            </a:xfrm>
            <a:custGeom>
              <a:avLst/>
              <a:gdLst/>
              <a:ahLst/>
              <a:cxnLst/>
              <a:rect l="l" t="t" r="r" b="b"/>
              <a:pathLst>
                <a:path w="2225" h="1981" extrusionOk="0">
                  <a:moveTo>
                    <a:pt x="1628" y="1"/>
                  </a:moveTo>
                  <a:lnTo>
                    <a:pt x="1357" y="597"/>
                  </a:lnTo>
                  <a:lnTo>
                    <a:pt x="190" y="299"/>
                  </a:lnTo>
                  <a:lnTo>
                    <a:pt x="0" y="868"/>
                  </a:lnTo>
                  <a:lnTo>
                    <a:pt x="1221" y="1113"/>
                  </a:lnTo>
                  <a:lnTo>
                    <a:pt x="1058" y="1899"/>
                  </a:lnTo>
                  <a:lnTo>
                    <a:pt x="1763" y="1981"/>
                  </a:lnTo>
                  <a:lnTo>
                    <a:pt x="2225" y="163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038558" y="1059335"/>
              <a:ext cx="119506" cy="98606"/>
            </a:xfrm>
            <a:custGeom>
              <a:avLst/>
              <a:gdLst/>
              <a:ahLst/>
              <a:cxnLst/>
              <a:rect l="l" t="t" r="r" b="b"/>
              <a:pathLst>
                <a:path w="2469" h="2035" extrusionOk="0">
                  <a:moveTo>
                    <a:pt x="1655" y="0"/>
                  </a:moveTo>
                  <a:lnTo>
                    <a:pt x="1546" y="651"/>
                  </a:lnTo>
                  <a:lnTo>
                    <a:pt x="81" y="217"/>
                  </a:lnTo>
                  <a:lnTo>
                    <a:pt x="0" y="949"/>
                  </a:lnTo>
                  <a:lnTo>
                    <a:pt x="1248" y="1221"/>
                  </a:lnTo>
                  <a:lnTo>
                    <a:pt x="1221" y="1926"/>
                  </a:lnTo>
                  <a:lnTo>
                    <a:pt x="1953" y="2034"/>
                  </a:lnTo>
                  <a:lnTo>
                    <a:pt x="2468" y="24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7999158" y="1231496"/>
              <a:ext cx="105082" cy="101222"/>
            </a:xfrm>
            <a:custGeom>
              <a:avLst/>
              <a:gdLst/>
              <a:ahLst/>
              <a:cxnLst/>
              <a:rect l="l" t="t" r="r" b="b"/>
              <a:pathLst>
                <a:path w="2171" h="2089" extrusionOk="0">
                  <a:moveTo>
                    <a:pt x="1519" y="0"/>
                  </a:moveTo>
                  <a:lnTo>
                    <a:pt x="1384" y="733"/>
                  </a:lnTo>
                  <a:lnTo>
                    <a:pt x="28" y="434"/>
                  </a:lnTo>
                  <a:lnTo>
                    <a:pt x="0" y="1004"/>
                  </a:lnTo>
                  <a:lnTo>
                    <a:pt x="1275" y="1329"/>
                  </a:lnTo>
                  <a:lnTo>
                    <a:pt x="1112" y="2089"/>
                  </a:lnTo>
                  <a:lnTo>
                    <a:pt x="1818" y="2089"/>
                  </a:lnTo>
                  <a:lnTo>
                    <a:pt x="2170" y="13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260004" y="1332670"/>
              <a:ext cx="663066" cy="1419489"/>
            </a:xfrm>
            <a:custGeom>
              <a:avLst/>
              <a:gdLst/>
              <a:ahLst/>
              <a:cxnLst/>
              <a:rect l="l" t="t" r="r" b="b"/>
              <a:pathLst>
                <a:path w="13699" h="29295" extrusionOk="0">
                  <a:moveTo>
                    <a:pt x="10253" y="1"/>
                  </a:moveTo>
                  <a:lnTo>
                    <a:pt x="1" y="27342"/>
                  </a:lnTo>
                  <a:lnTo>
                    <a:pt x="3635" y="28915"/>
                  </a:lnTo>
                  <a:lnTo>
                    <a:pt x="4856" y="29295"/>
                  </a:lnTo>
                  <a:lnTo>
                    <a:pt x="13698" y="815"/>
                  </a:lnTo>
                  <a:lnTo>
                    <a:pt x="102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951486" y="3267575"/>
              <a:ext cx="363696" cy="318882"/>
            </a:xfrm>
            <a:custGeom>
              <a:avLst/>
              <a:gdLst/>
              <a:ahLst/>
              <a:cxnLst/>
              <a:rect l="l" t="t" r="r" b="b"/>
              <a:pathLst>
                <a:path w="7514" h="6581" extrusionOk="0">
                  <a:moveTo>
                    <a:pt x="3765" y="0"/>
                  </a:moveTo>
                  <a:cubicBezTo>
                    <a:pt x="3254" y="0"/>
                    <a:pt x="2736" y="121"/>
                    <a:pt x="2252" y="375"/>
                  </a:cubicBezTo>
                  <a:cubicBezTo>
                    <a:pt x="624" y="1216"/>
                    <a:pt x="1" y="3196"/>
                    <a:pt x="868" y="4796"/>
                  </a:cubicBezTo>
                  <a:cubicBezTo>
                    <a:pt x="1456" y="5933"/>
                    <a:pt x="2600" y="6580"/>
                    <a:pt x="3781" y="6580"/>
                  </a:cubicBezTo>
                  <a:cubicBezTo>
                    <a:pt x="4291" y="6580"/>
                    <a:pt x="4807" y="6460"/>
                    <a:pt x="5290" y="6206"/>
                  </a:cubicBezTo>
                  <a:cubicBezTo>
                    <a:pt x="6890" y="5366"/>
                    <a:pt x="7514" y="3358"/>
                    <a:pt x="6673" y="1758"/>
                  </a:cubicBezTo>
                  <a:cubicBezTo>
                    <a:pt x="6086" y="642"/>
                    <a:pt x="4945" y="0"/>
                    <a:pt x="3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708602" y="4185991"/>
              <a:ext cx="295449" cy="222166"/>
            </a:xfrm>
            <a:custGeom>
              <a:avLst/>
              <a:gdLst/>
              <a:ahLst/>
              <a:cxnLst/>
              <a:rect l="l" t="t" r="r" b="b"/>
              <a:pathLst>
                <a:path w="6104" h="4585" extrusionOk="0">
                  <a:moveTo>
                    <a:pt x="923" y="1"/>
                  </a:moveTo>
                  <a:lnTo>
                    <a:pt x="1" y="2957"/>
                  </a:lnTo>
                  <a:lnTo>
                    <a:pt x="5100" y="4585"/>
                  </a:lnTo>
                  <a:lnTo>
                    <a:pt x="6103" y="1791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917362" y="3627402"/>
              <a:ext cx="275749" cy="159078"/>
            </a:xfrm>
            <a:custGeom>
              <a:avLst/>
              <a:gdLst/>
              <a:ahLst/>
              <a:cxnLst/>
              <a:rect l="l" t="t" r="r" b="b"/>
              <a:pathLst>
                <a:path w="5697" h="3283" extrusionOk="0">
                  <a:moveTo>
                    <a:pt x="326" y="1"/>
                  </a:moveTo>
                  <a:lnTo>
                    <a:pt x="0" y="1547"/>
                  </a:lnTo>
                  <a:lnTo>
                    <a:pt x="5181" y="3283"/>
                  </a:lnTo>
                  <a:lnTo>
                    <a:pt x="5696" y="162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055213" y="3095124"/>
              <a:ext cx="317762" cy="205110"/>
            </a:xfrm>
            <a:custGeom>
              <a:avLst/>
              <a:gdLst/>
              <a:ahLst/>
              <a:cxnLst/>
              <a:rect l="l" t="t" r="r" b="b"/>
              <a:pathLst>
                <a:path w="6565" h="4233" extrusionOk="0">
                  <a:moveTo>
                    <a:pt x="706" y="1"/>
                  </a:moveTo>
                  <a:lnTo>
                    <a:pt x="0" y="2306"/>
                  </a:lnTo>
                  <a:lnTo>
                    <a:pt x="5669" y="4232"/>
                  </a:lnTo>
                  <a:lnTo>
                    <a:pt x="6564" y="179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733961" y="1330053"/>
              <a:ext cx="200919" cy="101271"/>
            </a:xfrm>
            <a:custGeom>
              <a:avLst/>
              <a:gdLst/>
              <a:ahLst/>
              <a:cxnLst/>
              <a:rect l="l" t="t" r="r" b="b"/>
              <a:pathLst>
                <a:path w="4151" h="2090" extrusionOk="0">
                  <a:moveTo>
                    <a:pt x="244" y="1"/>
                  </a:moveTo>
                  <a:lnTo>
                    <a:pt x="0" y="787"/>
                  </a:lnTo>
                  <a:lnTo>
                    <a:pt x="3879" y="2089"/>
                  </a:lnTo>
                  <a:lnTo>
                    <a:pt x="4150" y="787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792629" y="1355008"/>
              <a:ext cx="966308" cy="2877016"/>
            </a:xfrm>
            <a:custGeom>
              <a:avLst/>
              <a:gdLst/>
              <a:ahLst/>
              <a:cxnLst/>
              <a:rect l="l" t="t" r="r" b="b"/>
              <a:pathLst>
                <a:path w="19964" h="59375" fill="none" extrusionOk="0">
                  <a:moveTo>
                    <a:pt x="19964" y="1"/>
                  </a:moveTo>
                  <a:lnTo>
                    <a:pt x="1" y="59375"/>
                  </a:lnTo>
                </a:path>
              </a:pathLst>
            </a:custGeom>
            <a:noFill/>
            <a:ln w="8825" cap="rnd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832029" y="1348466"/>
              <a:ext cx="965001" cy="2895429"/>
            </a:xfrm>
            <a:custGeom>
              <a:avLst/>
              <a:gdLst/>
              <a:ahLst/>
              <a:cxnLst/>
              <a:rect l="l" t="t" r="r" b="b"/>
              <a:pathLst>
                <a:path w="19937" h="59755" fill="none" extrusionOk="0">
                  <a:moveTo>
                    <a:pt x="0" y="59754"/>
                  </a:moveTo>
                  <a:lnTo>
                    <a:pt x="19936" y="0"/>
                  </a:lnTo>
                </a:path>
              </a:pathLst>
            </a:custGeom>
            <a:noFill/>
            <a:ln w="8825" cap="rnd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877963" y="1362906"/>
              <a:ext cx="957111" cy="2892812"/>
            </a:xfrm>
            <a:custGeom>
              <a:avLst/>
              <a:gdLst/>
              <a:ahLst/>
              <a:cxnLst/>
              <a:rect l="l" t="t" r="r" b="b"/>
              <a:pathLst>
                <a:path w="19774" h="59701" fill="none" extrusionOk="0">
                  <a:moveTo>
                    <a:pt x="1" y="59700"/>
                  </a:moveTo>
                  <a:lnTo>
                    <a:pt x="19774" y="1"/>
                  </a:lnTo>
                </a:path>
              </a:pathLst>
            </a:custGeom>
            <a:noFill/>
            <a:ln w="8825" cap="rnd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912086" y="1380011"/>
              <a:ext cx="951884" cy="2892763"/>
            </a:xfrm>
            <a:custGeom>
              <a:avLst/>
              <a:gdLst/>
              <a:ahLst/>
              <a:cxnLst/>
              <a:rect l="l" t="t" r="r" b="b"/>
              <a:pathLst>
                <a:path w="19666" h="59700" fill="none" extrusionOk="0">
                  <a:moveTo>
                    <a:pt x="19666" y="0"/>
                  </a:moveTo>
                  <a:lnTo>
                    <a:pt x="1" y="59700"/>
                  </a:lnTo>
                </a:path>
              </a:pathLst>
            </a:custGeom>
            <a:noFill/>
            <a:ln w="8825" cap="rnd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942290" y="1382627"/>
              <a:ext cx="953190" cy="2895429"/>
            </a:xfrm>
            <a:custGeom>
              <a:avLst/>
              <a:gdLst/>
              <a:ahLst/>
              <a:cxnLst/>
              <a:rect l="l" t="t" r="r" b="b"/>
              <a:pathLst>
                <a:path w="19693" h="59755" fill="none" extrusionOk="0">
                  <a:moveTo>
                    <a:pt x="1" y="59754"/>
                  </a:moveTo>
                  <a:lnTo>
                    <a:pt x="19693" y="1"/>
                  </a:lnTo>
                </a:path>
              </a:pathLst>
            </a:custGeom>
            <a:noFill/>
            <a:ln w="8825" cap="rnd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8"/>
          <p:cNvSpPr/>
          <p:nvPr/>
        </p:nvSpPr>
        <p:spPr>
          <a:xfrm>
            <a:off x="6578642" y="642671"/>
            <a:ext cx="783830" cy="1177650"/>
          </a:xfrm>
          <a:custGeom>
            <a:avLst/>
            <a:gdLst/>
            <a:ahLst/>
            <a:cxnLst/>
            <a:rect l="l" t="t" r="r" b="b"/>
            <a:pathLst>
              <a:path w="16194" h="24304" extrusionOk="0">
                <a:moveTo>
                  <a:pt x="9005" y="3690"/>
                </a:moveTo>
                <a:cubicBezTo>
                  <a:pt x="9575" y="4585"/>
                  <a:pt x="10579" y="5670"/>
                  <a:pt x="12450" y="7080"/>
                </a:cubicBezTo>
                <a:cubicBezTo>
                  <a:pt x="14864" y="8870"/>
                  <a:pt x="14566" y="10742"/>
                  <a:pt x="14078" y="11773"/>
                </a:cubicBezTo>
                <a:cubicBezTo>
                  <a:pt x="13752" y="11474"/>
                  <a:pt x="13400" y="11176"/>
                  <a:pt x="12993" y="10905"/>
                </a:cubicBezTo>
                <a:cubicBezTo>
                  <a:pt x="9819" y="8762"/>
                  <a:pt x="9087" y="5724"/>
                  <a:pt x="9005" y="5100"/>
                </a:cubicBezTo>
                <a:lnTo>
                  <a:pt x="9005" y="3690"/>
                </a:lnTo>
                <a:close/>
                <a:moveTo>
                  <a:pt x="7812" y="1"/>
                </a:moveTo>
                <a:lnTo>
                  <a:pt x="7921" y="18092"/>
                </a:lnTo>
                <a:cubicBezTo>
                  <a:pt x="7107" y="17306"/>
                  <a:pt x="5886" y="16818"/>
                  <a:pt x="4530" y="16818"/>
                </a:cubicBezTo>
                <a:cubicBezTo>
                  <a:pt x="2008" y="16818"/>
                  <a:pt x="0" y="18499"/>
                  <a:pt x="0" y="20561"/>
                </a:cubicBezTo>
                <a:cubicBezTo>
                  <a:pt x="0" y="22622"/>
                  <a:pt x="2035" y="24304"/>
                  <a:pt x="4530" y="24304"/>
                </a:cubicBezTo>
                <a:cubicBezTo>
                  <a:pt x="6998" y="24304"/>
                  <a:pt x="9005" y="22785"/>
                  <a:pt x="9033" y="20534"/>
                </a:cubicBezTo>
                <a:lnTo>
                  <a:pt x="9005" y="20534"/>
                </a:lnTo>
                <a:lnTo>
                  <a:pt x="9005" y="20561"/>
                </a:lnTo>
                <a:lnTo>
                  <a:pt x="8978" y="8653"/>
                </a:lnTo>
                <a:lnTo>
                  <a:pt x="8978" y="8653"/>
                </a:lnTo>
                <a:cubicBezTo>
                  <a:pt x="9548" y="9576"/>
                  <a:pt x="10606" y="10633"/>
                  <a:pt x="12423" y="12017"/>
                </a:cubicBezTo>
                <a:cubicBezTo>
                  <a:pt x="16085" y="14756"/>
                  <a:pt x="13481" y="17658"/>
                  <a:pt x="13481" y="17658"/>
                </a:cubicBezTo>
                <a:cubicBezTo>
                  <a:pt x="15434" y="16709"/>
                  <a:pt x="16193" y="14241"/>
                  <a:pt x="14349" y="12098"/>
                </a:cubicBezTo>
                <a:cubicBezTo>
                  <a:pt x="15922" y="10633"/>
                  <a:pt x="15976" y="7921"/>
                  <a:pt x="12993" y="5914"/>
                </a:cubicBezTo>
                <a:cubicBezTo>
                  <a:pt x="9439" y="3554"/>
                  <a:pt x="9005" y="28"/>
                  <a:pt x="9005" y="28"/>
                </a:cubicBezTo>
                <a:lnTo>
                  <a:pt x="90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1117145" y="492848"/>
            <a:ext cx="744430" cy="1038342"/>
          </a:xfrm>
          <a:custGeom>
            <a:avLst/>
            <a:gdLst/>
            <a:ahLst/>
            <a:cxnLst/>
            <a:rect l="l" t="t" r="r" b="b"/>
            <a:pathLst>
              <a:path w="15380" h="21429" extrusionOk="0">
                <a:moveTo>
                  <a:pt x="14213" y="679"/>
                </a:moveTo>
                <a:lnTo>
                  <a:pt x="14267" y="706"/>
                </a:lnTo>
                <a:cubicBezTo>
                  <a:pt x="14267" y="733"/>
                  <a:pt x="14294" y="733"/>
                  <a:pt x="14321" y="787"/>
                </a:cubicBezTo>
                <a:cubicBezTo>
                  <a:pt x="14403" y="896"/>
                  <a:pt x="14457" y="1140"/>
                  <a:pt x="14457" y="1357"/>
                </a:cubicBezTo>
                <a:cubicBezTo>
                  <a:pt x="14457" y="1818"/>
                  <a:pt x="14321" y="2306"/>
                  <a:pt x="14132" y="2767"/>
                </a:cubicBezTo>
                <a:cubicBezTo>
                  <a:pt x="13915" y="3256"/>
                  <a:pt x="13670" y="3690"/>
                  <a:pt x="13399" y="4124"/>
                </a:cubicBezTo>
                <a:lnTo>
                  <a:pt x="13318" y="4313"/>
                </a:lnTo>
                <a:lnTo>
                  <a:pt x="13182" y="4476"/>
                </a:lnTo>
                <a:cubicBezTo>
                  <a:pt x="13101" y="4558"/>
                  <a:pt x="13047" y="4666"/>
                  <a:pt x="12938" y="4747"/>
                </a:cubicBezTo>
                <a:cubicBezTo>
                  <a:pt x="12775" y="4910"/>
                  <a:pt x="12640" y="5073"/>
                  <a:pt x="12423" y="5263"/>
                </a:cubicBezTo>
                <a:cubicBezTo>
                  <a:pt x="12097" y="5561"/>
                  <a:pt x="11636" y="5805"/>
                  <a:pt x="11175" y="5995"/>
                </a:cubicBezTo>
                <a:cubicBezTo>
                  <a:pt x="10904" y="6131"/>
                  <a:pt x="10578" y="6239"/>
                  <a:pt x="10307" y="6348"/>
                </a:cubicBezTo>
                <a:cubicBezTo>
                  <a:pt x="10633" y="5724"/>
                  <a:pt x="10958" y="5046"/>
                  <a:pt x="11311" y="4395"/>
                </a:cubicBezTo>
                <a:cubicBezTo>
                  <a:pt x="11582" y="3934"/>
                  <a:pt x="11799" y="3473"/>
                  <a:pt x="12124" y="3011"/>
                </a:cubicBezTo>
                <a:cubicBezTo>
                  <a:pt x="12396" y="2577"/>
                  <a:pt x="12694" y="2116"/>
                  <a:pt x="13020" y="1682"/>
                </a:cubicBezTo>
                <a:cubicBezTo>
                  <a:pt x="13209" y="1493"/>
                  <a:pt x="13372" y="1276"/>
                  <a:pt x="13535" y="1113"/>
                </a:cubicBezTo>
                <a:cubicBezTo>
                  <a:pt x="13698" y="950"/>
                  <a:pt x="13915" y="787"/>
                  <a:pt x="14077" y="706"/>
                </a:cubicBezTo>
                <a:cubicBezTo>
                  <a:pt x="14159" y="679"/>
                  <a:pt x="14186" y="679"/>
                  <a:pt x="14186" y="679"/>
                </a:cubicBezTo>
                <a:close/>
                <a:moveTo>
                  <a:pt x="8707" y="8572"/>
                </a:moveTo>
                <a:cubicBezTo>
                  <a:pt x="8490" y="9087"/>
                  <a:pt x="8246" y="9575"/>
                  <a:pt x="8056" y="10091"/>
                </a:cubicBezTo>
                <a:lnTo>
                  <a:pt x="7568" y="10091"/>
                </a:lnTo>
                <a:cubicBezTo>
                  <a:pt x="6862" y="10091"/>
                  <a:pt x="6211" y="10335"/>
                  <a:pt x="5777" y="10660"/>
                </a:cubicBezTo>
                <a:cubicBezTo>
                  <a:pt x="5316" y="11013"/>
                  <a:pt x="4991" y="11420"/>
                  <a:pt x="4828" y="11827"/>
                </a:cubicBezTo>
                <a:cubicBezTo>
                  <a:pt x="4665" y="12234"/>
                  <a:pt x="4584" y="12613"/>
                  <a:pt x="4638" y="12885"/>
                </a:cubicBezTo>
                <a:cubicBezTo>
                  <a:pt x="4665" y="13183"/>
                  <a:pt x="4774" y="13373"/>
                  <a:pt x="4828" y="13481"/>
                </a:cubicBezTo>
                <a:cubicBezTo>
                  <a:pt x="4855" y="13508"/>
                  <a:pt x="4855" y="13563"/>
                  <a:pt x="4909" y="13563"/>
                </a:cubicBezTo>
                <a:lnTo>
                  <a:pt x="4937" y="13590"/>
                </a:lnTo>
                <a:lnTo>
                  <a:pt x="4964" y="13617"/>
                </a:lnTo>
                <a:lnTo>
                  <a:pt x="4964" y="13563"/>
                </a:lnTo>
                <a:cubicBezTo>
                  <a:pt x="4964" y="13508"/>
                  <a:pt x="4937" y="13454"/>
                  <a:pt x="4937" y="13427"/>
                </a:cubicBezTo>
                <a:cubicBezTo>
                  <a:pt x="4937" y="13291"/>
                  <a:pt x="4937" y="13074"/>
                  <a:pt x="4991" y="12885"/>
                </a:cubicBezTo>
                <a:cubicBezTo>
                  <a:pt x="5072" y="12640"/>
                  <a:pt x="5208" y="12396"/>
                  <a:pt x="5452" y="12125"/>
                </a:cubicBezTo>
                <a:cubicBezTo>
                  <a:pt x="5642" y="11881"/>
                  <a:pt x="5940" y="11664"/>
                  <a:pt x="6320" y="11474"/>
                </a:cubicBezTo>
                <a:cubicBezTo>
                  <a:pt x="6605" y="11352"/>
                  <a:pt x="6920" y="11291"/>
                  <a:pt x="7243" y="11291"/>
                </a:cubicBezTo>
                <a:cubicBezTo>
                  <a:pt x="7351" y="11291"/>
                  <a:pt x="7459" y="11298"/>
                  <a:pt x="7568" y="11311"/>
                </a:cubicBezTo>
                <a:lnTo>
                  <a:pt x="7622" y="11311"/>
                </a:lnTo>
                <a:cubicBezTo>
                  <a:pt x="7432" y="11745"/>
                  <a:pt x="7296" y="12152"/>
                  <a:pt x="7134" y="12559"/>
                </a:cubicBezTo>
                <a:cubicBezTo>
                  <a:pt x="6808" y="13454"/>
                  <a:pt x="6483" y="14322"/>
                  <a:pt x="6211" y="15190"/>
                </a:cubicBezTo>
                <a:cubicBezTo>
                  <a:pt x="6076" y="15624"/>
                  <a:pt x="5913" y="16031"/>
                  <a:pt x="5777" y="16438"/>
                </a:cubicBezTo>
                <a:cubicBezTo>
                  <a:pt x="5777" y="16465"/>
                  <a:pt x="5777" y="16465"/>
                  <a:pt x="5750" y="16492"/>
                </a:cubicBezTo>
                <a:cubicBezTo>
                  <a:pt x="5452" y="16411"/>
                  <a:pt x="5126" y="16302"/>
                  <a:pt x="4855" y="16139"/>
                </a:cubicBezTo>
                <a:cubicBezTo>
                  <a:pt x="4665" y="16031"/>
                  <a:pt x="4475" y="15895"/>
                  <a:pt x="4313" y="15733"/>
                </a:cubicBezTo>
                <a:cubicBezTo>
                  <a:pt x="4150" y="15597"/>
                  <a:pt x="3987" y="15434"/>
                  <a:pt x="3852" y="15244"/>
                </a:cubicBezTo>
                <a:lnTo>
                  <a:pt x="3743" y="15109"/>
                </a:lnTo>
                <a:lnTo>
                  <a:pt x="3635" y="14973"/>
                </a:lnTo>
                <a:lnTo>
                  <a:pt x="3580" y="14919"/>
                </a:lnTo>
                <a:lnTo>
                  <a:pt x="3526" y="14837"/>
                </a:lnTo>
                <a:lnTo>
                  <a:pt x="3445" y="14675"/>
                </a:lnTo>
                <a:cubicBezTo>
                  <a:pt x="3336" y="14458"/>
                  <a:pt x="3228" y="14268"/>
                  <a:pt x="3174" y="14051"/>
                </a:cubicBezTo>
                <a:cubicBezTo>
                  <a:pt x="3092" y="13861"/>
                  <a:pt x="3065" y="13617"/>
                  <a:pt x="3038" y="13373"/>
                </a:cubicBezTo>
                <a:cubicBezTo>
                  <a:pt x="3038" y="13156"/>
                  <a:pt x="3038" y="12939"/>
                  <a:pt x="3065" y="12695"/>
                </a:cubicBezTo>
                <a:cubicBezTo>
                  <a:pt x="3092" y="12478"/>
                  <a:pt x="3174" y="12261"/>
                  <a:pt x="3282" y="12071"/>
                </a:cubicBezTo>
                <a:cubicBezTo>
                  <a:pt x="3309" y="11962"/>
                  <a:pt x="3363" y="11854"/>
                  <a:pt x="3418" y="11745"/>
                </a:cubicBezTo>
                <a:cubicBezTo>
                  <a:pt x="3472" y="11664"/>
                  <a:pt x="3499" y="11555"/>
                  <a:pt x="3580" y="11447"/>
                </a:cubicBezTo>
                <a:cubicBezTo>
                  <a:pt x="4096" y="10660"/>
                  <a:pt x="4855" y="10064"/>
                  <a:pt x="5750" y="9575"/>
                </a:cubicBezTo>
                <a:cubicBezTo>
                  <a:pt x="6184" y="9358"/>
                  <a:pt x="6618" y="9169"/>
                  <a:pt x="7107" y="9006"/>
                </a:cubicBezTo>
                <a:lnTo>
                  <a:pt x="7812" y="8816"/>
                </a:lnTo>
                <a:cubicBezTo>
                  <a:pt x="8083" y="8735"/>
                  <a:pt x="8327" y="8680"/>
                  <a:pt x="8598" y="8599"/>
                </a:cubicBezTo>
                <a:cubicBezTo>
                  <a:pt x="8625" y="8599"/>
                  <a:pt x="8653" y="8572"/>
                  <a:pt x="8707" y="8572"/>
                </a:cubicBezTo>
                <a:close/>
                <a:moveTo>
                  <a:pt x="8056" y="11420"/>
                </a:moveTo>
                <a:cubicBezTo>
                  <a:pt x="8110" y="11447"/>
                  <a:pt x="8137" y="11447"/>
                  <a:pt x="8219" y="11501"/>
                </a:cubicBezTo>
                <a:cubicBezTo>
                  <a:pt x="8408" y="11583"/>
                  <a:pt x="8625" y="11718"/>
                  <a:pt x="8788" y="11908"/>
                </a:cubicBezTo>
                <a:cubicBezTo>
                  <a:pt x="9141" y="12261"/>
                  <a:pt x="9385" y="12776"/>
                  <a:pt x="9466" y="13400"/>
                </a:cubicBezTo>
                <a:cubicBezTo>
                  <a:pt x="9521" y="13698"/>
                  <a:pt x="9521" y="13997"/>
                  <a:pt x="9466" y="14349"/>
                </a:cubicBezTo>
                <a:cubicBezTo>
                  <a:pt x="9439" y="14512"/>
                  <a:pt x="9412" y="14648"/>
                  <a:pt x="9385" y="14810"/>
                </a:cubicBezTo>
                <a:cubicBezTo>
                  <a:pt x="9331" y="14892"/>
                  <a:pt x="9304" y="14946"/>
                  <a:pt x="9276" y="15054"/>
                </a:cubicBezTo>
                <a:lnTo>
                  <a:pt x="9249" y="15109"/>
                </a:lnTo>
                <a:lnTo>
                  <a:pt x="9249" y="15163"/>
                </a:lnTo>
                <a:lnTo>
                  <a:pt x="9141" y="15299"/>
                </a:lnTo>
                <a:cubicBezTo>
                  <a:pt x="8788" y="15868"/>
                  <a:pt x="8164" y="16384"/>
                  <a:pt x="7378" y="16573"/>
                </a:cubicBezTo>
                <a:cubicBezTo>
                  <a:pt x="7131" y="16632"/>
                  <a:pt x="6891" y="16658"/>
                  <a:pt x="6651" y="16658"/>
                </a:cubicBezTo>
                <a:cubicBezTo>
                  <a:pt x="6444" y="16658"/>
                  <a:pt x="6236" y="16638"/>
                  <a:pt x="6022" y="16600"/>
                </a:cubicBezTo>
                <a:cubicBezTo>
                  <a:pt x="6483" y="15380"/>
                  <a:pt x="6971" y="14105"/>
                  <a:pt x="7513" y="12749"/>
                </a:cubicBezTo>
                <a:cubicBezTo>
                  <a:pt x="7676" y="12315"/>
                  <a:pt x="7839" y="11854"/>
                  <a:pt x="8056" y="11420"/>
                </a:cubicBezTo>
                <a:close/>
                <a:moveTo>
                  <a:pt x="14050" y="1"/>
                </a:moveTo>
                <a:lnTo>
                  <a:pt x="13752" y="109"/>
                </a:lnTo>
                <a:cubicBezTo>
                  <a:pt x="13399" y="272"/>
                  <a:pt x="13209" y="462"/>
                  <a:pt x="12965" y="706"/>
                </a:cubicBezTo>
                <a:cubicBezTo>
                  <a:pt x="12748" y="923"/>
                  <a:pt x="12586" y="1140"/>
                  <a:pt x="12423" y="1384"/>
                </a:cubicBezTo>
                <a:cubicBezTo>
                  <a:pt x="11772" y="2306"/>
                  <a:pt x="11229" y="3256"/>
                  <a:pt x="10714" y="4232"/>
                </a:cubicBezTo>
                <a:cubicBezTo>
                  <a:pt x="10280" y="5073"/>
                  <a:pt x="9873" y="5941"/>
                  <a:pt x="9493" y="6755"/>
                </a:cubicBezTo>
                <a:cubicBezTo>
                  <a:pt x="9059" y="6863"/>
                  <a:pt x="8598" y="6999"/>
                  <a:pt x="8137" y="7189"/>
                </a:cubicBezTo>
                <a:cubicBezTo>
                  <a:pt x="7866" y="7243"/>
                  <a:pt x="7649" y="7324"/>
                  <a:pt x="7378" y="7433"/>
                </a:cubicBezTo>
                <a:cubicBezTo>
                  <a:pt x="7107" y="7514"/>
                  <a:pt x="6835" y="7595"/>
                  <a:pt x="6564" y="7731"/>
                </a:cubicBezTo>
                <a:cubicBezTo>
                  <a:pt x="6022" y="7975"/>
                  <a:pt x="5506" y="8219"/>
                  <a:pt x="5018" y="8545"/>
                </a:cubicBezTo>
                <a:cubicBezTo>
                  <a:pt x="4557" y="8843"/>
                  <a:pt x="4069" y="9250"/>
                  <a:pt x="3716" y="9657"/>
                </a:cubicBezTo>
                <a:cubicBezTo>
                  <a:pt x="3309" y="10091"/>
                  <a:pt x="2984" y="10579"/>
                  <a:pt x="2712" y="11067"/>
                </a:cubicBezTo>
                <a:cubicBezTo>
                  <a:pt x="2658" y="11203"/>
                  <a:pt x="2631" y="11338"/>
                  <a:pt x="2550" y="11501"/>
                </a:cubicBezTo>
                <a:cubicBezTo>
                  <a:pt x="2523" y="11610"/>
                  <a:pt x="2441" y="11745"/>
                  <a:pt x="2414" y="11908"/>
                </a:cubicBezTo>
                <a:cubicBezTo>
                  <a:pt x="2360" y="12179"/>
                  <a:pt x="2306" y="12478"/>
                  <a:pt x="2278" y="12749"/>
                </a:cubicBezTo>
                <a:cubicBezTo>
                  <a:pt x="2251" y="13319"/>
                  <a:pt x="2360" y="13861"/>
                  <a:pt x="2550" y="14376"/>
                </a:cubicBezTo>
                <a:lnTo>
                  <a:pt x="2631" y="14566"/>
                </a:lnTo>
                <a:lnTo>
                  <a:pt x="2712" y="14756"/>
                </a:lnTo>
                <a:cubicBezTo>
                  <a:pt x="2794" y="14892"/>
                  <a:pt x="2848" y="14973"/>
                  <a:pt x="2929" y="15082"/>
                </a:cubicBezTo>
                <a:lnTo>
                  <a:pt x="3038" y="15217"/>
                </a:lnTo>
                <a:lnTo>
                  <a:pt x="3092" y="15299"/>
                </a:lnTo>
                <a:lnTo>
                  <a:pt x="3174" y="15353"/>
                </a:lnTo>
                <a:lnTo>
                  <a:pt x="3309" y="15488"/>
                </a:lnTo>
                <a:lnTo>
                  <a:pt x="3445" y="15624"/>
                </a:lnTo>
                <a:cubicBezTo>
                  <a:pt x="3770" y="16004"/>
                  <a:pt x="4177" y="16329"/>
                  <a:pt x="4611" y="16573"/>
                </a:cubicBezTo>
                <a:cubicBezTo>
                  <a:pt x="4937" y="16736"/>
                  <a:pt x="5235" y="16872"/>
                  <a:pt x="5560" y="17007"/>
                </a:cubicBezTo>
                <a:cubicBezTo>
                  <a:pt x="5506" y="17251"/>
                  <a:pt x="5398" y="17468"/>
                  <a:pt x="5343" y="17685"/>
                </a:cubicBezTo>
                <a:cubicBezTo>
                  <a:pt x="5208" y="18065"/>
                  <a:pt x="5018" y="18472"/>
                  <a:pt x="4882" y="18825"/>
                </a:cubicBezTo>
                <a:cubicBezTo>
                  <a:pt x="4720" y="19177"/>
                  <a:pt x="4557" y="19530"/>
                  <a:pt x="4394" y="19828"/>
                </a:cubicBezTo>
                <a:cubicBezTo>
                  <a:pt x="4286" y="19991"/>
                  <a:pt x="4177" y="20127"/>
                  <a:pt x="4069" y="20262"/>
                </a:cubicBezTo>
                <a:cubicBezTo>
                  <a:pt x="4042" y="20316"/>
                  <a:pt x="4014" y="20344"/>
                  <a:pt x="4014" y="20371"/>
                </a:cubicBezTo>
                <a:lnTo>
                  <a:pt x="3906" y="20479"/>
                </a:lnTo>
                <a:cubicBezTo>
                  <a:pt x="3852" y="20533"/>
                  <a:pt x="3797" y="20615"/>
                  <a:pt x="3743" y="20642"/>
                </a:cubicBezTo>
                <a:cubicBezTo>
                  <a:pt x="3499" y="20886"/>
                  <a:pt x="3201" y="21022"/>
                  <a:pt x="2902" y="21076"/>
                </a:cubicBezTo>
                <a:cubicBezTo>
                  <a:pt x="2740" y="21117"/>
                  <a:pt x="2584" y="21137"/>
                  <a:pt x="2434" y="21137"/>
                </a:cubicBezTo>
                <a:cubicBezTo>
                  <a:pt x="2285" y="21137"/>
                  <a:pt x="2143" y="21117"/>
                  <a:pt x="2007" y="21076"/>
                </a:cubicBezTo>
                <a:lnTo>
                  <a:pt x="1899" y="21049"/>
                </a:lnTo>
                <a:lnTo>
                  <a:pt x="1872" y="21049"/>
                </a:lnTo>
                <a:lnTo>
                  <a:pt x="1817" y="21022"/>
                </a:lnTo>
                <a:lnTo>
                  <a:pt x="1600" y="20913"/>
                </a:lnTo>
                <a:cubicBezTo>
                  <a:pt x="1465" y="20859"/>
                  <a:pt x="1356" y="20778"/>
                  <a:pt x="1275" y="20669"/>
                </a:cubicBezTo>
                <a:lnTo>
                  <a:pt x="1004" y="20398"/>
                </a:lnTo>
                <a:cubicBezTo>
                  <a:pt x="922" y="20316"/>
                  <a:pt x="868" y="20208"/>
                  <a:pt x="814" y="20099"/>
                </a:cubicBezTo>
                <a:cubicBezTo>
                  <a:pt x="760" y="19910"/>
                  <a:pt x="732" y="19693"/>
                  <a:pt x="787" y="19503"/>
                </a:cubicBezTo>
                <a:cubicBezTo>
                  <a:pt x="814" y="19394"/>
                  <a:pt x="868" y="19313"/>
                  <a:pt x="895" y="19232"/>
                </a:cubicBezTo>
                <a:cubicBezTo>
                  <a:pt x="922" y="19177"/>
                  <a:pt x="922" y="19150"/>
                  <a:pt x="949" y="19123"/>
                </a:cubicBezTo>
                <a:lnTo>
                  <a:pt x="1004" y="19042"/>
                </a:lnTo>
                <a:lnTo>
                  <a:pt x="1004" y="19015"/>
                </a:lnTo>
                <a:lnTo>
                  <a:pt x="1031" y="18987"/>
                </a:lnTo>
                <a:cubicBezTo>
                  <a:pt x="1058" y="18960"/>
                  <a:pt x="1139" y="18852"/>
                  <a:pt x="1166" y="18825"/>
                </a:cubicBezTo>
                <a:cubicBezTo>
                  <a:pt x="1221" y="18770"/>
                  <a:pt x="1275" y="18716"/>
                  <a:pt x="1329" y="18689"/>
                </a:cubicBezTo>
                <a:lnTo>
                  <a:pt x="1546" y="18581"/>
                </a:lnTo>
                <a:cubicBezTo>
                  <a:pt x="1627" y="18770"/>
                  <a:pt x="1763" y="18960"/>
                  <a:pt x="1980" y="19042"/>
                </a:cubicBezTo>
                <a:cubicBezTo>
                  <a:pt x="2146" y="19129"/>
                  <a:pt x="2323" y="19171"/>
                  <a:pt x="2498" y="19171"/>
                </a:cubicBezTo>
                <a:cubicBezTo>
                  <a:pt x="2867" y="19171"/>
                  <a:pt x="3224" y="18984"/>
                  <a:pt x="3445" y="18635"/>
                </a:cubicBezTo>
                <a:cubicBezTo>
                  <a:pt x="3716" y="18147"/>
                  <a:pt x="3526" y="17468"/>
                  <a:pt x="3038" y="17197"/>
                </a:cubicBezTo>
                <a:cubicBezTo>
                  <a:pt x="2795" y="17058"/>
                  <a:pt x="2529" y="16964"/>
                  <a:pt x="2227" y="16964"/>
                </a:cubicBezTo>
                <a:cubicBezTo>
                  <a:pt x="2057" y="16964"/>
                  <a:pt x="1877" y="16993"/>
                  <a:pt x="1682" y="17062"/>
                </a:cubicBezTo>
                <a:cubicBezTo>
                  <a:pt x="1221" y="17197"/>
                  <a:pt x="787" y="17496"/>
                  <a:pt x="488" y="17902"/>
                </a:cubicBezTo>
                <a:cubicBezTo>
                  <a:pt x="407" y="18011"/>
                  <a:pt x="353" y="18092"/>
                  <a:pt x="271" y="18228"/>
                </a:cubicBezTo>
                <a:cubicBezTo>
                  <a:pt x="217" y="18364"/>
                  <a:pt x="190" y="18472"/>
                  <a:pt x="109" y="18608"/>
                </a:cubicBezTo>
                <a:cubicBezTo>
                  <a:pt x="54" y="18852"/>
                  <a:pt x="0" y="19150"/>
                  <a:pt x="0" y="19448"/>
                </a:cubicBezTo>
                <a:cubicBezTo>
                  <a:pt x="54" y="19774"/>
                  <a:pt x="109" y="20072"/>
                  <a:pt x="271" y="20344"/>
                </a:cubicBezTo>
                <a:cubicBezTo>
                  <a:pt x="353" y="20479"/>
                  <a:pt x="461" y="20615"/>
                  <a:pt x="543" y="20723"/>
                </a:cubicBezTo>
                <a:cubicBezTo>
                  <a:pt x="651" y="20805"/>
                  <a:pt x="787" y="20940"/>
                  <a:pt x="922" y="21022"/>
                </a:cubicBezTo>
                <a:cubicBezTo>
                  <a:pt x="1058" y="21130"/>
                  <a:pt x="1193" y="21184"/>
                  <a:pt x="1356" y="21266"/>
                </a:cubicBezTo>
                <a:cubicBezTo>
                  <a:pt x="1438" y="21293"/>
                  <a:pt x="1546" y="21320"/>
                  <a:pt x="1600" y="21347"/>
                </a:cubicBezTo>
                <a:lnTo>
                  <a:pt x="1736" y="21347"/>
                </a:lnTo>
                <a:lnTo>
                  <a:pt x="1872" y="21401"/>
                </a:lnTo>
                <a:cubicBezTo>
                  <a:pt x="2034" y="21429"/>
                  <a:pt x="2224" y="21429"/>
                  <a:pt x="2387" y="21429"/>
                </a:cubicBezTo>
                <a:cubicBezTo>
                  <a:pt x="2550" y="21429"/>
                  <a:pt x="2767" y="21401"/>
                  <a:pt x="2929" y="21320"/>
                </a:cubicBezTo>
                <a:cubicBezTo>
                  <a:pt x="3255" y="21212"/>
                  <a:pt x="3608" y="21022"/>
                  <a:pt x="3879" y="20750"/>
                </a:cubicBezTo>
                <a:lnTo>
                  <a:pt x="4069" y="20533"/>
                </a:lnTo>
                <a:lnTo>
                  <a:pt x="4177" y="20452"/>
                </a:lnTo>
                <a:lnTo>
                  <a:pt x="4286" y="20344"/>
                </a:lnTo>
                <a:cubicBezTo>
                  <a:pt x="4394" y="20181"/>
                  <a:pt x="4475" y="20045"/>
                  <a:pt x="4584" y="19855"/>
                </a:cubicBezTo>
                <a:cubicBezTo>
                  <a:pt x="4964" y="19177"/>
                  <a:pt x="5262" y="18445"/>
                  <a:pt x="5560" y="17658"/>
                </a:cubicBezTo>
                <a:cubicBezTo>
                  <a:pt x="5669" y="17414"/>
                  <a:pt x="5750" y="17224"/>
                  <a:pt x="5832" y="16980"/>
                </a:cubicBezTo>
                <a:cubicBezTo>
                  <a:pt x="6258" y="17087"/>
                  <a:pt x="6685" y="17160"/>
                  <a:pt x="7111" y="17160"/>
                </a:cubicBezTo>
                <a:cubicBezTo>
                  <a:pt x="7227" y="17160"/>
                  <a:pt x="7343" y="17155"/>
                  <a:pt x="7459" y="17143"/>
                </a:cubicBezTo>
                <a:cubicBezTo>
                  <a:pt x="7947" y="17116"/>
                  <a:pt x="8463" y="16980"/>
                  <a:pt x="8897" y="16790"/>
                </a:cubicBezTo>
                <a:cubicBezTo>
                  <a:pt x="9141" y="16682"/>
                  <a:pt x="9331" y="16546"/>
                  <a:pt x="9493" y="16384"/>
                </a:cubicBezTo>
                <a:cubicBezTo>
                  <a:pt x="9602" y="16302"/>
                  <a:pt x="9710" y="16194"/>
                  <a:pt x="9765" y="16139"/>
                </a:cubicBezTo>
                <a:lnTo>
                  <a:pt x="9900" y="16004"/>
                </a:lnTo>
                <a:lnTo>
                  <a:pt x="10036" y="15868"/>
                </a:lnTo>
                <a:lnTo>
                  <a:pt x="10144" y="15733"/>
                </a:lnTo>
                <a:lnTo>
                  <a:pt x="10280" y="15543"/>
                </a:lnTo>
                <a:lnTo>
                  <a:pt x="10497" y="15244"/>
                </a:lnTo>
                <a:cubicBezTo>
                  <a:pt x="10551" y="15082"/>
                  <a:pt x="10660" y="14837"/>
                  <a:pt x="10714" y="14648"/>
                </a:cubicBezTo>
                <a:cubicBezTo>
                  <a:pt x="10795" y="14403"/>
                  <a:pt x="10822" y="14159"/>
                  <a:pt x="10850" y="13969"/>
                </a:cubicBezTo>
                <a:cubicBezTo>
                  <a:pt x="10904" y="13725"/>
                  <a:pt x="10904" y="13481"/>
                  <a:pt x="10850" y="13291"/>
                </a:cubicBezTo>
                <a:cubicBezTo>
                  <a:pt x="10795" y="12369"/>
                  <a:pt x="10416" y="11528"/>
                  <a:pt x="9819" y="10959"/>
                </a:cubicBezTo>
                <a:cubicBezTo>
                  <a:pt x="9629" y="10823"/>
                  <a:pt x="9493" y="10688"/>
                  <a:pt x="9304" y="10552"/>
                </a:cubicBezTo>
                <a:cubicBezTo>
                  <a:pt x="9141" y="10443"/>
                  <a:pt x="8924" y="10335"/>
                  <a:pt x="8761" y="10281"/>
                </a:cubicBezTo>
                <a:cubicBezTo>
                  <a:pt x="8734" y="10226"/>
                  <a:pt x="8653" y="10226"/>
                  <a:pt x="8598" y="10199"/>
                </a:cubicBezTo>
                <a:cubicBezTo>
                  <a:pt x="8870" y="9603"/>
                  <a:pt x="9087" y="8979"/>
                  <a:pt x="9412" y="8409"/>
                </a:cubicBezTo>
                <a:cubicBezTo>
                  <a:pt x="10226" y="8165"/>
                  <a:pt x="11039" y="7867"/>
                  <a:pt x="11853" y="7460"/>
                </a:cubicBezTo>
                <a:cubicBezTo>
                  <a:pt x="12396" y="7189"/>
                  <a:pt x="12938" y="6836"/>
                  <a:pt x="13372" y="6375"/>
                </a:cubicBezTo>
                <a:cubicBezTo>
                  <a:pt x="13616" y="6131"/>
                  <a:pt x="13806" y="5887"/>
                  <a:pt x="13969" y="5670"/>
                </a:cubicBezTo>
                <a:cubicBezTo>
                  <a:pt x="14077" y="5534"/>
                  <a:pt x="14159" y="5425"/>
                  <a:pt x="14240" y="5290"/>
                </a:cubicBezTo>
                <a:lnTo>
                  <a:pt x="14349" y="5127"/>
                </a:lnTo>
                <a:lnTo>
                  <a:pt x="14457" y="4910"/>
                </a:lnTo>
                <a:cubicBezTo>
                  <a:pt x="14755" y="4395"/>
                  <a:pt x="14972" y="3825"/>
                  <a:pt x="15135" y="3256"/>
                </a:cubicBezTo>
                <a:cubicBezTo>
                  <a:pt x="15298" y="2659"/>
                  <a:pt x="15379" y="2062"/>
                  <a:pt x="15298" y="1411"/>
                </a:cubicBezTo>
                <a:cubicBezTo>
                  <a:pt x="15271" y="1248"/>
                  <a:pt x="15271" y="1086"/>
                  <a:pt x="15189" y="950"/>
                </a:cubicBezTo>
                <a:cubicBezTo>
                  <a:pt x="15162" y="787"/>
                  <a:pt x="15108" y="597"/>
                  <a:pt x="14972" y="435"/>
                </a:cubicBezTo>
                <a:cubicBezTo>
                  <a:pt x="14891" y="380"/>
                  <a:pt x="14837" y="272"/>
                  <a:pt x="14755" y="191"/>
                </a:cubicBezTo>
                <a:cubicBezTo>
                  <a:pt x="14728" y="163"/>
                  <a:pt x="14647" y="136"/>
                  <a:pt x="14620" y="109"/>
                </a:cubicBezTo>
                <a:cubicBezTo>
                  <a:pt x="14593" y="109"/>
                  <a:pt x="14620" y="109"/>
                  <a:pt x="14566" y="55"/>
                </a:cubicBezTo>
                <a:lnTo>
                  <a:pt x="14511" y="55"/>
                </a:lnTo>
                <a:cubicBezTo>
                  <a:pt x="14484" y="55"/>
                  <a:pt x="14457" y="28"/>
                  <a:pt x="14430" y="28"/>
                </a:cubicBezTo>
                <a:cubicBezTo>
                  <a:pt x="14294" y="1"/>
                  <a:pt x="14159" y="1"/>
                  <a:pt x="14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4797091" y="4013830"/>
            <a:ext cx="573763" cy="786037"/>
          </a:xfrm>
          <a:custGeom>
            <a:avLst/>
            <a:gdLst/>
            <a:ahLst/>
            <a:cxnLst/>
            <a:rect l="l" t="t" r="r" b="b"/>
            <a:pathLst>
              <a:path w="11854" h="16222" extrusionOk="0">
                <a:moveTo>
                  <a:pt x="6157" y="0"/>
                </a:moveTo>
                <a:lnTo>
                  <a:pt x="0" y="4747"/>
                </a:lnTo>
                <a:lnTo>
                  <a:pt x="597" y="5751"/>
                </a:lnTo>
                <a:lnTo>
                  <a:pt x="4530" y="12396"/>
                </a:lnTo>
                <a:cubicBezTo>
                  <a:pt x="4377" y="12358"/>
                  <a:pt x="4217" y="12339"/>
                  <a:pt x="4054" y="12339"/>
                </a:cubicBezTo>
                <a:cubicBezTo>
                  <a:pt x="3638" y="12339"/>
                  <a:pt x="3195" y="12461"/>
                  <a:pt x="2767" y="12694"/>
                </a:cubicBezTo>
                <a:cubicBezTo>
                  <a:pt x="1736" y="13318"/>
                  <a:pt x="1302" y="14539"/>
                  <a:pt x="1790" y="15407"/>
                </a:cubicBezTo>
                <a:cubicBezTo>
                  <a:pt x="2102" y="15948"/>
                  <a:pt x="2681" y="16221"/>
                  <a:pt x="3324" y="16221"/>
                </a:cubicBezTo>
                <a:cubicBezTo>
                  <a:pt x="3745" y="16221"/>
                  <a:pt x="4193" y="16104"/>
                  <a:pt x="4611" y="15868"/>
                </a:cubicBezTo>
                <a:cubicBezTo>
                  <a:pt x="5669" y="15244"/>
                  <a:pt x="6103" y="14105"/>
                  <a:pt x="5588" y="13183"/>
                </a:cubicBezTo>
                <a:lnTo>
                  <a:pt x="1004" y="5452"/>
                </a:lnTo>
                <a:lnTo>
                  <a:pt x="6320" y="1357"/>
                </a:lnTo>
                <a:lnTo>
                  <a:pt x="10280" y="8029"/>
                </a:lnTo>
                <a:cubicBezTo>
                  <a:pt x="10127" y="7991"/>
                  <a:pt x="9965" y="7972"/>
                  <a:pt x="9799" y="7972"/>
                </a:cubicBezTo>
                <a:cubicBezTo>
                  <a:pt x="9377" y="7972"/>
                  <a:pt x="8926" y="8094"/>
                  <a:pt x="8517" y="8327"/>
                </a:cubicBezTo>
                <a:cubicBezTo>
                  <a:pt x="7459" y="8951"/>
                  <a:pt x="7025" y="10172"/>
                  <a:pt x="7541" y="11040"/>
                </a:cubicBezTo>
                <a:cubicBezTo>
                  <a:pt x="7833" y="11575"/>
                  <a:pt x="8406" y="11848"/>
                  <a:pt x="9040" y="11848"/>
                </a:cubicBezTo>
                <a:cubicBezTo>
                  <a:pt x="9466" y="11848"/>
                  <a:pt x="9920" y="11725"/>
                  <a:pt x="10334" y="11474"/>
                </a:cubicBezTo>
                <a:cubicBezTo>
                  <a:pt x="11392" y="10850"/>
                  <a:pt x="11853" y="9684"/>
                  <a:pt x="11365" y="8761"/>
                </a:cubicBezTo>
                <a:lnTo>
                  <a:pt x="6239" y="136"/>
                </a:lnTo>
                <a:lnTo>
                  <a:pt x="61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7711647" y="3472346"/>
            <a:ext cx="560646" cy="624343"/>
          </a:xfrm>
          <a:custGeom>
            <a:avLst/>
            <a:gdLst/>
            <a:ahLst/>
            <a:cxnLst/>
            <a:rect l="l" t="t" r="r" b="b"/>
            <a:pathLst>
              <a:path w="11583" h="12885" extrusionOk="0">
                <a:moveTo>
                  <a:pt x="11013" y="1275"/>
                </a:moveTo>
                <a:lnTo>
                  <a:pt x="11013" y="1736"/>
                </a:lnTo>
                <a:lnTo>
                  <a:pt x="4367" y="2659"/>
                </a:lnTo>
                <a:lnTo>
                  <a:pt x="4367" y="2116"/>
                </a:lnTo>
                <a:lnTo>
                  <a:pt x="11013" y="1275"/>
                </a:lnTo>
                <a:close/>
                <a:moveTo>
                  <a:pt x="11555" y="0"/>
                </a:moveTo>
                <a:lnTo>
                  <a:pt x="3825" y="950"/>
                </a:lnTo>
                <a:lnTo>
                  <a:pt x="3825" y="2143"/>
                </a:lnTo>
                <a:lnTo>
                  <a:pt x="3852" y="9873"/>
                </a:lnTo>
                <a:cubicBezTo>
                  <a:pt x="3472" y="9494"/>
                  <a:pt x="2875" y="9222"/>
                  <a:pt x="2197" y="9222"/>
                </a:cubicBezTo>
                <a:cubicBezTo>
                  <a:pt x="977" y="9222"/>
                  <a:pt x="0" y="10036"/>
                  <a:pt x="0" y="11067"/>
                </a:cubicBezTo>
                <a:cubicBezTo>
                  <a:pt x="0" y="12070"/>
                  <a:pt x="977" y="12884"/>
                  <a:pt x="2197" y="12884"/>
                </a:cubicBezTo>
                <a:cubicBezTo>
                  <a:pt x="3390" y="12884"/>
                  <a:pt x="4365" y="12153"/>
                  <a:pt x="4394" y="11070"/>
                </a:cubicBezTo>
                <a:lnTo>
                  <a:pt x="4394" y="11070"/>
                </a:lnTo>
                <a:lnTo>
                  <a:pt x="4394" y="11094"/>
                </a:lnTo>
                <a:lnTo>
                  <a:pt x="4394" y="11067"/>
                </a:lnTo>
                <a:cubicBezTo>
                  <a:pt x="4394" y="11068"/>
                  <a:pt x="4394" y="11069"/>
                  <a:pt x="4394" y="11070"/>
                </a:cubicBezTo>
                <a:lnTo>
                  <a:pt x="4394" y="11070"/>
                </a:lnTo>
                <a:lnTo>
                  <a:pt x="4367" y="3228"/>
                </a:lnTo>
                <a:lnTo>
                  <a:pt x="11013" y="2306"/>
                </a:lnTo>
                <a:lnTo>
                  <a:pt x="11040" y="9005"/>
                </a:lnTo>
                <a:cubicBezTo>
                  <a:pt x="10633" y="8626"/>
                  <a:pt x="10063" y="8355"/>
                  <a:pt x="9385" y="8355"/>
                </a:cubicBezTo>
                <a:cubicBezTo>
                  <a:pt x="8165" y="8355"/>
                  <a:pt x="7188" y="9168"/>
                  <a:pt x="7188" y="10172"/>
                </a:cubicBezTo>
                <a:cubicBezTo>
                  <a:pt x="7188" y="11203"/>
                  <a:pt x="8165" y="12043"/>
                  <a:pt x="9385" y="12043"/>
                </a:cubicBezTo>
                <a:cubicBezTo>
                  <a:pt x="10579" y="12043"/>
                  <a:pt x="11555" y="11257"/>
                  <a:pt x="11582" y="10280"/>
                </a:cubicBezTo>
                <a:lnTo>
                  <a:pt x="11582" y="10253"/>
                </a:lnTo>
                <a:lnTo>
                  <a:pt x="11555" y="190"/>
                </a:lnTo>
                <a:lnTo>
                  <a:pt x="115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430890" y="3272566"/>
            <a:ext cx="214036" cy="177491"/>
          </a:xfrm>
          <a:custGeom>
            <a:avLst/>
            <a:gdLst/>
            <a:ahLst/>
            <a:cxnLst/>
            <a:rect l="l" t="t" r="r" b="b"/>
            <a:pathLst>
              <a:path w="4422" h="3663" extrusionOk="0">
                <a:moveTo>
                  <a:pt x="2198" y="570"/>
                </a:moveTo>
                <a:cubicBezTo>
                  <a:pt x="3093" y="570"/>
                  <a:pt x="3825" y="1140"/>
                  <a:pt x="3825" y="1818"/>
                </a:cubicBezTo>
                <a:cubicBezTo>
                  <a:pt x="3825" y="2496"/>
                  <a:pt x="3120" y="3066"/>
                  <a:pt x="2198" y="3066"/>
                </a:cubicBezTo>
                <a:cubicBezTo>
                  <a:pt x="1330" y="3066"/>
                  <a:pt x="570" y="2496"/>
                  <a:pt x="570" y="1818"/>
                </a:cubicBezTo>
                <a:cubicBezTo>
                  <a:pt x="625" y="1113"/>
                  <a:pt x="1330" y="570"/>
                  <a:pt x="2198" y="570"/>
                </a:cubicBezTo>
                <a:close/>
                <a:moveTo>
                  <a:pt x="2198" y="1"/>
                </a:moveTo>
                <a:cubicBezTo>
                  <a:pt x="977" y="1"/>
                  <a:pt x="1" y="814"/>
                  <a:pt x="1" y="1818"/>
                </a:cubicBezTo>
                <a:cubicBezTo>
                  <a:pt x="1" y="2849"/>
                  <a:pt x="977" y="3662"/>
                  <a:pt x="2198" y="3662"/>
                </a:cubicBezTo>
                <a:cubicBezTo>
                  <a:pt x="3418" y="3662"/>
                  <a:pt x="4422" y="2849"/>
                  <a:pt x="4422" y="1818"/>
                </a:cubicBezTo>
                <a:cubicBezTo>
                  <a:pt x="4422" y="814"/>
                  <a:pt x="3418" y="1"/>
                  <a:pt x="21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DBB9-3EDB-4D3B-8BDE-BFEEEBA7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68" y="266618"/>
            <a:ext cx="7113543" cy="549865"/>
          </a:xfrm>
        </p:spPr>
        <p:txBody>
          <a:bodyPr/>
          <a:lstStyle/>
          <a:p>
            <a:r>
              <a:rPr lang="en-US" dirty="0"/>
              <a:t>Which Countries Spent more Sales with Tracks?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191CD-9D63-483E-9AFC-CB07579C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357" y="1594653"/>
            <a:ext cx="3571873" cy="114898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bar chart illustrates that the USA was the largest spender in terms of tracks sold to people with a roughly 500 tracks whereas around 10 countries which are shown in the graph sold less than 10 tracks each.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CBF212-DB02-455B-BBA4-32C5AD4C347B}"/>
              </a:ext>
            </a:extLst>
          </p:cNvPr>
          <p:cNvCxnSpPr>
            <a:cxnSpLocks/>
          </p:cNvCxnSpPr>
          <p:nvPr/>
        </p:nvCxnSpPr>
        <p:spPr>
          <a:xfrm flipH="1">
            <a:off x="5655409" y="1614944"/>
            <a:ext cx="310896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7DD373-06D1-44C6-9ED6-66A2A77E256C}"/>
              </a:ext>
            </a:extLst>
          </p:cNvPr>
          <p:cNvCxnSpPr>
            <a:cxnSpLocks/>
          </p:cNvCxnSpPr>
          <p:nvPr/>
        </p:nvCxnSpPr>
        <p:spPr>
          <a:xfrm flipV="1">
            <a:off x="5653091" y="1611769"/>
            <a:ext cx="0" cy="137160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" name="Google Shape;857;p47">
            <a:extLst>
              <a:ext uri="{FF2B5EF4-FFF2-40B4-BE49-F238E27FC236}">
                <a16:creationId xmlns:a16="http://schemas.microsoft.com/office/drawing/2014/main" id="{55D04445-54F5-440F-B1C7-DAEE63AAE807}"/>
              </a:ext>
            </a:extLst>
          </p:cNvPr>
          <p:cNvGrpSpPr/>
          <p:nvPr/>
        </p:nvGrpSpPr>
        <p:grpSpPr>
          <a:xfrm>
            <a:off x="7659484" y="3265674"/>
            <a:ext cx="1015985" cy="1868672"/>
            <a:chOff x="5530025" y="3130175"/>
            <a:chExt cx="466950" cy="803550"/>
          </a:xfrm>
        </p:grpSpPr>
        <p:sp>
          <p:nvSpPr>
            <p:cNvPr id="34" name="Google Shape;858;p47">
              <a:extLst>
                <a:ext uri="{FF2B5EF4-FFF2-40B4-BE49-F238E27FC236}">
                  <a16:creationId xmlns:a16="http://schemas.microsoft.com/office/drawing/2014/main" id="{3318278D-B57F-495A-BDE8-DD88C11F824D}"/>
                </a:ext>
              </a:extLst>
            </p:cNvPr>
            <p:cNvSpPr/>
            <p:nvPr/>
          </p:nvSpPr>
          <p:spPr>
            <a:xfrm>
              <a:off x="5684500" y="3130175"/>
              <a:ext cx="208225" cy="129225"/>
            </a:xfrm>
            <a:custGeom>
              <a:avLst/>
              <a:gdLst/>
              <a:ahLst/>
              <a:cxnLst/>
              <a:rect l="l" t="t" r="r" b="b"/>
              <a:pathLst>
                <a:path w="8329" h="5169" extrusionOk="0">
                  <a:moveTo>
                    <a:pt x="4132" y="1"/>
                  </a:moveTo>
                  <a:cubicBezTo>
                    <a:pt x="3491" y="1"/>
                    <a:pt x="2794" y="227"/>
                    <a:pt x="2330" y="580"/>
                  </a:cubicBezTo>
                  <a:cubicBezTo>
                    <a:pt x="1382" y="1291"/>
                    <a:pt x="2149" y="1877"/>
                    <a:pt x="838" y="3355"/>
                  </a:cubicBezTo>
                  <a:cubicBezTo>
                    <a:pt x="1" y="4276"/>
                    <a:pt x="963" y="5169"/>
                    <a:pt x="963" y="5169"/>
                  </a:cubicBezTo>
                  <a:cubicBezTo>
                    <a:pt x="963" y="5169"/>
                    <a:pt x="963" y="5141"/>
                    <a:pt x="1605" y="4834"/>
                  </a:cubicBezTo>
                  <a:cubicBezTo>
                    <a:pt x="1738" y="4772"/>
                    <a:pt x="1881" y="4747"/>
                    <a:pt x="2029" y="4747"/>
                  </a:cubicBezTo>
                  <a:cubicBezTo>
                    <a:pt x="2609" y="4747"/>
                    <a:pt x="3284" y="5127"/>
                    <a:pt x="3906" y="5127"/>
                  </a:cubicBezTo>
                  <a:cubicBezTo>
                    <a:pt x="4701" y="5127"/>
                    <a:pt x="7184" y="4555"/>
                    <a:pt x="7184" y="3481"/>
                  </a:cubicBezTo>
                  <a:cubicBezTo>
                    <a:pt x="7184" y="2393"/>
                    <a:pt x="8328" y="1975"/>
                    <a:pt x="8328" y="1975"/>
                  </a:cubicBezTo>
                  <a:lnTo>
                    <a:pt x="7575" y="1528"/>
                  </a:lnTo>
                  <a:cubicBezTo>
                    <a:pt x="7386" y="1411"/>
                    <a:pt x="7195" y="1380"/>
                    <a:pt x="7007" y="1380"/>
                  </a:cubicBezTo>
                  <a:cubicBezTo>
                    <a:pt x="6795" y="1380"/>
                    <a:pt x="6588" y="1419"/>
                    <a:pt x="6394" y="1419"/>
                  </a:cubicBezTo>
                  <a:cubicBezTo>
                    <a:pt x="6086" y="1419"/>
                    <a:pt x="5812" y="1319"/>
                    <a:pt x="5608" y="803"/>
                  </a:cubicBezTo>
                  <a:cubicBezTo>
                    <a:pt x="5376" y="234"/>
                    <a:pt x="4783" y="1"/>
                    <a:pt x="4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9;p47">
              <a:extLst>
                <a:ext uri="{FF2B5EF4-FFF2-40B4-BE49-F238E27FC236}">
                  <a16:creationId xmlns:a16="http://schemas.microsoft.com/office/drawing/2014/main" id="{C16E498D-FA79-49F4-96DA-5ACE524C0F19}"/>
                </a:ext>
              </a:extLst>
            </p:cNvPr>
            <p:cNvSpPr/>
            <p:nvPr/>
          </p:nvSpPr>
          <p:spPr>
            <a:xfrm>
              <a:off x="5592800" y="3441975"/>
              <a:ext cx="290150" cy="463950"/>
            </a:xfrm>
            <a:custGeom>
              <a:avLst/>
              <a:gdLst/>
              <a:ahLst/>
              <a:cxnLst/>
              <a:rect l="l" t="t" r="r" b="b"/>
              <a:pathLst>
                <a:path w="11606" h="18558" extrusionOk="0">
                  <a:moveTo>
                    <a:pt x="9145" y="1"/>
                  </a:moveTo>
                  <a:cubicBezTo>
                    <a:pt x="7993" y="1"/>
                    <a:pt x="6937" y="1412"/>
                    <a:pt x="6291" y="2684"/>
                  </a:cubicBezTo>
                  <a:cubicBezTo>
                    <a:pt x="5398" y="4469"/>
                    <a:pt x="4868" y="7259"/>
                    <a:pt x="2985" y="11792"/>
                  </a:cubicBezTo>
                  <a:cubicBezTo>
                    <a:pt x="1102" y="16326"/>
                    <a:pt x="0" y="18320"/>
                    <a:pt x="0" y="18320"/>
                  </a:cubicBezTo>
                  <a:lnTo>
                    <a:pt x="1270" y="18558"/>
                  </a:lnTo>
                  <a:cubicBezTo>
                    <a:pt x="1270" y="18558"/>
                    <a:pt x="8258" y="7022"/>
                    <a:pt x="9262" y="5139"/>
                  </a:cubicBezTo>
                  <a:cubicBezTo>
                    <a:pt x="10253" y="3284"/>
                    <a:pt x="11606" y="1917"/>
                    <a:pt x="10490" y="703"/>
                  </a:cubicBezTo>
                  <a:cubicBezTo>
                    <a:pt x="10039" y="206"/>
                    <a:pt x="9585" y="1"/>
                    <a:pt x="9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60;p47">
              <a:extLst>
                <a:ext uri="{FF2B5EF4-FFF2-40B4-BE49-F238E27FC236}">
                  <a16:creationId xmlns:a16="http://schemas.microsoft.com/office/drawing/2014/main" id="{A17E4EF7-A94E-4AD9-99F8-C20F43C70A45}"/>
                </a:ext>
              </a:extLst>
            </p:cNvPr>
            <p:cNvSpPr/>
            <p:nvPr/>
          </p:nvSpPr>
          <p:spPr>
            <a:xfrm>
              <a:off x="5728450" y="3149250"/>
              <a:ext cx="80925" cy="88275"/>
            </a:xfrm>
            <a:custGeom>
              <a:avLst/>
              <a:gdLst/>
              <a:ahLst/>
              <a:cxnLst/>
              <a:rect l="l" t="t" r="r" b="b"/>
              <a:pathLst>
                <a:path w="3237" h="3531" extrusionOk="0">
                  <a:moveTo>
                    <a:pt x="1598" y="1"/>
                  </a:moveTo>
                  <a:cubicBezTo>
                    <a:pt x="1485" y="1"/>
                    <a:pt x="1370" y="13"/>
                    <a:pt x="1256" y="40"/>
                  </a:cubicBezTo>
                  <a:cubicBezTo>
                    <a:pt x="461" y="235"/>
                    <a:pt x="0" y="1044"/>
                    <a:pt x="182" y="1825"/>
                  </a:cubicBezTo>
                  <a:cubicBezTo>
                    <a:pt x="210" y="1923"/>
                    <a:pt x="237" y="2021"/>
                    <a:pt x="279" y="2118"/>
                  </a:cubicBezTo>
                  <a:cubicBezTo>
                    <a:pt x="211" y="2338"/>
                    <a:pt x="75" y="2746"/>
                    <a:pt x="137" y="2746"/>
                  </a:cubicBezTo>
                  <a:cubicBezTo>
                    <a:pt x="138" y="2746"/>
                    <a:pt x="139" y="2746"/>
                    <a:pt x="140" y="2746"/>
                  </a:cubicBezTo>
                  <a:cubicBezTo>
                    <a:pt x="182" y="2746"/>
                    <a:pt x="419" y="2718"/>
                    <a:pt x="530" y="2718"/>
                  </a:cubicBezTo>
                  <a:cubicBezTo>
                    <a:pt x="572" y="2788"/>
                    <a:pt x="628" y="2871"/>
                    <a:pt x="656" y="2941"/>
                  </a:cubicBezTo>
                  <a:cubicBezTo>
                    <a:pt x="781" y="2927"/>
                    <a:pt x="991" y="2871"/>
                    <a:pt x="1116" y="2802"/>
                  </a:cubicBezTo>
                  <a:lnTo>
                    <a:pt x="1116" y="2802"/>
                  </a:lnTo>
                  <a:cubicBezTo>
                    <a:pt x="1116" y="2802"/>
                    <a:pt x="1019" y="3109"/>
                    <a:pt x="851" y="3220"/>
                  </a:cubicBezTo>
                  <a:cubicBezTo>
                    <a:pt x="1003" y="3410"/>
                    <a:pt x="1155" y="3531"/>
                    <a:pt x="1286" y="3531"/>
                  </a:cubicBezTo>
                  <a:cubicBezTo>
                    <a:pt x="1299" y="3531"/>
                    <a:pt x="1312" y="3530"/>
                    <a:pt x="1325" y="3527"/>
                  </a:cubicBezTo>
                  <a:cubicBezTo>
                    <a:pt x="2162" y="3429"/>
                    <a:pt x="3236" y="1895"/>
                    <a:pt x="3027" y="1114"/>
                  </a:cubicBezTo>
                  <a:cubicBezTo>
                    <a:pt x="2860" y="435"/>
                    <a:pt x="2257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61;p47">
              <a:extLst>
                <a:ext uri="{FF2B5EF4-FFF2-40B4-BE49-F238E27FC236}">
                  <a16:creationId xmlns:a16="http://schemas.microsoft.com/office/drawing/2014/main" id="{F96B6D59-CCAC-4D1F-991B-76E59484C6F7}"/>
                </a:ext>
              </a:extLst>
            </p:cNvPr>
            <p:cNvSpPr/>
            <p:nvPr/>
          </p:nvSpPr>
          <p:spPr>
            <a:xfrm>
              <a:off x="5680325" y="3399225"/>
              <a:ext cx="88950" cy="46650"/>
            </a:xfrm>
            <a:custGeom>
              <a:avLst/>
              <a:gdLst/>
              <a:ahLst/>
              <a:cxnLst/>
              <a:rect l="l" t="t" r="r" b="b"/>
              <a:pathLst>
                <a:path w="3558" h="1866" extrusionOk="0">
                  <a:moveTo>
                    <a:pt x="3334" y="0"/>
                  </a:moveTo>
                  <a:cubicBezTo>
                    <a:pt x="3334" y="0"/>
                    <a:pt x="2065" y="433"/>
                    <a:pt x="1479" y="614"/>
                  </a:cubicBezTo>
                  <a:cubicBezTo>
                    <a:pt x="907" y="781"/>
                    <a:pt x="0" y="1535"/>
                    <a:pt x="84" y="1535"/>
                  </a:cubicBezTo>
                  <a:cubicBezTo>
                    <a:pt x="169" y="1535"/>
                    <a:pt x="1188" y="1157"/>
                    <a:pt x="1565" y="1157"/>
                  </a:cubicBezTo>
                  <a:cubicBezTo>
                    <a:pt x="1623" y="1157"/>
                    <a:pt x="1666" y="1165"/>
                    <a:pt x="1688" y="1186"/>
                  </a:cubicBezTo>
                  <a:cubicBezTo>
                    <a:pt x="1870" y="1367"/>
                    <a:pt x="1060" y="1660"/>
                    <a:pt x="1130" y="1800"/>
                  </a:cubicBezTo>
                  <a:cubicBezTo>
                    <a:pt x="1150" y="1838"/>
                    <a:pt x="1239" y="1865"/>
                    <a:pt x="1373" y="1865"/>
                  </a:cubicBezTo>
                  <a:cubicBezTo>
                    <a:pt x="1721" y="1865"/>
                    <a:pt x="2367" y="1684"/>
                    <a:pt x="2860" y="1060"/>
                  </a:cubicBezTo>
                  <a:cubicBezTo>
                    <a:pt x="3557" y="209"/>
                    <a:pt x="3334" y="0"/>
                    <a:pt x="3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2;p47">
              <a:extLst>
                <a:ext uri="{FF2B5EF4-FFF2-40B4-BE49-F238E27FC236}">
                  <a16:creationId xmlns:a16="http://schemas.microsoft.com/office/drawing/2014/main" id="{148A08E5-4833-4B16-8B05-ABAF9A12A2CE}"/>
                </a:ext>
              </a:extLst>
            </p:cNvPr>
            <p:cNvSpPr/>
            <p:nvPr/>
          </p:nvSpPr>
          <p:spPr>
            <a:xfrm>
              <a:off x="5692175" y="3527275"/>
              <a:ext cx="257025" cy="283450"/>
            </a:xfrm>
            <a:custGeom>
              <a:avLst/>
              <a:gdLst/>
              <a:ahLst/>
              <a:cxnLst/>
              <a:rect l="l" t="t" r="r" b="b"/>
              <a:pathLst>
                <a:path w="10281" h="11338" extrusionOk="0">
                  <a:moveTo>
                    <a:pt x="3917" y="0"/>
                  </a:moveTo>
                  <a:cubicBezTo>
                    <a:pt x="3007" y="0"/>
                    <a:pt x="1966" y="428"/>
                    <a:pt x="1772" y="1713"/>
                  </a:cubicBezTo>
                  <a:cubicBezTo>
                    <a:pt x="1772" y="1713"/>
                    <a:pt x="1" y="6246"/>
                    <a:pt x="2218" y="7362"/>
                  </a:cubicBezTo>
                  <a:cubicBezTo>
                    <a:pt x="4422" y="8464"/>
                    <a:pt x="9625" y="11338"/>
                    <a:pt x="9625" y="11338"/>
                  </a:cubicBezTo>
                  <a:lnTo>
                    <a:pt x="10281" y="10347"/>
                  </a:lnTo>
                  <a:lnTo>
                    <a:pt x="3767" y="5144"/>
                  </a:lnTo>
                  <a:cubicBezTo>
                    <a:pt x="3767" y="5144"/>
                    <a:pt x="5650" y="1169"/>
                    <a:pt x="5315" y="513"/>
                  </a:cubicBezTo>
                  <a:cubicBezTo>
                    <a:pt x="5168" y="226"/>
                    <a:pt x="4577" y="0"/>
                    <a:pt x="3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3;p47">
              <a:extLst>
                <a:ext uri="{FF2B5EF4-FFF2-40B4-BE49-F238E27FC236}">
                  <a16:creationId xmlns:a16="http://schemas.microsoft.com/office/drawing/2014/main" id="{5E2DE9C5-7953-445D-A163-1C76D9DD31C1}"/>
                </a:ext>
              </a:extLst>
            </p:cNvPr>
            <p:cNvSpPr/>
            <p:nvPr/>
          </p:nvSpPr>
          <p:spPr>
            <a:xfrm>
              <a:off x="5780050" y="3194475"/>
              <a:ext cx="74300" cy="72950"/>
            </a:xfrm>
            <a:custGeom>
              <a:avLst/>
              <a:gdLst/>
              <a:ahLst/>
              <a:cxnLst/>
              <a:rect l="l" t="t" r="r" b="b"/>
              <a:pathLst>
                <a:path w="2972" h="2918" extrusionOk="0">
                  <a:moveTo>
                    <a:pt x="638" y="1"/>
                  </a:moveTo>
                  <a:cubicBezTo>
                    <a:pt x="112" y="1"/>
                    <a:pt x="43" y="923"/>
                    <a:pt x="43" y="923"/>
                  </a:cubicBezTo>
                  <a:cubicBezTo>
                    <a:pt x="43" y="923"/>
                    <a:pt x="182" y="1286"/>
                    <a:pt x="349" y="1760"/>
                  </a:cubicBezTo>
                  <a:cubicBezTo>
                    <a:pt x="545" y="2220"/>
                    <a:pt x="1" y="2918"/>
                    <a:pt x="1" y="2918"/>
                  </a:cubicBezTo>
                  <a:cubicBezTo>
                    <a:pt x="1" y="2918"/>
                    <a:pt x="2972" y="1858"/>
                    <a:pt x="2497" y="1830"/>
                  </a:cubicBezTo>
                  <a:cubicBezTo>
                    <a:pt x="2023" y="1788"/>
                    <a:pt x="810" y="30"/>
                    <a:pt x="810" y="30"/>
                  </a:cubicBezTo>
                  <a:cubicBezTo>
                    <a:pt x="748" y="10"/>
                    <a:pt x="690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4;p47">
              <a:extLst>
                <a:ext uri="{FF2B5EF4-FFF2-40B4-BE49-F238E27FC236}">
                  <a16:creationId xmlns:a16="http://schemas.microsoft.com/office/drawing/2014/main" id="{73D783C1-67D5-4AE7-814B-C9AA01F3D7A1}"/>
                </a:ext>
              </a:extLst>
            </p:cNvPr>
            <p:cNvSpPr/>
            <p:nvPr/>
          </p:nvSpPr>
          <p:spPr>
            <a:xfrm>
              <a:off x="5729300" y="3139425"/>
              <a:ext cx="120425" cy="101650"/>
            </a:xfrm>
            <a:custGeom>
              <a:avLst/>
              <a:gdLst/>
              <a:ahLst/>
              <a:cxnLst/>
              <a:rect l="l" t="t" r="r" b="b"/>
              <a:pathLst>
                <a:path w="4817" h="4066" extrusionOk="0">
                  <a:moveTo>
                    <a:pt x="278" y="1003"/>
                  </a:moveTo>
                  <a:lnTo>
                    <a:pt x="278" y="1003"/>
                  </a:lnTo>
                  <a:cubicBezTo>
                    <a:pt x="301" y="1036"/>
                    <a:pt x="329" y="1061"/>
                    <a:pt x="329" y="1061"/>
                  </a:cubicBezTo>
                  <a:cubicBezTo>
                    <a:pt x="310" y="1041"/>
                    <a:pt x="293" y="1022"/>
                    <a:pt x="278" y="1003"/>
                  </a:cubicBezTo>
                  <a:close/>
                  <a:moveTo>
                    <a:pt x="1082" y="0"/>
                  </a:moveTo>
                  <a:lnTo>
                    <a:pt x="594" y="293"/>
                  </a:lnTo>
                  <a:cubicBezTo>
                    <a:pt x="581" y="293"/>
                    <a:pt x="1" y="634"/>
                    <a:pt x="278" y="1003"/>
                  </a:cubicBezTo>
                  <a:lnTo>
                    <a:pt x="278" y="1003"/>
                  </a:lnTo>
                  <a:cubicBezTo>
                    <a:pt x="233" y="936"/>
                    <a:pt x="208" y="837"/>
                    <a:pt x="468" y="837"/>
                  </a:cubicBezTo>
                  <a:cubicBezTo>
                    <a:pt x="845" y="837"/>
                    <a:pt x="468" y="2316"/>
                    <a:pt x="1752" y="2455"/>
                  </a:cubicBezTo>
                  <a:cubicBezTo>
                    <a:pt x="2449" y="2525"/>
                    <a:pt x="3272" y="4060"/>
                    <a:pt x="3272" y="4060"/>
                  </a:cubicBezTo>
                  <a:cubicBezTo>
                    <a:pt x="3272" y="4060"/>
                    <a:pt x="3427" y="3985"/>
                    <a:pt x="3721" y="3985"/>
                  </a:cubicBezTo>
                  <a:cubicBezTo>
                    <a:pt x="3867" y="3985"/>
                    <a:pt x="4049" y="4004"/>
                    <a:pt x="4262" y="4060"/>
                  </a:cubicBezTo>
                  <a:cubicBezTo>
                    <a:pt x="4278" y="4064"/>
                    <a:pt x="4291" y="4066"/>
                    <a:pt x="4303" y="4066"/>
                  </a:cubicBezTo>
                  <a:cubicBezTo>
                    <a:pt x="4816" y="4066"/>
                    <a:pt x="2700" y="419"/>
                    <a:pt x="2700" y="419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5;p47">
              <a:extLst>
                <a:ext uri="{FF2B5EF4-FFF2-40B4-BE49-F238E27FC236}">
                  <a16:creationId xmlns:a16="http://schemas.microsoft.com/office/drawing/2014/main" id="{F885116F-0951-4895-90D8-4E1ACD30D297}"/>
                </a:ext>
              </a:extLst>
            </p:cNvPr>
            <p:cNvSpPr/>
            <p:nvPr/>
          </p:nvSpPr>
          <p:spPr>
            <a:xfrm>
              <a:off x="5650675" y="3404025"/>
              <a:ext cx="323900" cy="211900"/>
            </a:xfrm>
            <a:custGeom>
              <a:avLst/>
              <a:gdLst/>
              <a:ahLst/>
              <a:cxnLst/>
              <a:rect l="l" t="t" r="r" b="b"/>
              <a:pathLst>
                <a:path w="12956" h="8476" extrusionOk="0">
                  <a:moveTo>
                    <a:pt x="10683" y="1"/>
                  </a:moveTo>
                  <a:cubicBezTo>
                    <a:pt x="9022" y="1"/>
                    <a:pt x="6858" y="416"/>
                    <a:pt x="5971" y="701"/>
                  </a:cubicBezTo>
                  <a:cubicBezTo>
                    <a:pt x="4604" y="1119"/>
                    <a:pt x="3042" y="1914"/>
                    <a:pt x="1995" y="3435"/>
                  </a:cubicBezTo>
                  <a:cubicBezTo>
                    <a:pt x="391" y="5722"/>
                    <a:pt x="1" y="6308"/>
                    <a:pt x="1" y="6308"/>
                  </a:cubicBezTo>
                  <a:cubicBezTo>
                    <a:pt x="1" y="6308"/>
                    <a:pt x="1" y="7066"/>
                    <a:pt x="481" y="7066"/>
                  </a:cubicBezTo>
                  <a:cubicBezTo>
                    <a:pt x="612" y="7066"/>
                    <a:pt x="779" y="7010"/>
                    <a:pt x="991" y="6866"/>
                  </a:cubicBezTo>
                  <a:lnTo>
                    <a:pt x="991" y="6866"/>
                  </a:lnTo>
                  <a:cubicBezTo>
                    <a:pt x="991" y="6866"/>
                    <a:pt x="336" y="7968"/>
                    <a:pt x="1326" y="7968"/>
                  </a:cubicBezTo>
                  <a:cubicBezTo>
                    <a:pt x="2316" y="7968"/>
                    <a:pt x="2721" y="7243"/>
                    <a:pt x="2721" y="7243"/>
                  </a:cubicBezTo>
                  <a:lnTo>
                    <a:pt x="2721" y="7243"/>
                  </a:lnTo>
                  <a:cubicBezTo>
                    <a:pt x="2721" y="7243"/>
                    <a:pt x="2651" y="8191"/>
                    <a:pt x="3111" y="8191"/>
                  </a:cubicBezTo>
                  <a:cubicBezTo>
                    <a:pt x="3544" y="8191"/>
                    <a:pt x="4102" y="7313"/>
                    <a:pt x="4102" y="7313"/>
                  </a:cubicBezTo>
                  <a:lnTo>
                    <a:pt x="4102" y="7313"/>
                  </a:lnTo>
                  <a:cubicBezTo>
                    <a:pt x="4102" y="7313"/>
                    <a:pt x="4000" y="8309"/>
                    <a:pt x="4578" y="8309"/>
                  </a:cubicBezTo>
                  <a:cubicBezTo>
                    <a:pt x="4604" y="8309"/>
                    <a:pt x="4631" y="8307"/>
                    <a:pt x="4660" y="8303"/>
                  </a:cubicBezTo>
                  <a:lnTo>
                    <a:pt x="5315" y="8191"/>
                  </a:lnTo>
                  <a:cubicBezTo>
                    <a:pt x="5315" y="8191"/>
                    <a:pt x="5600" y="8476"/>
                    <a:pt x="5925" y="8476"/>
                  </a:cubicBezTo>
                  <a:cubicBezTo>
                    <a:pt x="6055" y="8476"/>
                    <a:pt x="6192" y="8430"/>
                    <a:pt x="6319" y="8303"/>
                  </a:cubicBezTo>
                  <a:cubicBezTo>
                    <a:pt x="6569" y="8053"/>
                    <a:pt x="6563" y="7762"/>
                    <a:pt x="6513" y="7560"/>
                  </a:cubicBezTo>
                  <a:lnTo>
                    <a:pt x="6513" y="7560"/>
                  </a:lnTo>
                  <a:cubicBezTo>
                    <a:pt x="6610" y="7760"/>
                    <a:pt x="6780" y="8007"/>
                    <a:pt x="7034" y="8007"/>
                  </a:cubicBezTo>
                  <a:cubicBezTo>
                    <a:pt x="7171" y="8007"/>
                    <a:pt x="7332" y="7935"/>
                    <a:pt x="7519" y="7745"/>
                  </a:cubicBezTo>
                  <a:cubicBezTo>
                    <a:pt x="8286" y="6978"/>
                    <a:pt x="8091" y="6797"/>
                    <a:pt x="8091" y="6796"/>
                  </a:cubicBezTo>
                  <a:lnTo>
                    <a:pt x="8091" y="6796"/>
                  </a:lnTo>
                  <a:cubicBezTo>
                    <a:pt x="8091" y="6797"/>
                    <a:pt x="8655" y="7103"/>
                    <a:pt x="9073" y="7103"/>
                  </a:cubicBezTo>
                  <a:cubicBezTo>
                    <a:pt x="9204" y="7103"/>
                    <a:pt x="9322" y="7072"/>
                    <a:pt x="9402" y="6992"/>
                  </a:cubicBezTo>
                  <a:cubicBezTo>
                    <a:pt x="9737" y="6657"/>
                    <a:pt x="9597" y="5639"/>
                    <a:pt x="9597" y="5639"/>
                  </a:cubicBezTo>
                  <a:lnTo>
                    <a:pt x="9597" y="5639"/>
                  </a:lnTo>
                  <a:cubicBezTo>
                    <a:pt x="9598" y="5639"/>
                    <a:pt x="10056" y="5729"/>
                    <a:pt x="10445" y="5729"/>
                  </a:cubicBezTo>
                  <a:cubicBezTo>
                    <a:pt x="10686" y="5729"/>
                    <a:pt x="10900" y="5695"/>
                    <a:pt x="10964" y="5583"/>
                  </a:cubicBezTo>
                  <a:cubicBezTo>
                    <a:pt x="11355" y="4955"/>
                    <a:pt x="10881" y="4272"/>
                    <a:pt x="10881" y="4272"/>
                  </a:cubicBezTo>
                  <a:lnTo>
                    <a:pt x="10881" y="4272"/>
                  </a:lnTo>
                  <a:cubicBezTo>
                    <a:pt x="10881" y="4272"/>
                    <a:pt x="10973" y="4279"/>
                    <a:pt x="11104" y="4279"/>
                  </a:cubicBezTo>
                  <a:cubicBezTo>
                    <a:pt x="11390" y="4279"/>
                    <a:pt x="11860" y="4246"/>
                    <a:pt x="11927" y="4035"/>
                  </a:cubicBezTo>
                  <a:cubicBezTo>
                    <a:pt x="12122" y="3477"/>
                    <a:pt x="11411" y="2891"/>
                    <a:pt x="11411" y="2891"/>
                  </a:cubicBezTo>
                  <a:lnTo>
                    <a:pt x="11411" y="2891"/>
                  </a:lnTo>
                  <a:cubicBezTo>
                    <a:pt x="11411" y="2891"/>
                    <a:pt x="11677" y="2967"/>
                    <a:pt x="11974" y="2967"/>
                  </a:cubicBezTo>
                  <a:cubicBezTo>
                    <a:pt x="12350" y="2967"/>
                    <a:pt x="12778" y="2845"/>
                    <a:pt x="12778" y="2291"/>
                  </a:cubicBezTo>
                  <a:cubicBezTo>
                    <a:pt x="12778" y="1878"/>
                    <a:pt x="12660" y="1635"/>
                    <a:pt x="12521" y="1491"/>
                  </a:cubicBezTo>
                  <a:lnTo>
                    <a:pt x="12521" y="1491"/>
                  </a:lnTo>
                  <a:cubicBezTo>
                    <a:pt x="12549" y="1497"/>
                    <a:pt x="12578" y="1500"/>
                    <a:pt x="12605" y="1500"/>
                  </a:cubicBezTo>
                  <a:cubicBezTo>
                    <a:pt x="12806" y="1500"/>
                    <a:pt x="12956" y="1335"/>
                    <a:pt x="12806" y="715"/>
                  </a:cubicBezTo>
                  <a:cubicBezTo>
                    <a:pt x="12672" y="185"/>
                    <a:pt x="11789" y="1"/>
                    <a:pt x="10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6;p47">
              <a:extLst>
                <a:ext uri="{FF2B5EF4-FFF2-40B4-BE49-F238E27FC236}">
                  <a16:creationId xmlns:a16="http://schemas.microsoft.com/office/drawing/2014/main" id="{A87BE63A-F2EB-4D50-8E3F-5F284844BC70}"/>
                </a:ext>
              </a:extLst>
            </p:cNvPr>
            <p:cNvSpPr/>
            <p:nvPr/>
          </p:nvSpPr>
          <p:spPr>
            <a:xfrm>
              <a:off x="5742750" y="3237025"/>
              <a:ext cx="160325" cy="208600"/>
            </a:xfrm>
            <a:custGeom>
              <a:avLst/>
              <a:gdLst/>
              <a:ahLst/>
              <a:cxnLst/>
              <a:rect l="l" t="t" r="r" b="b"/>
              <a:pathLst>
                <a:path w="6413" h="8344" extrusionOk="0">
                  <a:moveTo>
                    <a:pt x="3532" y="0"/>
                  </a:moveTo>
                  <a:cubicBezTo>
                    <a:pt x="3367" y="0"/>
                    <a:pt x="3185" y="23"/>
                    <a:pt x="2985" y="72"/>
                  </a:cubicBezTo>
                  <a:cubicBezTo>
                    <a:pt x="1632" y="393"/>
                    <a:pt x="1144" y="1815"/>
                    <a:pt x="335" y="3113"/>
                  </a:cubicBezTo>
                  <a:cubicBezTo>
                    <a:pt x="0" y="3629"/>
                    <a:pt x="767" y="3880"/>
                    <a:pt x="753" y="4507"/>
                  </a:cubicBezTo>
                  <a:cubicBezTo>
                    <a:pt x="684" y="6335"/>
                    <a:pt x="684" y="8343"/>
                    <a:pt x="684" y="8343"/>
                  </a:cubicBezTo>
                  <a:cubicBezTo>
                    <a:pt x="684" y="8343"/>
                    <a:pt x="907" y="8204"/>
                    <a:pt x="2399" y="7646"/>
                  </a:cubicBezTo>
                  <a:cubicBezTo>
                    <a:pt x="3906" y="7074"/>
                    <a:pt x="4255" y="6962"/>
                    <a:pt x="4255" y="6962"/>
                  </a:cubicBezTo>
                  <a:cubicBezTo>
                    <a:pt x="4255" y="6962"/>
                    <a:pt x="6413" y="0"/>
                    <a:pt x="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7;p47">
              <a:extLst>
                <a:ext uri="{FF2B5EF4-FFF2-40B4-BE49-F238E27FC236}">
                  <a16:creationId xmlns:a16="http://schemas.microsoft.com/office/drawing/2014/main" id="{D5D447AA-ABAA-4245-AEE7-EAF3DA264D45}"/>
                </a:ext>
              </a:extLst>
            </p:cNvPr>
            <p:cNvSpPr/>
            <p:nvPr/>
          </p:nvSpPr>
          <p:spPr>
            <a:xfrm>
              <a:off x="5530025" y="3883925"/>
              <a:ext cx="94175" cy="49800"/>
            </a:xfrm>
            <a:custGeom>
              <a:avLst/>
              <a:gdLst/>
              <a:ahLst/>
              <a:cxnLst/>
              <a:rect l="l" t="t" r="r" b="b"/>
              <a:pathLst>
                <a:path w="3767" h="1992" extrusionOk="0">
                  <a:moveTo>
                    <a:pt x="2846" y="1"/>
                  </a:moveTo>
                  <a:cubicBezTo>
                    <a:pt x="2846" y="1"/>
                    <a:pt x="1" y="1437"/>
                    <a:pt x="656" y="1661"/>
                  </a:cubicBezTo>
                  <a:cubicBezTo>
                    <a:pt x="1326" y="1884"/>
                    <a:pt x="2958" y="1968"/>
                    <a:pt x="3125" y="1968"/>
                  </a:cubicBezTo>
                  <a:cubicBezTo>
                    <a:pt x="3215" y="1968"/>
                    <a:pt x="3368" y="1992"/>
                    <a:pt x="3496" y="1992"/>
                  </a:cubicBezTo>
                  <a:cubicBezTo>
                    <a:pt x="3585" y="1992"/>
                    <a:pt x="3662" y="1980"/>
                    <a:pt x="3697" y="1940"/>
                  </a:cubicBezTo>
                  <a:cubicBezTo>
                    <a:pt x="3767" y="1828"/>
                    <a:pt x="3767" y="893"/>
                    <a:pt x="3767" y="893"/>
                  </a:cubicBez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8;p47">
              <a:extLst>
                <a:ext uri="{FF2B5EF4-FFF2-40B4-BE49-F238E27FC236}">
                  <a16:creationId xmlns:a16="http://schemas.microsoft.com/office/drawing/2014/main" id="{3833CA83-73A8-427D-B411-A7FC4D4306BF}"/>
                </a:ext>
              </a:extLst>
            </p:cNvPr>
            <p:cNvSpPr/>
            <p:nvPr/>
          </p:nvSpPr>
          <p:spPr>
            <a:xfrm>
              <a:off x="5932800" y="3783850"/>
              <a:ext cx="51275" cy="92950"/>
            </a:xfrm>
            <a:custGeom>
              <a:avLst/>
              <a:gdLst/>
              <a:ahLst/>
              <a:cxnLst/>
              <a:rect l="l" t="t" r="r" b="b"/>
              <a:pathLst>
                <a:path w="2051" h="3718" extrusionOk="0">
                  <a:moveTo>
                    <a:pt x="572" y="0"/>
                  </a:moveTo>
                  <a:lnTo>
                    <a:pt x="0" y="1075"/>
                  </a:lnTo>
                  <a:cubicBezTo>
                    <a:pt x="0" y="1075"/>
                    <a:pt x="1606" y="3718"/>
                    <a:pt x="1880" y="3718"/>
                  </a:cubicBezTo>
                  <a:cubicBezTo>
                    <a:pt x="1894" y="3718"/>
                    <a:pt x="1904" y="3711"/>
                    <a:pt x="1911" y="3697"/>
                  </a:cubicBezTo>
                  <a:cubicBezTo>
                    <a:pt x="2051" y="3390"/>
                    <a:pt x="2023" y="1674"/>
                    <a:pt x="1953" y="1186"/>
                  </a:cubicBezTo>
                  <a:cubicBezTo>
                    <a:pt x="1883" y="698"/>
                    <a:pt x="1953" y="517"/>
                    <a:pt x="1618" y="293"/>
                  </a:cubicBezTo>
                  <a:cubicBezTo>
                    <a:pt x="1283" y="70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9;p47">
              <a:extLst>
                <a:ext uri="{FF2B5EF4-FFF2-40B4-BE49-F238E27FC236}">
                  <a16:creationId xmlns:a16="http://schemas.microsoft.com/office/drawing/2014/main" id="{0DDBBE33-7732-4574-BD27-E5D2688FD700}"/>
                </a:ext>
              </a:extLst>
            </p:cNvPr>
            <p:cNvSpPr/>
            <p:nvPr/>
          </p:nvSpPr>
          <p:spPr>
            <a:xfrm>
              <a:off x="5780075" y="3202200"/>
              <a:ext cx="182725" cy="116950"/>
            </a:xfrm>
            <a:custGeom>
              <a:avLst/>
              <a:gdLst/>
              <a:ahLst/>
              <a:cxnLst/>
              <a:rect l="l" t="t" r="r" b="b"/>
              <a:pathLst>
                <a:path w="7309" h="4678" extrusionOk="0">
                  <a:moveTo>
                    <a:pt x="6918" y="0"/>
                  </a:moveTo>
                  <a:cubicBezTo>
                    <a:pt x="6918" y="0"/>
                    <a:pt x="5620" y="1415"/>
                    <a:pt x="2299" y="1415"/>
                  </a:cubicBezTo>
                  <a:cubicBezTo>
                    <a:pt x="2177" y="1415"/>
                    <a:pt x="2052" y="1413"/>
                    <a:pt x="1925" y="1409"/>
                  </a:cubicBezTo>
                  <a:cubicBezTo>
                    <a:pt x="1913" y="1409"/>
                    <a:pt x="1902" y="1409"/>
                    <a:pt x="1891" y="1409"/>
                  </a:cubicBezTo>
                  <a:cubicBezTo>
                    <a:pt x="165" y="1409"/>
                    <a:pt x="0" y="4590"/>
                    <a:pt x="2218" y="4673"/>
                  </a:cubicBezTo>
                  <a:cubicBezTo>
                    <a:pt x="2289" y="4676"/>
                    <a:pt x="2359" y="4677"/>
                    <a:pt x="2428" y="4677"/>
                  </a:cubicBezTo>
                  <a:cubicBezTo>
                    <a:pt x="6246" y="4677"/>
                    <a:pt x="7309" y="600"/>
                    <a:pt x="7309" y="600"/>
                  </a:cubicBezTo>
                  <a:lnTo>
                    <a:pt x="6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70;p47">
              <a:extLst>
                <a:ext uri="{FF2B5EF4-FFF2-40B4-BE49-F238E27FC236}">
                  <a16:creationId xmlns:a16="http://schemas.microsoft.com/office/drawing/2014/main" id="{9DC8C29B-1071-414A-B6AD-D7AE78237C74}"/>
                </a:ext>
              </a:extLst>
            </p:cNvPr>
            <p:cNvSpPr/>
            <p:nvPr/>
          </p:nvSpPr>
          <p:spPr>
            <a:xfrm>
              <a:off x="5946075" y="3156500"/>
              <a:ext cx="50900" cy="60025"/>
            </a:xfrm>
            <a:custGeom>
              <a:avLst/>
              <a:gdLst/>
              <a:ahLst/>
              <a:cxnLst/>
              <a:rect l="l" t="t" r="r" b="b"/>
              <a:pathLst>
                <a:path w="2036" h="2401" extrusionOk="0">
                  <a:moveTo>
                    <a:pt x="1771" y="1"/>
                  </a:moveTo>
                  <a:cubicBezTo>
                    <a:pt x="1645" y="1"/>
                    <a:pt x="1115" y="252"/>
                    <a:pt x="976" y="364"/>
                  </a:cubicBezTo>
                  <a:cubicBezTo>
                    <a:pt x="850" y="447"/>
                    <a:pt x="613" y="1382"/>
                    <a:pt x="613" y="1452"/>
                  </a:cubicBezTo>
                  <a:cubicBezTo>
                    <a:pt x="613" y="1457"/>
                    <a:pt x="612" y="1459"/>
                    <a:pt x="610" y="1459"/>
                  </a:cubicBezTo>
                  <a:cubicBezTo>
                    <a:pt x="595" y="1459"/>
                    <a:pt x="525" y="1324"/>
                    <a:pt x="390" y="1103"/>
                  </a:cubicBezTo>
                  <a:cubicBezTo>
                    <a:pt x="307" y="961"/>
                    <a:pt x="197" y="907"/>
                    <a:pt x="117" y="907"/>
                  </a:cubicBezTo>
                  <a:cubicBezTo>
                    <a:pt x="47" y="907"/>
                    <a:pt x="0" y="947"/>
                    <a:pt x="13" y="1005"/>
                  </a:cubicBezTo>
                  <a:cubicBezTo>
                    <a:pt x="27" y="1131"/>
                    <a:pt x="278" y="1828"/>
                    <a:pt x="278" y="1828"/>
                  </a:cubicBezTo>
                  <a:lnTo>
                    <a:pt x="669" y="2400"/>
                  </a:lnTo>
                  <a:cubicBezTo>
                    <a:pt x="669" y="2400"/>
                    <a:pt x="864" y="2247"/>
                    <a:pt x="1059" y="2219"/>
                  </a:cubicBezTo>
                  <a:cubicBezTo>
                    <a:pt x="1241" y="2177"/>
                    <a:pt x="1561" y="1577"/>
                    <a:pt x="1561" y="1354"/>
                  </a:cubicBezTo>
                  <a:cubicBezTo>
                    <a:pt x="1561" y="1131"/>
                    <a:pt x="2036" y="447"/>
                    <a:pt x="1868" y="419"/>
                  </a:cubicBezTo>
                  <a:cubicBezTo>
                    <a:pt x="1864" y="418"/>
                    <a:pt x="1860" y="418"/>
                    <a:pt x="1856" y="418"/>
                  </a:cubicBezTo>
                  <a:cubicBezTo>
                    <a:pt x="1710" y="418"/>
                    <a:pt x="1446" y="1086"/>
                    <a:pt x="1412" y="1086"/>
                  </a:cubicBezTo>
                  <a:cubicBezTo>
                    <a:pt x="1409" y="1086"/>
                    <a:pt x="1408" y="1082"/>
                    <a:pt x="1408" y="1075"/>
                  </a:cubicBezTo>
                  <a:cubicBezTo>
                    <a:pt x="1408" y="991"/>
                    <a:pt x="1896" y="1"/>
                    <a:pt x="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907;p47">
            <a:extLst>
              <a:ext uri="{FF2B5EF4-FFF2-40B4-BE49-F238E27FC236}">
                <a16:creationId xmlns:a16="http://schemas.microsoft.com/office/drawing/2014/main" id="{30809306-6F05-49DB-BA11-0E2B5648B486}"/>
              </a:ext>
            </a:extLst>
          </p:cNvPr>
          <p:cNvSpPr/>
          <p:nvPr/>
        </p:nvSpPr>
        <p:spPr>
          <a:xfrm rot="2700000">
            <a:off x="8759651" y="3180503"/>
            <a:ext cx="277337" cy="432367"/>
          </a:xfrm>
          <a:custGeom>
            <a:avLst/>
            <a:gdLst/>
            <a:ahLst/>
            <a:cxnLst/>
            <a:rect l="l" t="t" r="r" b="b"/>
            <a:pathLst>
              <a:path w="11854" h="16222" extrusionOk="0">
                <a:moveTo>
                  <a:pt x="6157" y="0"/>
                </a:moveTo>
                <a:lnTo>
                  <a:pt x="0" y="4747"/>
                </a:lnTo>
                <a:lnTo>
                  <a:pt x="597" y="5751"/>
                </a:lnTo>
                <a:lnTo>
                  <a:pt x="4530" y="12396"/>
                </a:lnTo>
                <a:cubicBezTo>
                  <a:pt x="4377" y="12358"/>
                  <a:pt x="4217" y="12339"/>
                  <a:pt x="4054" y="12339"/>
                </a:cubicBezTo>
                <a:cubicBezTo>
                  <a:pt x="3638" y="12339"/>
                  <a:pt x="3195" y="12461"/>
                  <a:pt x="2767" y="12694"/>
                </a:cubicBezTo>
                <a:cubicBezTo>
                  <a:pt x="1736" y="13318"/>
                  <a:pt x="1302" y="14539"/>
                  <a:pt x="1790" y="15407"/>
                </a:cubicBezTo>
                <a:cubicBezTo>
                  <a:pt x="2102" y="15948"/>
                  <a:pt x="2681" y="16221"/>
                  <a:pt x="3324" y="16221"/>
                </a:cubicBezTo>
                <a:cubicBezTo>
                  <a:pt x="3745" y="16221"/>
                  <a:pt x="4193" y="16104"/>
                  <a:pt x="4611" y="15868"/>
                </a:cubicBezTo>
                <a:cubicBezTo>
                  <a:pt x="5669" y="15244"/>
                  <a:pt x="6103" y="14105"/>
                  <a:pt x="5588" y="13183"/>
                </a:cubicBezTo>
                <a:lnTo>
                  <a:pt x="1004" y="5452"/>
                </a:lnTo>
                <a:lnTo>
                  <a:pt x="6320" y="1357"/>
                </a:lnTo>
                <a:lnTo>
                  <a:pt x="10280" y="8029"/>
                </a:lnTo>
                <a:cubicBezTo>
                  <a:pt x="10127" y="7991"/>
                  <a:pt x="9965" y="7972"/>
                  <a:pt x="9799" y="7972"/>
                </a:cubicBezTo>
                <a:cubicBezTo>
                  <a:pt x="9377" y="7972"/>
                  <a:pt x="8926" y="8094"/>
                  <a:pt x="8517" y="8327"/>
                </a:cubicBezTo>
                <a:cubicBezTo>
                  <a:pt x="7459" y="8951"/>
                  <a:pt x="7025" y="10172"/>
                  <a:pt x="7541" y="11040"/>
                </a:cubicBezTo>
                <a:cubicBezTo>
                  <a:pt x="7833" y="11575"/>
                  <a:pt x="8406" y="11848"/>
                  <a:pt x="9040" y="11848"/>
                </a:cubicBezTo>
                <a:cubicBezTo>
                  <a:pt x="9466" y="11848"/>
                  <a:pt x="9920" y="11725"/>
                  <a:pt x="10334" y="11474"/>
                </a:cubicBezTo>
                <a:cubicBezTo>
                  <a:pt x="11392" y="10850"/>
                  <a:pt x="11853" y="9684"/>
                  <a:pt x="11365" y="8761"/>
                </a:cubicBezTo>
                <a:lnTo>
                  <a:pt x="6239" y="136"/>
                </a:lnTo>
                <a:lnTo>
                  <a:pt x="61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909;p47">
            <a:extLst>
              <a:ext uri="{FF2B5EF4-FFF2-40B4-BE49-F238E27FC236}">
                <a16:creationId xmlns:a16="http://schemas.microsoft.com/office/drawing/2014/main" id="{E95DD73A-5460-4589-B7EE-949C60D9E51E}"/>
              </a:ext>
            </a:extLst>
          </p:cNvPr>
          <p:cNvSpPr/>
          <p:nvPr/>
        </p:nvSpPr>
        <p:spPr>
          <a:xfrm rot="-1253660">
            <a:off x="7451355" y="3575665"/>
            <a:ext cx="309578" cy="459375"/>
          </a:xfrm>
          <a:custGeom>
            <a:avLst/>
            <a:gdLst/>
            <a:ahLst/>
            <a:cxnLst/>
            <a:rect l="l" t="t" r="r" b="b"/>
            <a:pathLst>
              <a:path w="16194" h="24304" extrusionOk="0">
                <a:moveTo>
                  <a:pt x="9005" y="3690"/>
                </a:moveTo>
                <a:cubicBezTo>
                  <a:pt x="9575" y="4585"/>
                  <a:pt x="10579" y="5670"/>
                  <a:pt x="12450" y="7080"/>
                </a:cubicBezTo>
                <a:cubicBezTo>
                  <a:pt x="14864" y="8870"/>
                  <a:pt x="14566" y="10742"/>
                  <a:pt x="14078" y="11773"/>
                </a:cubicBezTo>
                <a:cubicBezTo>
                  <a:pt x="13752" y="11474"/>
                  <a:pt x="13400" y="11176"/>
                  <a:pt x="12993" y="10905"/>
                </a:cubicBezTo>
                <a:cubicBezTo>
                  <a:pt x="9819" y="8762"/>
                  <a:pt x="9087" y="5724"/>
                  <a:pt x="9005" y="5100"/>
                </a:cubicBezTo>
                <a:lnTo>
                  <a:pt x="9005" y="3690"/>
                </a:lnTo>
                <a:close/>
                <a:moveTo>
                  <a:pt x="7812" y="1"/>
                </a:moveTo>
                <a:lnTo>
                  <a:pt x="7921" y="18092"/>
                </a:lnTo>
                <a:cubicBezTo>
                  <a:pt x="7107" y="17306"/>
                  <a:pt x="5886" y="16818"/>
                  <a:pt x="4530" y="16818"/>
                </a:cubicBezTo>
                <a:cubicBezTo>
                  <a:pt x="2008" y="16818"/>
                  <a:pt x="0" y="18499"/>
                  <a:pt x="0" y="20561"/>
                </a:cubicBezTo>
                <a:cubicBezTo>
                  <a:pt x="0" y="22622"/>
                  <a:pt x="2035" y="24304"/>
                  <a:pt x="4530" y="24304"/>
                </a:cubicBezTo>
                <a:cubicBezTo>
                  <a:pt x="6998" y="24304"/>
                  <a:pt x="9005" y="22785"/>
                  <a:pt x="9033" y="20534"/>
                </a:cubicBezTo>
                <a:lnTo>
                  <a:pt x="9005" y="20534"/>
                </a:lnTo>
                <a:lnTo>
                  <a:pt x="9005" y="20561"/>
                </a:lnTo>
                <a:lnTo>
                  <a:pt x="8978" y="8653"/>
                </a:lnTo>
                <a:lnTo>
                  <a:pt x="8978" y="8653"/>
                </a:lnTo>
                <a:cubicBezTo>
                  <a:pt x="9548" y="9576"/>
                  <a:pt x="10606" y="10633"/>
                  <a:pt x="12423" y="12017"/>
                </a:cubicBezTo>
                <a:cubicBezTo>
                  <a:pt x="16085" y="14756"/>
                  <a:pt x="13481" y="17658"/>
                  <a:pt x="13481" y="17658"/>
                </a:cubicBezTo>
                <a:cubicBezTo>
                  <a:pt x="15434" y="16709"/>
                  <a:pt x="16193" y="14241"/>
                  <a:pt x="14349" y="12098"/>
                </a:cubicBezTo>
                <a:cubicBezTo>
                  <a:pt x="15922" y="10633"/>
                  <a:pt x="15976" y="7921"/>
                  <a:pt x="12993" y="5914"/>
                </a:cubicBezTo>
                <a:cubicBezTo>
                  <a:pt x="9439" y="3554"/>
                  <a:pt x="9005" y="28"/>
                  <a:pt x="9005" y="28"/>
                </a:cubicBezTo>
                <a:lnTo>
                  <a:pt x="90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0E4FE1-D867-49F1-BE62-D0027A539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016210"/>
              </p:ext>
            </p:extLst>
          </p:nvPr>
        </p:nvGraphicFramePr>
        <p:xfrm>
          <a:off x="121069" y="1393970"/>
          <a:ext cx="4748642" cy="3607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86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FBA3-1A9B-43C7-8317-3253DAA8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1068" y="1538207"/>
            <a:ext cx="3349612" cy="14510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Helena is the highest spender thus, she spent the most with approximately $50, while Astrid and Victor were the least consumers with a spending total of around $43 each.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A75328-7072-43C8-BD7C-226DA7C3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197" y="175412"/>
            <a:ext cx="6304761" cy="572700"/>
          </a:xfrm>
        </p:spPr>
        <p:txBody>
          <a:bodyPr/>
          <a:lstStyle/>
          <a:p>
            <a:r>
              <a:rPr lang="en-US" dirty="0"/>
              <a:t>Top 10 customers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CB965AB-5411-44BD-AAD1-17994D60E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403207"/>
              </p:ext>
            </p:extLst>
          </p:nvPr>
        </p:nvGraphicFramePr>
        <p:xfrm>
          <a:off x="1017298" y="1295754"/>
          <a:ext cx="4505529" cy="3274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Google Shape;766;p45">
            <a:extLst>
              <a:ext uri="{FF2B5EF4-FFF2-40B4-BE49-F238E27FC236}">
                <a16:creationId xmlns:a16="http://schemas.microsoft.com/office/drawing/2014/main" id="{54E71975-935E-44DB-9635-EC8F9BB631FD}"/>
              </a:ext>
            </a:extLst>
          </p:cNvPr>
          <p:cNvSpPr/>
          <p:nvPr/>
        </p:nvSpPr>
        <p:spPr>
          <a:xfrm flipH="1">
            <a:off x="-28938" y="3251630"/>
            <a:ext cx="1391497" cy="1880330"/>
          </a:xfrm>
          <a:custGeom>
            <a:avLst/>
            <a:gdLst/>
            <a:ahLst/>
            <a:cxnLst/>
            <a:rect l="l" t="t" r="r" b="b"/>
            <a:pathLst>
              <a:path w="69573" h="70605" extrusionOk="0">
                <a:moveTo>
                  <a:pt x="40388" y="1"/>
                </a:moveTo>
                <a:lnTo>
                  <a:pt x="31925" y="35777"/>
                </a:lnTo>
                <a:cubicBezTo>
                  <a:pt x="31925" y="35777"/>
                  <a:pt x="12499" y="556"/>
                  <a:pt x="12051" y="556"/>
                </a:cubicBezTo>
                <a:cubicBezTo>
                  <a:pt x="12046" y="556"/>
                  <a:pt x="12043" y="561"/>
                  <a:pt x="12043" y="570"/>
                </a:cubicBezTo>
                <a:cubicBezTo>
                  <a:pt x="12043" y="1438"/>
                  <a:pt x="15678" y="45054"/>
                  <a:pt x="15678" y="45054"/>
                </a:cubicBezTo>
                <a:lnTo>
                  <a:pt x="922" y="41121"/>
                </a:lnTo>
                <a:lnTo>
                  <a:pt x="11338" y="59511"/>
                </a:lnTo>
                <a:lnTo>
                  <a:pt x="0" y="56147"/>
                </a:lnTo>
                <a:lnTo>
                  <a:pt x="0" y="56147"/>
                </a:lnTo>
                <a:lnTo>
                  <a:pt x="11338" y="70604"/>
                </a:lnTo>
                <a:lnTo>
                  <a:pt x="64392" y="70604"/>
                </a:lnTo>
                <a:lnTo>
                  <a:pt x="69573" y="48851"/>
                </a:lnTo>
                <a:lnTo>
                  <a:pt x="57828" y="56147"/>
                </a:lnTo>
                <a:lnTo>
                  <a:pt x="65640" y="24711"/>
                </a:lnTo>
                <a:lnTo>
                  <a:pt x="49311" y="43833"/>
                </a:lnTo>
                <a:lnTo>
                  <a:pt x="403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80;p45">
            <a:extLst>
              <a:ext uri="{FF2B5EF4-FFF2-40B4-BE49-F238E27FC236}">
                <a16:creationId xmlns:a16="http://schemas.microsoft.com/office/drawing/2014/main" id="{966C7867-DCCC-4168-8540-BF9C691DD831}"/>
              </a:ext>
            </a:extLst>
          </p:cNvPr>
          <p:cNvSpPr/>
          <p:nvPr/>
        </p:nvSpPr>
        <p:spPr>
          <a:xfrm>
            <a:off x="34505" y="2909383"/>
            <a:ext cx="980976" cy="893559"/>
          </a:xfrm>
          <a:custGeom>
            <a:avLst/>
            <a:gdLst/>
            <a:ahLst/>
            <a:cxnLst/>
            <a:rect l="l" t="t" r="r" b="b"/>
            <a:pathLst>
              <a:path w="26071" h="25360" extrusionOk="0">
                <a:moveTo>
                  <a:pt x="14423" y="1"/>
                </a:moveTo>
                <a:lnTo>
                  <a:pt x="6654" y="1117"/>
                </a:lnTo>
                <a:lnTo>
                  <a:pt x="0" y="10574"/>
                </a:lnTo>
                <a:lnTo>
                  <a:pt x="740" y="20826"/>
                </a:lnTo>
                <a:lnTo>
                  <a:pt x="14423" y="25359"/>
                </a:lnTo>
                <a:lnTo>
                  <a:pt x="23044" y="20826"/>
                </a:lnTo>
                <a:lnTo>
                  <a:pt x="26070" y="11076"/>
                </a:lnTo>
                <a:lnTo>
                  <a:pt x="22430" y="1912"/>
                </a:lnTo>
                <a:lnTo>
                  <a:pt x="144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81;p45">
            <a:extLst>
              <a:ext uri="{FF2B5EF4-FFF2-40B4-BE49-F238E27FC236}">
                <a16:creationId xmlns:a16="http://schemas.microsoft.com/office/drawing/2014/main" id="{C10C6436-A081-4B91-BFBD-C4609E1F5CA9}"/>
              </a:ext>
            </a:extLst>
          </p:cNvPr>
          <p:cNvGrpSpPr/>
          <p:nvPr/>
        </p:nvGrpSpPr>
        <p:grpSpPr>
          <a:xfrm>
            <a:off x="160176" y="2903051"/>
            <a:ext cx="839284" cy="2261713"/>
            <a:chOff x="1551525" y="3035300"/>
            <a:chExt cx="328175" cy="822725"/>
          </a:xfrm>
        </p:grpSpPr>
        <p:sp>
          <p:nvSpPr>
            <p:cNvPr id="26" name="Google Shape;782;p45">
              <a:extLst>
                <a:ext uri="{FF2B5EF4-FFF2-40B4-BE49-F238E27FC236}">
                  <a16:creationId xmlns:a16="http://schemas.microsoft.com/office/drawing/2014/main" id="{73EE7019-4925-478A-9D2D-56875BDCB38D}"/>
                </a:ext>
              </a:extLst>
            </p:cNvPr>
            <p:cNvSpPr/>
            <p:nvPr/>
          </p:nvSpPr>
          <p:spPr>
            <a:xfrm>
              <a:off x="1572325" y="3178125"/>
              <a:ext cx="196475" cy="131450"/>
            </a:xfrm>
            <a:custGeom>
              <a:avLst/>
              <a:gdLst/>
              <a:ahLst/>
              <a:cxnLst/>
              <a:rect l="l" t="t" r="r" b="b"/>
              <a:pathLst>
                <a:path w="7859" h="5258" extrusionOk="0">
                  <a:moveTo>
                    <a:pt x="6366" y="1"/>
                  </a:moveTo>
                  <a:lnTo>
                    <a:pt x="2224" y="684"/>
                  </a:lnTo>
                  <a:cubicBezTo>
                    <a:pt x="2224" y="684"/>
                    <a:pt x="2238" y="1786"/>
                    <a:pt x="1387" y="2233"/>
                  </a:cubicBezTo>
                  <a:cubicBezTo>
                    <a:pt x="1" y="2954"/>
                    <a:pt x="26" y="5258"/>
                    <a:pt x="2107" y="5258"/>
                  </a:cubicBezTo>
                  <a:cubicBezTo>
                    <a:pt x="2603" y="5258"/>
                    <a:pt x="3215" y="5127"/>
                    <a:pt x="3953" y="4813"/>
                  </a:cubicBezTo>
                  <a:cubicBezTo>
                    <a:pt x="7098" y="3491"/>
                    <a:pt x="7348" y="3370"/>
                    <a:pt x="7334" y="3370"/>
                  </a:cubicBezTo>
                  <a:cubicBezTo>
                    <a:pt x="7331" y="3370"/>
                    <a:pt x="7315" y="3376"/>
                    <a:pt x="7315" y="3376"/>
                  </a:cubicBezTo>
                  <a:cubicBezTo>
                    <a:pt x="7315" y="3376"/>
                    <a:pt x="7859" y="2763"/>
                    <a:pt x="6924" y="2372"/>
                  </a:cubicBezTo>
                  <a:cubicBezTo>
                    <a:pt x="6199" y="2079"/>
                    <a:pt x="6366" y="1"/>
                    <a:pt x="6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3;p45">
              <a:extLst>
                <a:ext uri="{FF2B5EF4-FFF2-40B4-BE49-F238E27FC236}">
                  <a16:creationId xmlns:a16="http://schemas.microsoft.com/office/drawing/2014/main" id="{3E2DBFE3-4CA8-42A3-B7EB-46C3468341D3}"/>
                </a:ext>
              </a:extLst>
            </p:cNvPr>
            <p:cNvSpPr/>
            <p:nvPr/>
          </p:nvSpPr>
          <p:spPr>
            <a:xfrm>
              <a:off x="1677425" y="3112925"/>
              <a:ext cx="54775" cy="92775"/>
            </a:xfrm>
            <a:custGeom>
              <a:avLst/>
              <a:gdLst/>
              <a:ahLst/>
              <a:cxnLst/>
              <a:rect l="l" t="t" r="r" b="b"/>
              <a:pathLst>
                <a:path w="2191" h="3711" extrusionOk="0">
                  <a:moveTo>
                    <a:pt x="0" y="0"/>
                  </a:moveTo>
                  <a:lnTo>
                    <a:pt x="0" y="3711"/>
                  </a:lnTo>
                  <a:lnTo>
                    <a:pt x="2190" y="2999"/>
                  </a:lnTo>
                  <a:lnTo>
                    <a:pt x="2190" y="2176"/>
                  </a:lnTo>
                  <a:cubicBezTo>
                    <a:pt x="2190" y="921"/>
                    <a:pt x="1256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4;p45">
              <a:extLst>
                <a:ext uri="{FF2B5EF4-FFF2-40B4-BE49-F238E27FC236}">
                  <a16:creationId xmlns:a16="http://schemas.microsoft.com/office/drawing/2014/main" id="{4D0A64F7-1BBE-4A01-A9E4-38F7B338BE29}"/>
                </a:ext>
              </a:extLst>
            </p:cNvPr>
            <p:cNvSpPr/>
            <p:nvPr/>
          </p:nvSpPr>
          <p:spPr>
            <a:xfrm>
              <a:off x="1627900" y="3141525"/>
              <a:ext cx="61750" cy="139150"/>
            </a:xfrm>
            <a:custGeom>
              <a:avLst/>
              <a:gdLst/>
              <a:ahLst/>
              <a:cxnLst/>
              <a:rect l="l" t="t" r="r" b="b"/>
              <a:pathLst>
                <a:path w="2470" h="5566" extrusionOk="0">
                  <a:moveTo>
                    <a:pt x="2288" y="0"/>
                  </a:moveTo>
                  <a:lnTo>
                    <a:pt x="1" y="823"/>
                  </a:lnTo>
                  <a:lnTo>
                    <a:pt x="1" y="5566"/>
                  </a:lnTo>
                  <a:lnTo>
                    <a:pt x="2469" y="556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5;p45">
              <a:extLst>
                <a:ext uri="{FF2B5EF4-FFF2-40B4-BE49-F238E27FC236}">
                  <a16:creationId xmlns:a16="http://schemas.microsoft.com/office/drawing/2014/main" id="{AD889A97-4BC1-4306-88E2-B5B0F65A0D11}"/>
                </a:ext>
              </a:extLst>
            </p:cNvPr>
            <p:cNvSpPr/>
            <p:nvPr/>
          </p:nvSpPr>
          <p:spPr>
            <a:xfrm>
              <a:off x="1675325" y="3152400"/>
              <a:ext cx="58600" cy="131075"/>
            </a:xfrm>
            <a:custGeom>
              <a:avLst/>
              <a:gdLst/>
              <a:ahLst/>
              <a:cxnLst/>
              <a:rect l="l" t="t" r="r" b="b"/>
              <a:pathLst>
                <a:path w="2344" h="5243" extrusionOk="0">
                  <a:moveTo>
                    <a:pt x="1298" y="0"/>
                  </a:moveTo>
                  <a:cubicBezTo>
                    <a:pt x="1154" y="0"/>
                    <a:pt x="1003" y="27"/>
                    <a:pt x="851" y="81"/>
                  </a:cubicBezTo>
                  <a:lnTo>
                    <a:pt x="1" y="388"/>
                  </a:lnTo>
                  <a:lnTo>
                    <a:pt x="1" y="5131"/>
                  </a:lnTo>
                  <a:lnTo>
                    <a:pt x="2344" y="5242"/>
                  </a:lnTo>
                  <a:lnTo>
                    <a:pt x="2246" y="918"/>
                  </a:lnTo>
                  <a:cubicBezTo>
                    <a:pt x="2235" y="340"/>
                    <a:pt x="1815" y="0"/>
                    <a:pt x="1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6;p45">
              <a:extLst>
                <a:ext uri="{FF2B5EF4-FFF2-40B4-BE49-F238E27FC236}">
                  <a16:creationId xmlns:a16="http://schemas.microsoft.com/office/drawing/2014/main" id="{A90A918B-5DCD-451D-AC7F-B0A17EFF21F1}"/>
                </a:ext>
              </a:extLst>
            </p:cNvPr>
            <p:cNvSpPr/>
            <p:nvPr/>
          </p:nvSpPr>
          <p:spPr>
            <a:xfrm>
              <a:off x="1628250" y="3112925"/>
              <a:ext cx="98375" cy="98350"/>
            </a:xfrm>
            <a:custGeom>
              <a:avLst/>
              <a:gdLst/>
              <a:ahLst/>
              <a:cxnLst/>
              <a:rect l="l" t="t" r="r" b="b"/>
              <a:pathLst>
                <a:path w="3935" h="3934" extrusionOk="0">
                  <a:moveTo>
                    <a:pt x="1967" y="0"/>
                  </a:moveTo>
                  <a:cubicBezTo>
                    <a:pt x="879" y="0"/>
                    <a:pt x="1" y="879"/>
                    <a:pt x="1" y="1967"/>
                  </a:cubicBezTo>
                  <a:cubicBezTo>
                    <a:pt x="1" y="3055"/>
                    <a:pt x="879" y="3934"/>
                    <a:pt x="1967" y="3934"/>
                  </a:cubicBezTo>
                  <a:cubicBezTo>
                    <a:pt x="3055" y="3934"/>
                    <a:pt x="3934" y="3055"/>
                    <a:pt x="3934" y="1967"/>
                  </a:cubicBezTo>
                  <a:cubicBezTo>
                    <a:pt x="3934" y="879"/>
                    <a:pt x="3055" y="0"/>
                    <a:pt x="1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7;p45">
              <a:extLst>
                <a:ext uri="{FF2B5EF4-FFF2-40B4-BE49-F238E27FC236}">
                  <a16:creationId xmlns:a16="http://schemas.microsoft.com/office/drawing/2014/main" id="{F386297A-90F5-49B0-ADD9-416421025F08}"/>
                </a:ext>
              </a:extLst>
            </p:cNvPr>
            <p:cNvSpPr/>
            <p:nvPr/>
          </p:nvSpPr>
          <p:spPr>
            <a:xfrm>
              <a:off x="1786925" y="3130325"/>
              <a:ext cx="52675" cy="46950"/>
            </a:xfrm>
            <a:custGeom>
              <a:avLst/>
              <a:gdLst/>
              <a:ahLst/>
              <a:cxnLst/>
              <a:rect l="l" t="t" r="r" b="b"/>
              <a:pathLst>
                <a:path w="2107" h="1878" extrusionOk="0">
                  <a:moveTo>
                    <a:pt x="1061" y="1"/>
                  </a:moveTo>
                  <a:cubicBezTo>
                    <a:pt x="941" y="1"/>
                    <a:pt x="817" y="24"/>
                    <a:pt x="698" y="72"/>
                  </a:cubicBezTo>
                  <a:cubicBezTo>
                    <a:pt x="223" y="267"/>
                    <a:pt x="0" y="797"/>
                    <a:pt x="195" y="1285"/>
                  </a:cubicBezTo>
                  <a:cubicBezTo>
                    <a:pt x="353" y="1652"/>
                    <a:pt x="692" y="1877"/>
                    <a:pt x="1052" y="1877"/>
                  </a:cubicBezTo>
                  <a:cubicBezTo>
                    <a:pt x="1170" y="1877"/>
                    <a:pt x="1291" y="1853"/>
                    <a:pt x="1409" y="1801"/>
                  </a:cubicBezTo>
                  <a:cubicBezTo>
                    <a:pt x="1883" y="1606"/>
                    <a:pt x="2106" y="1062"/>
                    <a:pt x="1925" y="574"/>
                  </a:cubicBezTo>
                  <a:cubicBezTo>
                    <a:pt x="1778" y="216"/>
                    <a:pt x="1432" y="1"/>
                    <a:pt x="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8;p45">
              <a:extLst>
                <a:ext uri="{FF2B5EF4-FFF2-40B4-BE49-F238E27FC236}">
                  <a16:creationId xmlns:a16="http://schemas.microsoft.com/office/drawing/2014/main" id="{038A9398-BBA6-49C4-B6E4-10CFD4842D94}"/>
                </a:ext>
              </a:extLst>
            </p:cNvPr>
            <p:cNvSpPr/>
            <p:nvPr/>
          </p:nvSpPr>
          <p:spPr>
            <a:xfrm>
              <a:off x="1799125" y="3163125"/>
              <a:ext cx="33150" cy="54075"/>
            </a:xfrm>
            <a:custGeom>
              <a:avLst/>
              <a:gdLst/>
              <a:ahLst/>
              <a:cxnLst/>
              <a:rect l="l" t="t" r="r" b="b"/>
              <a:pathLst>
                <a:path w="1326" h="2163" extrusionOk="0">
                  <a:moveTo>
                    <a:pt x="0" y="1"/>
                  </a:moveTo>
                  <a:lnTo>
                    <a:pt x="321" y="2163"/>
                  </a:lnTo>
                  <a:lnTo>
                    <a:pt x="1325" y="2065"/>
                  </a:lnTo>
                  <a:lnTo>
                    <a:pt x="1033" y="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9;p45">
              <a:extLst>
                <a:ext uri="{FF2B5EF4-FFF2-40B4-BE49-F238E27FC236}">
                  <a16:creationId xmlns:a16="http://schemas.microsoft.com/office/drawing/2014/main" id="{3E9029AF-C708-4802-B9BA-4052124BB856}"/>
                </a:ext>
              </a:extLst>
            </p:cNvPr>
            <p:cNvSpPr/>
            <p:nvPr/>
          </p:nvSpPr>
          <p:spPr>
            <a:xfrm>
              <a:off x="1641500" y="3763975"/>
              <a:ext cx="46050" cy="82150"/>
            </a:xfrm>
            <a:custGeom>
              <a:avLst/>
              <a:gdLst/>
              <a:ahLst/>
              <a:cxnLst/>
              <a:rect l="l" t="t" r="r" b="b"/>
              <a:pathLst>
                <a:path w="1842" h="3286" extrusionOk="0">
                  <a:moveTo>
                    <a:pt x="1842" y="0"/>
                  </a:moveTo>
                  <a:lnTo>
                    <a:pt x="642" y="614"/>
                  </a:lnTo>
                  <a:lnTo>
                    <a:pt x="531" y="1814"/>
                  </a:lnTo>
                  <a:lnTo>
                    <a:pt x="154" y="2553"/>
                  </a:lnTo>
                  <a:cubicBezTo>
                    <a:pt x="1" y="2790"/>
                    <a:pt x="84" y="3125"/>
                    <a:pt x="363" y="3250"/>
                  </a:cubicBezTo>
                  <a:cubicBezTo>
                    <a:pt x="422" y="3274"/>
                    <a:pt x="483" y="3285"/>
                    <a:pt x="543" y="3285"/>
                  </a:cubicBezTo>
                  <a:cubicBezTo>
                    <a:pt x="698" y="3285"/>
                    <a:pt x="849" y="3210"/>
                    <a:pt x="949" y="3069"/>
                  </a:cubicBezTo>
                  <a:lnTo>
                    <a:pt x="1842" y="1744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0;p45">
              <a:extLst>
                <a:ext uri="{FF2B5EF4-FFF2-40B4-BE49-F238E27FC236}">
                  <a16:creationId xmlns:a16="http://schemas.microsoft.com/office/drawing/2014/main" id="{D959C64B-BAAD-4429-96A2-05E5006EA6A7}"/>
                </a:ext>
              </a:extLst>
            </p:cNvPr>
            <p:cNvSpPr/>
            <p:nvPr/>
          </p:nvSpPr>
          <p:spPr>
            <a:xfrm>
              <a:off x="1650575" y="3759450"/>
              <a:ext cx="25125" cy="27400"/>
            </a:xfrm>
            <a:custGeom>
              <a:avLst/>
              <a:gdLst/>
              <a:ahLst/>
              <a:cxnLst/>
              <a:rect l="l" t="t" r="r" b="b"/>
              <a:pathLst>
                <a:path w="1005" h="1096" extrusionOk="0">
                  <a:moveTo>
                    <a:pt x="935" y="0"/>
                  </a:moveTo>
                  <a:lnTo>
                    <a:pt x="0" y="209"/>
                  </a:lnTo>
                  <a:lnTo>
                    <a:pt x="279" y="865"/>
                  </a:lnTo>
                  <a:cubicBezTo>
                    <a:pt x="338" y="1011"/>
                    <a:pt x="484" y="1096"/>
                    <a:pt x="629" y="1096"/>
                  </a:cubicBezTo>
                  <a:cubicBezTo>
                    <a:pt x="692" y="1096"/>
                    <a:pt x="754" y="1080"/>
                    <a:pt x="809" y="1046"/>
                  </a:cubicBezTo>
                  <a:cubicBezTo>
                    <a:pt x="935" y="976"/>
                    <a:pt x="1005" y="823"/>
                    <a:pt x="991" y="67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1;p45">
              <a:extLst>
                <a:ext uri="{FF2B5EF4-FFF2-40B4-BE49-F238E27FC236}">
                  <a16:creationId xmlns:a16="http://schemas.microsoft.com/office/drawing/2014/main" id="{8032E347-E4F9-451B-9FEC-03C8A3C608F6}"/>
                </a:ext>
              </a:extLst>
            </p:cNvPr>
            <p:cNvSpPr/>
            <p:nvPr/>
          </p:nvSpPr>
          <p:spPr>
            <a:xfrm>
              <a:off x="1671725" y="3786300"/>
              <a:ext cx="55925" cy="71725"/>
            </a:xfrm>
            <a:custGeom>
              <a:avLst/>
              <a:gdLst/>
              <a:ahLst/>
              <a:cxnLst/>
              <a:rect l="l" t="t" r="r" b="b"/>
              <a:pathLst>
                <a:path w="2237" h="2869" extrusionOk="0">
                  <a:moveTo>
                    <a:pt x="1205" y="0"/>
                  </a:moveTo>
                  <a:lnTo>
                    <a:pt x="354" y="530"/>
                  </a:lnTo>
                  <a:lnTo>
                    <a:pt x="214" y="1800"/>
                  </a:lnTo>
                  <a:cubicBezTo>
                    <a:pt x="214" y="1800"/>
                    <a:pt x="0" y="2869"/>
                    <a:pt x="947" y="2869"/>
                  </a:cubicBezTo>
                  <a:cubicBezTo>
                    <a:pt x="997" y="2869"/>
                    <a:pt x="1050" y="2866"/>
                    <a:pt x="1107" y="2860"/>
                  </a:cubicBezTo>
                  <a:cubicBezTo>
                    <a:pt x="2237" y="2734"/>
                    <a:pt x="1665" y="1437"/>
                    <a:pt x="1665" y="1437"/>
                  </a:cubicBezTo>
                  <a:lnTo>
                    <a:pt x="12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2;p45">
              <a:extLst>
                <a:ext uri="{FF2B5EF4-FFF2-40B4-BE49-F238E27FC236}">
                  <a16:creationId xmlns:a16="http://schemas.microsoft.com/office/drawing/2014/main" id="{35595A52-B9A9-4E67-BCE6-669B34793908}"/>
                </a:ext>
              </a:extLst>
            </p:cNvPr>
            <p:cNvSpPr/>
            <p:nvPr/>
          </p:nvSpPr>
          <p:spPr>
            <a:xfrm>
              <a:off x="1683700" y="3786650"/>
              <a:ext cx="17800" cy="38050"/>
            </a:xfrm>
            <a:custGeom>
              <a:avLst/>
              <a:gdLst/>
              <a:ahLst/>
              <a:cxnLst/>
              <a:rect l="l" t="t" r="r" b="b"/>
              <a:pathLst>
                <a:path w="712" h="1522" extrusionOk="0">
                  <a:moveTo>
                    <a:pt x="0" y="0"/>
                  </a:moveTo>
                  <a:lnTo>
                    <a:pt x="0" y="1172"/>
                  </a:lnTo>
                  <a:cubicBezTo>
                    <a:pt x="0" y="1359"/>
                    <a:pt x="155" y="1521"/>
                    <a:pt x="353" y="1521"/>
                  </a:cubicBezTo>
                  <a:cubicBezTo>
                    <a:pt x="361" y="1521"/>
                    <a:pt x="369" y="1521"/>
                    <a:pt x="377" y="1520"/>
                  </a:cubicBezTo>
                  <a:cubicBezTo>
                    <a:pt x="572" y="1520"/>
                    <a:pt x="712" y="1367"/>
                    <a:pt x="712" y="1172"/>
                  </a:cubicBezTo>
                  <a:lnTo>
                    <a:pt x="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3;p45">
              <a:extLst>
                <a:ext uri="{FF2B5EF4-FFF2-40B4-BE49-F238E27FC236}">
                  <a16:creationId xmlns:a16="http://schemas.microsoft.com/office/drawing/2014/main" id="{2A32EA81-22E4-4206-9C49-5E9BF4B66EBE}"/>
                </a:ext>
              </a:extLst>
            </p:cNvPr>
            <p:cNvSpPr/>
            <p:nvPr/>
          </p:nvSpPr>
          <p:spPr>
            <a:xfrm>
              <a:off x="1674625" y="3746525"/>
              <a:ext cx="43975" cy="53050"/>
            </a:xfrm>
            <a:custGeom>
              <a:avLst/>
              <a:gdLst/>
              <a:ahLst/>
              <a:cxnLst/>
              <a:rect l="l" t="t" r="r" b="b"/>
              <a:pathLst>
                <a:path w="1759" h="2122" extrusionOk="0">
                  <a:moveTo>
                    <a:pt x="1758" y="1"/>
                  </a:moveTo>
                  <a:lnTo>
                    <a:pt x="1" y="447"/>
                  </a:lnTo>
                  <a:lnTo>
                    <a:pt x="140" y="2121"/>
                  </a:lnTo>
                  <a:lnTo>
                    <a:pt x="1368" y="2121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4;p45">
              <a:extLst>
                <a:ext uri="{FF2B5EF4-FFF2-40B4-BE49-F238E27FC236}">
                  <a16:creationId xmlns:a16="http://schemas.microsoft.com/office/drawing/2014/main" id="{380575C3-902D-44F0-A14B-456B3598D5AD}"/>
                </a:ext>
              </a:extLst>
            </p:cNvPr>
            <p:cNvSpPr/>
            <p:nvPr/>
          </p:nvSpPr>
          <p:spPr>
            <a:xfrm>
              <a:off x="1708100" y="3183350"/>
              <a:ext cx="143700" cy="116150"/>
            </a:xfrm>
            <a:custGeom>
              <a:avLst/>
              <a:gdLst/>
              <a:ahLst/>
              <a:cxnLst/>
              <a:rect l="l" t="t" r="r" b="b"/>
              <a:pathLst>
                <a:path w="5748" h="4646" extrusionOk="0">
                  <a:moveTo>
                    <a:pt x="5120" y="1"/>
                  </a:moveTo>
                  <a:lnTo>
                    <a:pt x="3655" y="252"/>
                  </a:lnTo>
                  <a:lnTo>
                    <a:pt x="4102" y="2986"/>
                  </a:lnTo>
                  <a:lnTo>
                    <a:pt x="4102" y="2986"/>
                  </a:lnTo>
                  <a:lnTo>
                    <a:pt x="224" y="2372"/>
                  </a:lnTo>
                  <a:lnTo>
                    <a:pt x="1" y="3865"/>
                  </a:lnTo>
                  <a:lnTo>
                    <a:pt x="4883" y="4632"/>
                  </a:lnTo>
                  <a:cubicBezTo>
                    <a:pt x="4939" y="4646"/>
                    <a:pt x="4966" y="4646"/>
                    <a:pt x="5008" y="4646"/>
                  </a:cubicBezTo>
                  <a:cubicBezTo>
                    <a:pt x="5190" y="4646"/>
                    <a:pt x="5385" y="4576"/>
                    <a:pt x="5510" y="4395"/>
                  </a:cubicBezTo>
                  <a:cubicBezTo>
                    <a:pt x="5678" y="4227"/>
                    <a:pt x="5748" y="3990"/>
                    <a:pt x="5720" y="3753"/>
                  </a:cubicBez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5;p45">
              <a:extLst>
                <a:ext uri="{FF2B5EF4-FFF2-40B4-BE49-F238E27FC236}">
                  <a16:creationId xmlns:a16="http://schemas.microsoft.com/office/drawing/2014/main" id="{6C25BC02-06A0-4825-A2E5-C35F3C8E6BB7}"/>
                </a:ext>
              </a:extLst>
            </p:cNvPr>
            <p:cNvSpPr/>
            <p:nvPr/>
          </p:nvSpPr>
          <p:spPr>
            <a:xfrm>
              <a:off x="1562000" y="3429900"/>
              <a:ext cx="121725" cy="341425"/>
            </a:xfrm>
            <a:custGeom>
              <a:avLst/>
              <a:gdLst/>
              <a:ahLst/>
              <a:cxnLst/>
              <a:rect l="l" t="t" r="r" b="b"/>
              <a:pathLst>
                <a:path w="4869" h="13657" extrusionOk="0">
                  <a:moveTo>
                    <a:pt x="2916" y="1"/>
                  </a:moveTo>
                  <a:lnTo>
                    <a:pt x="140" y="5594"/>
                  </a:lnTo>
                  <a:cubicBezTo>
                    <a:pt x="0" y="5957"/>
                    <a:pt x="14" y="6375"/>
                    <a:pt x="196" y="6724"/>
                  </a:cubicBezTo>
                  <a:lnTo>
                    <a:pt x="3711" y="13656"/>
                  </a:lnTo>
                  <a:lnTo>
                    <a:pt x="4868" y="13559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6;p45">
              <a:extLst>
                <a:ext uri="{FF2B5EF4-FFF2-40B4-BE49-F238E27FC236}">
                  <a16:creationId xmlns:a16="http://schemas.microsoft.com/office/drawing/2014/main" id="{4F73CCE2-414C-4445-BB35-07D7A3E6E756}"/>
                </a:ext>
              </a:extLst>
            </p:cNvPr>
            <p:cNvSpPr/>
            <p:nvPr/>
          </p:nvSpPr>
          <p:spPr>
            <a:xfrm>
              <a:off x="1666600" y="3198000"/>
              <a:ext cx="34550" cy="49900"/>
            </a:xfrm>
            <a:custGeom>
              <a:avLst/>
              <a:gdLst/>
              <a:ahLst/>
              <a:cxnLst/>
              <a:rect l="l" t="t" r="r" b="b"/>
              <a:pathLst>
                <a:path w="1382" h="1996" extrusionOk="0">
                  <a:moveTo>
                    <a:pt x="1" y="1"/>
                  </a:moveTo>
                  <a:lnTo>
                    <a:pt x="1" y="1995"/>
                  </a:lnTo>
                  <a:lnTo>
                    <a:pt x="1382" y="1995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7;p45">
              <a:extLst>
                <a:ext uri="{FF2B5EF4-FFF2-40B4-BE49-F238E27FC236}">
                  <a16:creationId xmlns:a16="http://schemas.microsoft.com/office/drawing/2014/main" id="{F6EF15C2-FCE1-47A4-A034-0EA5416F3E7F}"/>
                </a:ext>
              </a:extLst>
            </p:cNvPr>
            <p:cNvSpPr/>
            <p:nvPr/>
          </p:nvSpPr>
          <p:spPr>
            <a:xfrm>
              <a:off x="1618475" y="3238800"/>
              <a:ext cx="174400" cy="202450"/>
            </a:xfrm>
            <a:custGeom>
              <a:avLst/>
              <a:gdLst/>
              <a:ahLst/>
              <a:cxnLst/>
              <a:rect l="l" t="t" r="r" b="b"/>
              <a:pathLst>
                <a:path w="6976" h="8098" extrusionOk="0">
                  <a:moveTo>
                    <a:pt x="2079" y="1"/>
                  </a:moveTo>
                  <a:cubicBezTo>
                    <a:pt x="2079" y="1"/>
                    <a:pt x="1" y="252"/>
                    <a:pt x="57" y="1758"/>
                  </a:cubicBezTo>
                  <a:cubicBezTo>
                    <a:pt x="113" y="3153"/>
                    <a:pt x="726" y="6292"/>
                    <a:pt x="657" y="7645"/>
                  </a:cubicBezTo>
                  <a:cubicBezTo>
                    <a:pt x="657" y="7645"/>
                    <a:pt x="1075" y="8097"/>
                    <a:pt x="1963" y="8097"/>
                  </a:cubicBezTo>
                  <a:cubicBezTo>
                    <a:pt x="2478" y="8097"/>
                    <a:pt x="3150" y="7945"/>
                    <a:pt x="3990" y="7463"/>
                  </a:cubicBezTo>
                  <a:cubicBezTo>
                    <a:pt x="3990" y="7463"/>
                    <a:pt x="6975" y="503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8;p45">
              <a:extLst>
                <a:ext uri="{FF2B5EF4-FFF2-40B4-BE49-F238E27FC236}">
                  <a16:creationId xmlns:a16="http://schemas.microsoft.com/office/drawing/2014/main" id="{9523D2E6-F307-4EFE-AE8A-F8B78DA9F754}"/>
                </a:ext>
              </a:extLst>
            </p:cNvPr>
            <p:cNvSpPr/>
            <p:nvPr/>
          </p:nvSpPr>
          <p:spPr>
            <a:xfrm>
              <a:off x="1620200" y="3757700"/>
              <a:ext cx="35275" cy="94625"/>
            </a:xfrm>
            <a:custGeom>
              <a:avLst/>
              <a:gdLst/>
              <a:ahLst/>
              <a:cxnLst/>
              <a:rect l="l" t="t" r="r" b="b"/>
              <a:pathLst>
                <a:path w="1411" h="3785" extrusionOk="0">
                  <a:moveTo>
                    <a:pt x="685" y="0"/>
                  </a:moveTo>
                  <a:cubicBezTo>
                    <a:pt x="685" y="0"/>
                    <a:pt x="1" y="3785"/>
                    <a:pt x="27" y="3785"/>
                  </a:cubicBezTo>
                  <a:cubicBezTo>
                    <a:pt x="28" y="3785"/>
                    <a:pt x="29" y="3783"/>
                    <a:pt x="30" y="3780"/>
                  </a:cubicBezTo>
                  <a:cubicBezTo>
                    <a:pt x="85" y="3627"/>
                    <a:pt x="1411" y="182"/>
                    <a:pt x="1411" y="182"/>
                  </a:cubicBezTo>
                  <a:lnTo>
                    <a:pt x="6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9;p45">
              <a:extLst>
                <a:ext uri="{FF2B5EF4-FFF2-40B4-BE49-F238E27FC236}">
                  <a16:creationId xmlns:a16="http://schemas.microsoft.com/office/drawing/2014/main" id="{35218C18-545B-4EED-8930-7BF6F1A6F8CF}"/>
                </a:ext>
              </a:extLst>
            </p:cNvPr>
            <p:cNvSpPr/>
            <p:nvPr/>
          </p:nvSpPr>
          <p:spPr>
            <a:xfrm>
              <a:off x="1565475" y="3268300"/>
              <a:ext cx="303075" cy="508400"/>
            </a:xfrm>
            <a:custGeom>
              <a:avLst/>
              <a:gdLst/>
              <a:ahLst/>
              <a:cxnLst/>
              <a:rect l="l" t="t" r="r" b="b"/>
              <a:pathLst>
                <a:path w="12123" h="20336" extrusionOk="0">
                  <a:moveTo>
                    <a:pt x="7490" y="0"/>
                  </a:moveTo>
                  <a:cubicBezTo>
                    <a:pt x="5583" y="0"/>
                    <a:pt x="3869" y="1297"/>
                    <a:pt x="3404" y="3215"/>
                  </a:cubicBezTo>
                  <a:lnTo>
                    <a:pt x="2874" y="5377"/>
                  </a:lnTo>
                  <a:cubicBezTo>
                    <a:pt x="3558" y="5572"/>
                    <a:pt x="3920" y="6507"/>
                    <a:pt x="3683" y="7511"/>
                  </a:cubicBezTo>
                  <a:cubicBezTo>
                    <a:pt x="3454" y="8415"/>
                    <a:pt x="2830" y="9063"/>
                    <a:pt x="2192" y="9063"/>
                  </a:cubicBezTo>
                  <a:cubicBezTo>
                    <a:pt x="2131" y="9063"/>
                    <a:pt x="2070" y="9057"/>
                    <a:pt x="2009" y="9045"/>
                  </a:cubicBezTo>
                  <a:lnTo>
                    <a:pt x="545" y="15141"/>
                  </a:lnTo>
                  <a:cubicBezTo>
                    <a:pt x="1" y="17386"/>
                    <a:pt x="1396" y="19674"/>
                    <a:pt x="3641" y="20218"/>
                  </a:cubicBezTo>
                  <a:cubicBezTo>
                    <a:pt x="3974" y="20298"/>
                    <a:pt x="4306" y="20336"/>
                    <a:pt x="4632" y="20336"/>
                  </a:cubicBezTo>
                  <a:cubicBezTo>
                    <a:pt x="6539" y="20336"/>
                    <a:pt x="8254" y="19037"/>
                    <a:pt x="8719" y="17107"/>
                  </a:cubicBezTo>
                  <a:lnTo>
                    <a:pt x="10267" y="10649"/>
                  </a:lnTo>
                  <a:cubicBezTo>
                    <a:pt x="9597" y="10454"/>
                    <a:pt x="9249" y="9505"/>
                    <a:pt x="9486" y="8529"/>
                  </a:cubicBezTo>
                  <a:cubicBezTo>
                    <a:pt x="9719" y="7624"/>
                    <a:pt x="10359" y="6983"/>
                    <a:pt x="10995" y="6983"/>
                  </a:cubicBezTo>
                  <a:cubicBezTo>
                    <a:pt x="11046" y="6983"/>
                    <a:pt x="11096" y="6987"/>
                    <a:pt x="11146" y="6995"/>
                  </a:cubicBezTo>
                  <a:lnTo>
                    <a:pt x="11578" y="5181"/>
                  </a:lnTo>
                  <a:cubicBezTo>
                    <a:pt x="12122" y="2936"/>
                    <a:pt x="10727" y="648"/>
                    <a:pt x="8482" y="118"/>
                  </a:cubicBezTo>
                  <a:cubicBezTo>
                    <a:pt x="8149" y="38"/>
                    <a:pt x="7817" y="0"/>
                    <a:pt x="7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0;p45">
              <a:extLst>
                <a:ext uri="{FF2B5EF4-FFF2-40B4-BE49-F238E27FC236}">
                  <a16:creationId xmlns:a16="http://schemas.microsoft.com/office/drawing/2014/main" id="{1C2AF2DA-AC36-4086-9DCD-D88848D69E07}"/>
                </a:ext>
              </a:extLst>
            </p:cNvPr>
            <p:cNvSpPr/>
            <p:nvPr/>
          </p:nvSpPr>
          <p:spPr>
            <a:xfrm>
              <a:off x="1721700" y="3116050"/>
              <a:ext cx="98375" cy="295400"/>
            </a:xfrm>
            <a:custGeom>
              <a:avLst/>
              <a:gdLst/>
              <a:ahLst/>
              <a:cxnLst/>
              <a:rect l="l" t="t" r="r" b="b"/>
              <a:pathLst>
                <a:path w="3935" h="11816" extrusionOk="0">
                  <a:moveTo>
                    <a:pt x="3028" y="1"/>
                  </a:moveTo>
                  <a:lnTo>
                    <a:pt x="1" y="11536"/>
                  </a:lnTo>
                  <a:lnTo>
                    <a:pt x="1158" y="11815"/>
                  </a:lnTo>
                  <a:lnTo>
                    <a:pt x="3934" y="182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1;p45">
              <a:extLst>
                <a:ext uri="{FF2B5EF4-FFF2-40B4-BE49-F238E27FC236}">
                  <a16:creationId xmlns:a16="http://schemas.microsoft.com/office/drawing/2014/main" id="{D8D9672C-AFCA-46FD-A8A3-F60AD800E84F}"/>
                </a:ext>
              </a:extLst>
            </p:cNvPr>
            <p:cNvSpPr/>
            <p:nvPr/>
          </p:nvSpPr>
          <p:spPr>
            <a:xfrm>
              <a:off x="1682650" y="3445075"/>
              <a:ext cx="11525" cy="10825"/>
            </a:xfrm>
            <a:custGeom>
              <a:avLst/>
              <a:gdLst/>
              <a:ahLst/>
              <a:cxnLst/>
              <a:rect l="l" t="t" r="r" b="b"/>
              <a:pathLst>
                <a:path w="461" h="433" extrusionOk="0">
                  <a:moveTo>
                    <a:pt x="245" y="0"/>
                  </a:moveTo>
                  <a:cubicBezTo>
                    <a:pt x="192" y="0"/>
                    <a:pt x="140" y="21"/>
                    <a:pt x="98" y="63"/>
                  </a:cubicBezTo>
                  <a:cubicBezTo>
                    <a:pt x="0" y="147"/>
                    <a:pt x="0" y="272"/>
                    <a:pt x="98" y="370"/>
                  </a:cubicBezTo>
                  <a:cubicBezTo>
                    <a:pt x="140" y="412"/>
                    <a:pt x="192" y="433"/>
                    <a:pt x="245" y="433"/>
                  </a:cubicBezTo>
                  <a:cubicBezTo>
                    <a:pt x="297" y="433"/>
                    <a:pt x="349" y="412"/>
                    <a:pt x="391" y="370"/>
                  </a:cubicBezTo>
                  <a:cubicBezTo>
                    <a:pt x="461" y="272"/>
                    <a:pt x="461" y="161"/>
                    <a:pt x="391" y="63"/>
                  </a:cubicBezTo>
                  <a:cubicBezTo>
                    <a:pt x="349" y="21"/>
                    <a:pt x="297" y="0"/>
                    <a:pt x="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2;p45">
              <a:extLst>
                <a:ext uri="{FF2B5EF4-FFF2-40B4-BE49-F238E27FC236}">
                  <a16:creationId xmlns:a16="http://schemas.microsoft.com/office/drawing/2014/main" id="{F6E1B595-E906-4432-8D83-637423DE83C5}"/>
                </a:ext>
              </a:extLst>
            </p:cNvPr>
            <p:cNvSpPr/>
            <p:nvPr/>
          </p:nvSpPr>
          <p:spPr>
            <a:xfrm>
              <a:off x="1646025" y="3507500"/>
              <a:ext cx="11900" cy="10750"/>
            </a:xfrm>
            <a:custGeom>
              <a:avLst/>
              <a:gdLst/>
              <a:ahLst/>
              <a:cxnLst/>
              <a:rect l="l" t="t" r="r" b="b"/>
              <a:pathLst>
                <a:path w="476" h="430" extrusionOk="0">
                  <a:moveTo>
                    <a:pt x="245" y="0"/>
                  </a:moveTo>
                  <a:cubicBezTo>
                    <a:pt x="193" y="0"/>
                    <a:pt x="140" y="21"/>
                    <a:pt x="99" y="63"/>
                  </a:cubicBezTo>
                  <a:cubicBezTo>
                    <a:pt x="1" y="147"/>
                    <a:pt x="1" y="272"/>
                    <a:pt x="99" y="356"/>
                  </a:cubicBezTo>
                  <a:cubicBezTo>
                    <a:pt x="140" y="405"/>
                    <a:pt x="193" y="429"/>
                    <a:pt x="245" y="429"/>
                  </a:cubicBezTo>
                  <a:cubicBezTo>
                    <a:pt x="297" y="429"/>
                    <a:pt x="350" y="405"/>
                    <a:pt x="391" y="356"/>
                  </a:cubicBezTo>
                  <a:cubicBezTo>
                    <a:pt x="475" y="286"/>
                    <a:pt x="475" y="147"/>
                    <a:pt x="391" y="63"/>
                  </a:cubicBezTo>
                  <a:cubicBezTo>
                    <a:pt x="350" y="21"/>
                    <a:pt x="297" y="0"/>
                    <a:pt x="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3;p45">
              <a:extLst>
                <a:ext uri="{FF2B5EF4-FFF2-40B4-BE49-F238E27FC236}">
                  <a16:creationId xmlns:a16="http://schemas.microsoft.com/office/drawing/2014/main" id="{0D3EE561-4EA6-4EF3-B275-CC81BAE42FE6}"/>
                </a:ext>
              </a:extLst>
            </p:cNvPr>
            <p:cNvSpPr/>
            <p:nvPr/>
          </p:nvSpPr>
          <p:spPr>
            <a:xfrm>
              <a:off x="1653700" y="3447700"/>
              <a:ext cx="34900" cy="67175"/>
            </a:xfrm>
            <a:custGeom>
              <a:avLst/>
              <a:gdLst/>
              <a:ahLst/>
              <a:cxnLst/>
              <a:rect l="l" t="t" r="r" b="b"/>
              <a:pathLst>
                <a:path w="1396" h="2687" extrusionOk="0">
                  <a:moveTo>
                    <a:pt x="1396" y="0"/>
                  </a:moveTo>
                  <a:cubicBezTo>
                    <a:pt x="1228" y="0"/>
                    <a:pt x="1089" y="42"/>
                    <a:pt x="977" y="153"/>
                  </a:cubicBezTo>
                  <a:cubicBezTo>
                    <a:pt x="852" y="265"/>
                    <a:pt x="782" y="405"/>
                    <a:pt x="726" y="544"/>
                  </a:cubicBezTo>
                  <a:cubicBezTo>
                    <a:pt x="698" y="628"/>
                    <a:pt x="698" y="697"/>
                    <a:pt x="670" y="767"/>
                  </a:cubicBezTo>
                  <a:lnTo>
                    <a:pt x="656" y="976"/>
                  </a:lnTo>
                  <a:cubicBezTo>
                    <a:pt x="642" y="1116"/>
                    <a:pt x="642" y="1255"/>
                    <a:pt x="628" y="1381"/>
                  </a:cubicBezTo>
                  <a:cubicBezTo>
                    <a:pt x="587" y="1618"/>
                    <a:pt x="573" y="1883"/>
                    <a:pt x="489" y="2106"/>
                  </a:cubicBezTo>
                  <a:cubicBezTo>
                    <a:pt x="447" y="2232"/>
                    <a:pt x="391" y="2329"/>
                    <a:pt x="308" y="2399"/>
                  </a:cubicBezTo>
                  <a:cubicBezTo>
                    <a:pt x="224" y="2497"/>
                    <a:pt x="112" y="2525"/>
                    <a:pt x="1" y="2567"/>
                  </a:cubicBezTo>
                  <a:lnTo>
                    <a:pt x="1" y="2678"/>
                  </a:lnTo>
                  <a:cubicBezTo>
                    <a:pt x="30" y="2684"/>
                    <a:pt x="60" y="2687"/>
                    <a:pt x="90" y="2687"/>
                  </a:cubicBezTo>
                  <a:cubicBezTo>
                    <a:pt x="204" y="2687"/>
                    <a:pt x="323" y="2647"/>
                    <a:pt x="433" y="2581"/>
                  </a:cubicBezTo>
                  <a:cubicBezTo>
                    <a:pt x="573" y="2497"/>
                    <a:pt x="656" y="2371"/>
                    <a:pt x="726" y="2232"/>
                  </a:cubicBezTo>
                  <a:cubicBezTo>
                    <a:pt x="852" y="1967"/>
                    <a:pt x="907" y="1674"/>
                    <a:pt x="921" y="1409"/>
                  </a:cubicBezTo>
                  <a:cubicBezTo>
                    <a:pt x="921" y="1269"/>
                    <a:pt x="935" y="1144"/>
                    <a:pt x="935" y="1004"/>
                  </a:cubicBezTo>
                  <a:lnTo>
                    <a:pt x="935" y="823"/>
                  </a:lnTo>
                  <a:cubicBezTo>
                    <a:pt x="935" y="767"/>
                    <a:pt x="935" y="697"/>
                    <a:pt x="949" y="642"/>
                  </a:cubicBezTo>
                  <a:cubicBezTo>
                    <a:pt x="977" y="544"/>
                    <a:pt x="1019" y="432"/>
                    <a:pt x="1089" y="349"/>
                  </a:cubicBezTo>
                  <a:cubicBezTo>
                    <a:pt x="1158" y="279"/>
                    <a:pt x="1284" y="209"/>
                    <a:pt x="1396" y="167"/>
                  </a:cubicBezTo>
                  <a:lnTo>
                    <a:pt x="1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4;p45">
              <a:extLst>
                <a:ext uri="{FF2B5EF4-FFF2-40B4-BE49-F238E27FC236}">
                  <a16:creationId xmlns:a16="http://schemas.microsoft.com/office/drawing/2014/main" id="{DA2EA447-08BB-48B0-B769-FAEA338AAE91}"/>
                </a:ext>
              </a:extLst>
            </p:cNvPr>
            <p:cNvSpPr/>
            <p:nvPr/>
          </p:nvSpPr>
          <p:spPr>
            <a:xfrm>
              <a:off x="1759375" y="3463925"/>
              <a:ext cx="11875" cy="10600"/>
            </a:xfrm>
            <a:custGeom>
              <a:avLst/>
              <a:gdLst/>
              <a:ahLst/>
              <a:cxnLst/>
              <a:rect l="l" t="t" r="r" b="b"/>
              <a:pathLst>
                <a:path w="475" h="424" extrusionOk="0">
                  <a:moveTo>
                    <a:pt x="227" y="0"/>
                  </a:moveTo>
                  <a:cubicBezTo>
                    <a:pt x="212" y="0"/>
                    <a:pt x="196" y="2"/>
                    <a:pt x="182" y="7"/>
                  </a:cubicBezTo>
                  <a:cubicBezTo>
                    <a:pt x="70" y="48"/>
                    <a:pt x="0" y="174"/>
                    <a:pt x="42" y="272"/>
                  </a:cubicBezTo>
                  <a:cubicBezTo>
                    <a:pt x="64" y="361"/>
                    <a:pt x="149" y="423"/>
                    <a:pt x="232" y="423"/>
                  </a:cubicBezTo>
                  <a:cubicBezTo>
                    <a:pt x="253" y="423"/>
                    <a:pt x="274" y="419"/>
                    <a:pt x="293" y="411"/>
                  </a:cubicBezTo>
                  <a:cubicBezTo>
                    <a:pt x="405" y="383"/>
                    <a:pt x="474" y="258"/>
                    <a:pt x="447" y="146"/>
                  </a:cubicBezTo>
                  <a:cubicBezTo>
                    <a:pt x="411" y="63"/>
                    <a:pt x="315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5;p45">
              <a:extLst>
                <a:ext uri="{FF2B5EF4-FFF2-40B4-BE49-F238E27FC236}">
                  <a16:creationId xmlns:a16="http://schemas.microsoft.com/office/drawing/2014/main" id="{DB1F8EAB-5467-408B-8753-B9CAE3692A3E}"/>
                </a:ext>
              </a:extLst>
            </p:cNvPr>
            <p:cNvSpPr/>
            <p:nvPr/>
          </p:nvSpPr>
          <p:spPr>
            <a:xfrm>
              <a:off x="1762150" y="3536300"/>
              <a:ext cx="11200" cy="10600"/>
            </a:xfrm>
            <a:custGeom>
              <a:avLst/>
              <a:gdLst/>
              <a:ahLst/>
              <a:cxnLst/>
              <a:rect l="l" t="t" r="r" b="b"/>
              <a:pathLst>
                <a:path w="448" h="424" extrusionOk="0">
                  <a:moveTo>
                    <a:pt x="221" y="1"/>
                  </a:moveTo>
                  <a:cubicBezTo>
                    <a:pt x="199" y="1"/>
                    <a:pt x="177" y="5"/>
                    <a:pt x="154" y="13"/>
                  </a:cubicBezTo>
                  <a:cubicBezTo>
                    <a:pt x="57" y="41"/>
                    <a:pt x="1" y="152"/>
                    <a:pt x="15" y="278"/>
                  </a:cubicBezTo>
                  <a:cubicBezTo>
                    <a:pt x="38" y="361"/>
                    <a:pt x="132" y="424"/>
                    <a:pt x="229" y="424"/>
                  </a:cubicBezTo>
                  <a:cubicBezTo>
                    <a:pt x="246" y="424"/>
                    <a:pt x="263" y="422"/>
                    <a:pt x="280" y="417"/>
                  </a:cubicBezTo>
                  <a:cubicBezTo>
                    <a:pt x="377" y="376"/>
                    <a:pt x="447" y="250"/>
                    <a:pt x="419" y="152"/>
                  </a:cubicBezTo>
                  <a:cubicBezTo>
                    <a:pt x="386" y="63"/>
                    <a:pt x="308" y="1"/>
                    <a:pt x="2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6;p45">
              <a:extLst>
                <a:ext uri="{FF2B5EF4-FFF2-40B4-BE49-F238E27FC236}">
                  <a16:creationId xmlns:a16="http://schemas.microsoft.com/office/drawing/2014/main" id="{FF8B94FF-14F3-4BB5-9E72-87118320BFBB}"/>
                </a:ext>
              </a:extLst>
            </p:cNvPr>
            <p:cNvSpPr/>
            <p:nvPr/>
          </p:nvSpPr>
          <p:spPr>
            <a:xfrm>
              <a:off x="1754475" y="3468275"/>
              <a:ext cx="20600" cy="74300"/>
            </a:xfrm>
            <a:custGeom>
              <a:avLst/>
              <a:gdLst/>
              <a:ahLst/>
              <a:cxnLst/>
              <a:rect l="l" t="t" r="r" b="b"/>
              <a:pathLst>
                <a:path w="824" h="2972" extrusionOk="0">
                  <a:moveTo>
                    <a:pt x="461" y="0"/>
                  </a:moveTo>
                  <a:lnTo>
                    <a:pt x="391" y="98"/>
                  </a:lnTo>
                  <a:cubicBezTo>
                    <a:pt x="475" y="181"/>
                    <a:pt x="545" y="293"/>
                    <a:pt x="559" y="391"/>
                  </a:cubicBezTo>
                  <a:cubicBezTo>
                    <a:pt x="601" y="502"/>
                    <a:pt x="587" y="628"/>
                    <a:pt x="545" y="725"/>
                  </a:cubicBezTo>
                  <a:cubicBezTo>
                    <a:pt x="531" y="781"/>
                    <a:pt x="489" y="837"/>
                    <a:pt x="475" y="879"/>
                  </a:cubicBezTo>
                  <a:lnTo>
                    <a:pt x="391" y="1060"/>
                  </a:lnTo>
                  <a:cubicBezTo>
                    <a:pt x="322" y="1186"/>
                    <a:pt x="266" y="1297"/>
                    <a:pt x="210" y="1423"/>
                  </a:cubicBezTo>
                  <a:cubicBezTo>
                    <a:pt x="112" y="1688"/>
                    <a:pt x="29" y="1953"/>
                    <a:pt x="1" y="2246"/>
                  </a:cubicBezTo>
                  <a:cubicBezTo>
                    <a:pt x="1" y="2385"/>
                    <a:pt x="29" y="2539"/>
                    <a:pt x="99" y="2678"/>
                  </a:cubicBezTo>
                  <a:cubicBezTo>
                    <a:pt x="182" y="2818"/>
                    <a:pt x="308" y="2929"/>
                    <a:pt x="419" y="2971"/>
                  </a:cubicBezTo>
                  <a:lnTo>
                    <a:pt x="475" y="2873"/>
                  </a:lnTo>
                  <a:cubicBezTo>
                    <a:pt x="378" y="2790"/>
                    <a:pt x="308" y="2692"/>
                    <a:pt x="266" y="2594"/>
                  </a:cubicBezTo>
                  <a:cubicBezTo>
                    <a:pt x="238" y="2483"/>
                    <a:pt x="238" y="2385"/>
                    <a:pt x="252" y="2260"/>
                  </a:cubicBezTo>
                  <a:cubicBezTo>
                    <a:pt x="280" y="2023"/>
                    <a:pt x="378" y="1785"/>
                    <a:pt x="475" y="1548"/>
                  </a:cubicBezTo>
                  <a:lnTo>
                    <a:pt x="629" y="1186"/>
                  </a:lnTo>
                  <a:lnTo>
                    <a:pt x="726" y="990"/>
                  </a:lnTo>
                  <a:cubicBezTo>
                    <a:pt x="754" y="921"/>
                    <a:pt x="768" y="851"/>
                    <a:pt x="796" y="781"/>
                  </a:cubicBezTo>
                  <a:cubicBezTo>
                    <a:pt x="824" y="642"/>
                    <a:pt x="824" y="460"/>
                    <a:pt x="754" y="321"/>
                  </a:cubicBezTo>
                  <a:cubicBezTo>
                    <a:pt x="712" y="181"/>
                    <a:pt x="601" y="7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7;p45">
              <a:extLst>
                <a:ext uri="{FF2B5EF4-FFF2-40B4-BE49-F238E27FC236}">
                  <a16:creationId xmlns:a16="http://schemas.microsoft.com/office/drawing/2014/main" id="{932A0128-A6C6-46FD-B4D5-BB0114091DD3}"/>
                </a:ext>
              </a:extLst>
            </p:cNvPr>
            <p:cNvSpPr/>
            <p:nvPr/>
          </p:nvSpPr>
          <p:spPr>
            <a:xfrm>
              <a:off x="1828425" y="3035300"/>
              <a:ext cx="51275" cy="48550"/>
            </a:xfrm>
            <a:custGeom>
              <a:avLst/>
              <a:gdLst/>
              <a:ahLst/>
              <a:cxnLst/>
              <a:rect l="l" t="t" r="r" b="b"/>
              <a:pathLst>
                <a:path w="2051" h="1942" extrusionOk="0">
                  <a:moveTo>
                    <a:pt x="1024" y="1"/>
                  </a:moveTo>
                  <a:cubicBezTo>
                    <a:pt x="554" y="1"/>
                    <a:pt x="134" y="370"/>
                    <a:pt x="70" y="846"/>
                  </a:cubicBezTo>
                  <a:cubicBezTo>
                    <a:pt x="0" y="1376"/>
                    <a:pt x="377" y="1864"/>
                    <a:pt x="907" y="1934"/>
                  </a:cubicBezTo>
                  <a:cubicBezTo>
                    <a:pt x="948" y="1939"/>
                    <a:pt x="989" y="1942"/>
                    <a:pt x="1030" y="1942"/>
                  </a:cubicBezTo>
                  <a:cubicBezTo>
                    <a:pt x="1498" y="1942"/>
                    <a:pt x="1917" y="1584"/>
                    <a:pt x="1981" y="1097"/>
                  </a:cubicBezTo>
                  <a:cubicBezTo>
                    <a:pt x="2050" y="581"/>
                    <a:pt x="1688" y="92"/>
                    <a:pt x="1144" y="9"/>
                  </a:cubicBezTo>
                  <a:cubicBezTo>
                    <a:pt x="1104" y="3"/>
                    <a:pt x="1063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8;p45">
              <a:extLst>
                <a:ext uri="{FF2B5EF4-FFF2-40B4-BE49-F238E27FC236}">
                  <a16:creationId xmlns:a16="http://schemas.microsoft.com/office/drawing/2014/main" id="{F9F17A27-66A9-410C-9C55-A77135FE4ED9}"/>
                </a:ext>
              </a:extLst>
            </p:cNvPr>
            <p:cNvSpPr/>
            <p:nvPr/>
          </p:nvSpPr>
          <p:spPr>
            <a:xfrm>
              <a:off x="1797025" y="3070375"/>
              <a:ext cx="65575" cy="50250"/>
            </a:xfrm>
            <a:custGeom>
              <a:avLst/>
              <a:gdLst/>
              <a:ahLst/>
              <a:cxnLst/>
              <a:rect l="l" t="t" r="r" b="b"/>
              <a:pathLst>
                <a:path w="2623" h="2010" extrusionOk="0">
                  <a:moveTo>
                    <a:pt x="2232" y="1"/>
                  </a:moveTo>
                  <a:cubicBezTo>
                    <a:pt x="168" y="517"/>
                    <a:pt x="1" y="1926"/>
                    <a:pt x="1" y="1926"/>
                  </a:cubicBezTo>
                  <a:lnTo>
                    <a:pt x="921" y="2009"/>
                  </a:lnTo>
                  <a:cubicBezTo>
                    <a:pt x="1437" y="796"/>
                    <a:pt x="2623" y="475"/>
                    <a:pt x="2623" y="475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;p45">
              <a:extLst>
                <a:ext uri="{FF2B5EF4-FFF2-40B4-BE49-F238E27FC236}">
                  <a16:creationId xmlns:a16="http://schemas.microsoft.com/office/drawing/2014/main" id="{4374005C-947F-4417-9806-ECD36A8B73A5}"/>
                </a:ext>
              </a:extLst>
            </p:cNvPr>
            <p:cNvSpPr/>
            <p:nvPr/>
          </p:nvSpPr>
          <p:spPr>
            <a:xfrm>
              <a:off x="1650575" y="3118850"/>
              <a:ext cx="152400" cy="587250"/>
            </a:xfrm>
            <a:custGeom>
              <a:avLst/>
              <a:gdLst/>
              <a:ahLst/>
              <a:cxnLst/>
              <a:rect l="l" t="t" r="r" b="b"/>
              <a:pathLst>
                <a:path w="6096" h="23490" extrusionOk="0">
                  <a:moveTo>
                    <a:pt x="6026" y="0"/>
                  </a:moveTo>
                  <a:lnTo>
                    <a:pt x="0" y="23476"/>
                  </a:lnTo>
                  <a:lnTo>
                    <a:pt x="70" y="2349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0;p45">
              <a:extLst>
                <a:ext uri="{FF2B5EF4-FFF2-40B4-BE49-F238E27FC236}">
                  <a16:creationId xmlns:a16="http://schemas.microsoft.com/office/drawing/2014/main" id="{D009FCDF-108F-4BC0-AB81-5BF73FAE8D7E}"/>
                </a:ext>
              </a:extLst>
            </p:cNvPr>
            <p:cNvSpPr/>
            <p:nvPr/>
          </p:nvSpPr>
          <p:spPr>
            <a:xfrm>
              <a:off x="1657550" y="3119550"/>
              <a:ext cx="152400" cy="586900"/>
            </a:xfrm>
            <a:custGeom>
              <a:avLst/>
              <a:gdLst/>
              <a:ahLst/>
              <a:cxnLst/>
              <a:rect l="l" t="t" r="r" b="b"/>
              <a:pathLst>
                <a:path w="6096" h="23476" extrusionOk="0">
                  <a:moveTo>
                    <a:pt x="6026" y="0"/>
                  </a:moveTo>
                  <a:lnTo>
                    <a:pt x="0" y="23462"/>
                  </a:lnTo>
                  <a:lnTo>
                    <a:pt x="70" y="23476"/>
                  </a:lnTo>
                  <a:lnTo>
                    <a:pt x="6096" y="14"/>
                  </a:lnTo>
                  <a:lnTo>
                    <a:pt x="60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1;p45">
              <a:extLst>
                <a:ext uri="{FF2B5EF4-FFF2-40B4-BE49-F238E27FC236}">
                  <a16:creationId xmlns:a16="http://schemas.microsoft.com/office/drawing/2014/main" id="{CF07F83D-F4D9-46CA-A591-C5702E49291C}"/>
                </a:ext>
              </a:extLst>
            </p:cNvPr>
            <p:cNvSpPr/>
            <p:nvPr/>
          </p:nvSpPr>
          <p:spPr>
            <a:xfrm>
              <a:off x="1664875" y="3120250"/>
              <a:ext cx="152050" cy="586200"/>
            </a:xfrm>
            <a:custGeom>
              <a:avLst/>
              <a:gdLst/>
              <a:ahLst/>
              <a:cxnLst/>
              <a:rect l="l" t="t" r="r" b="b"/>
              <a:pathLst>
                <a:path w="6082" h="23448" extrusionOk="0">
                  <a:moveTo>
                    <a:pt x="6012" y="0"/>
                  </a:moveTo>
                  <a:lnTo>
                    <a:pt x="0" y="23434"/>
                  </a:lnTo>
                  <a:lnTo>
                    <a:pt x="56" y="23448"/>
                  </a:lnTo>
                  <a:lnTo>
                    <a:pt x="60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2;p45">
              <a:extLst>
                <a:ext uri="{FF2B5EF4-FFF2-40B4-BE49-F238E27FC236}">
                  <a16:creationId xmlns:a16="http://schemas.microsoft.com/office/drawing/2014/main" id="{8CBE7489-A58D-4CC9-BAC8-BFB67F3E590F}"/>
                </a:ext>
              </a:extLst>
            </p:cNvPr>
            <p:cNvSpPr/>
            <p:nvPr/>
          </p:nvSpPr>
          <p:spPr>
            <a:xfrm>
              <a:off x="1629300" y="3690750"/>
              <a:ext cx="61400" cy="27575"/>
            </a:xfrm>
            <a:custGeom>
              <a:avLst/>
              <a:gdLst/>
              <a:ahLst/>
              <a:cxnLst/>
              <a:rect l="l" t="t" r="r" b="b"/>
              <a:pathLst>
                <a:path w="2456" h="1103" extrusionOk="0">
                  <a:moveTo>
                    <a:pt x="126" y="0"/>
                  </a:moveTo>
                  <a:lnTo>
                    <a:pt x="0" y="544"/>
                  </a:lnTo>
                  <a:lnTo>
                    <a:pt x="2316" y="1102"/>
                  </a:lnTo>
                  <a:lnTo>
                    <a:pt x="2455" y="55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3;p45">
              <a:extLst>
                <a:ext uri="{FF2B5EF4-FFF2-40B4-BE49-F238E27FC236}">
                  <a16:creationId xmlns:a16="http://schemas.microsoft.com/office/drawing/2014/main" id="{19FD4C61-8E19-4ED5-9367-AA8AFE4C43DD}"/>
                </a:ext>
              </a:extLst>
            </p:cNvPr>
            <p:cNvSpPr/>
            <p:nvPr/>
          </p:nvSpPr>
          <p:spPr>
            <a:xfrm>
              <a:off x="1810975" y="3046175"/>
              <a:ext cx="57575" cy="67125"/>
            </a:xfrm>
            <a:custGeom>
              <a:avLst/>
              <a:gdLst/>
              <a:ahLst/>
              <a:cxnLst/>
              <a:rect l="l" t="t" r="r" b="b"/>
              <a:pathLst>
                <a:path w="2303" h="2685" extrusionOk="0">
                  <a:moveTo>
                    <a:pt x="1689" y="0"/>
                  </a:moveTo>
                  <a:cubicBezTo>
                    <a:pt x="1665" y="0"/>
                    <a:pt x="1641" y="2"/>
                    <a:pt x="1619" y="6"/>
                  </a:cubicBezTo>
                  <a:cubicBezTo>
                    <a:pt x="1409" y="34"/>
                    <a:pt x="1256" y="188"/>
                    <a:pt x="1228" y="383"/>
                  </a:cubicBezTo>
                  <a:cubicBezTo>
                    <a:pt x="1228" y="397"/>
                    <a:pt x="1256" y="439"/>
                    <a:pt x="1284" y="439"/>
                  </a:cubicBezTo>
                  <a:cubicBezTo>
                    <a:pt x="1312" y="439"/>
                    <a:pt x="1340" y="425"/>
                    <a:pt x="1340" y="383"/>
                  </a:cubicBezTo>
                  <a:cubicBezTo>
                    <a:pt x="1354" y="215"/>
                    <a:pt x="1521" y="118"/>
                    <a:pt x="1633" y="104"/>
                  </a:cubicBezTo>
                  <a:cubicBezTo>
                    <a:pt x="1644" y="103"/>
                    <a:pt x="1655" y="102"/>
                    <a:pt x="1667" y="102"/>
                  </a:cubicBezTo>
                  <a:cubicBezTo>
                    <a:pt x="1803" y="102"/>
                    <a:pt x="1974" y="178"/>
                    <a:pt x="2051" y="383"/>
                  </a:cubicBezTo>
                  <a:cubicBezTo>
                    <a:pt x="2191" y="732"/>
                    <a:pt x="1995" y="941"/>
                    <a:pt x="1828" y="1066"/>
                  </a:cubicBezTo>
                  <a:cubicBezTo>
                    <a:pt x="1772" y="1094"/>
                    <a:pt x="1702" y="1122"/>
                    <a:pt x="1633" y="1150"/>
                  </a:cubicBezTo>
                  <a:cubicBezTo>
                    <a:pt x="168" y="1680"/>
                    <a:pt x="1" y="2601"/>
                    <a:pt x="1" y="2629"/>
                  </a:cubicBezTo>
                  <a:cubicBezTo>
                    <a:pt x="1" y="2656"/>
                    <a:pt x="15" y="2684"/>
                    <a:pt x="56" y="2684"/>
                  </a:cubicBezTo>
                  <a:cubicBezTo>
                    <a:pt x="70" y="2684"/>
                    <a:pt x="84" y="2670"/>
                    <a:pt x="84" y="2629"/>
                  </a:cubicBezTo>
                  <a:cubicBezTo>
                    <a:pt x="84" y="2629"/>
                    <a:pt x="238" y="1722"/>
                    <a:pt x="1674" y="1220"/>
                  </a:cubicBezTo>
                  <a:cubicBezTo>
                    <a:pt x="1758" y="1192"/>
                    <a:pt x="1828" y="1150"/>
                    <a:pt x="1884" y="1122"/>
                  </a:cubicBezTo>
                  <a:cubicBezTo>
                    <a:pt x="2037" y="1010"/>
                    <a:pt x="2302" y="745"/>
                    <a:pt x="2135" y="327"/>
                  </a:cubicBezTo>
                  <a:cubicBezTo>
                    <a:pt x="2050" y="85"/>
                    <a:pt x="1850" y="0"/>
                    <a:pt x="1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14;p45">
              <a:extLst>
                <a:ext uri="{FF2B5EF4-FFF2-40B4-BE49-F238E27FC236}">
                  <a16:creationId xmlns:a16="http://schemas.microsoft.com/office/drawing/2014/main" id="{B11606EE-085B-4481-8A46-D3552BA170B7}"/>
                </a:ext>
              </a:extLst>
            </p:cNvPr>
            <p:cNvSpPr/>
            <p:nvPr/>
          </p:nvSpPr>
          <p:spPr>
            <a:xfrm>
              <a:off x="1715075" y="3262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D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15;p45">
              <a:extLst>
                <a:ext uri="{FF2B5EF4-FFF2-40B4-BE49-F238E27FC236}">
                  <a16:creationId xmlns:a16="http://schemas.microsoft.com/office/drawing/2014/main" id="{4585EEDF-D5D6-4B3E-B1F3-F6D5503F0769}"/>
                </a:ext>
              </a:extLst>
            </p:cNvPr>
            <p:cNvSpPr/>
            <p:nvPr/>
          </p:nvSpPr>
          <p:spPr>
            <a:xfrm>
              <a:off x="1647075" y="3237950"/>
              <a:ext cx="75700" cy="28900"/>
            </a:xfrm>
            <a:custGeom>
              <a:avLst/>
              <a:gdLst/>
              <a:ahLst/>
              <a:cxnLst/>
              <a:rect l="l" t="t" r="r" b="b"/>
              <a:pathLst>
                <a:path w="3028" h="1156" extrusionOk="0">
                  <a:moveTo>
                    <a:pt x="1450" y="0"/>
                  </a:moveTo>
                  <a:cubicBezTo>
                    <a:pt x="1284" y="0"/>
                    <a:pt x="1111" y="10"/>
                    <a:pt x="935" y="35"/>
                  </a:cubicBezTo>
                  <a:cubicBezTo>
                    <a:pt x="935" y="35"/>
                    <a:pt x="489" y="105"/>
                    <a:pt x="1" y="300"/>
                  </a:cubicBezTo>
                  <a:cubicBezTo>
                    <a:pt x="1" y="300"/>
                    <a:pt x="218" y="1156"/>
                    <a:pt x="1545" y="1156"/>
                  </a:cubicBezTo>
                  <a:cubicBezTo>
                    <a:pt x="1605" y="1156"/>
                    <a:pt x="1666" y="1154"/>
                    <a:pt x="1730" y="1151"/>
                  </a:cubicBezTo>
                  <a:cubicBezTo>
                    <a:pt x="2888" y="1081"/>
                    <a:pt x="3028" y="286"/>
                    <a:pt x="3028" y="286"/>
                  </a:cubicBezTo>
                  <a:cubicBezTo>
                    <a:pt x="3028" y="286"/>
                    <a:pt x="2328" y="0"/>
                    <a:pt x="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6;p45">
              <a:extLst>
                <a:ext uri="{FF2B5EF4-FFF2-40B4-BE49-F238E27FC236}">
                  <a16:creationId xmlns:a16="http://schemas.microsoft.com/office/drawing/2014/main" id="{085AF04E-C700-40DD-BF3B-7B3B91E7532E}"/>
                </a:ext>
              </a:extLst>
            </p:cNvPr>
            <p:cNvSpPr/>
            <p:nvPr/>
          </p:nvSpPr>
          <p:spPr>
            <a:xfrm>
              <a:off x="1653000" y="3128950"/>
              <a:ext cx="73275" cy="91750"/>
            </a:xfrm>
            <a:custGeom>
              <a:avLst/>
              <a:gdLst/>
              <a:ahLst/>
              <a:cxnLst/>
              <a:rect l="l" t="t" r="r" b="b"/>
              <a:pathLst>
                <a:path w="2931" h="3670" extrusionOk="0">
                  <a:moveTo>
                    <a:pt x="1465" y="1"/>
                  </a:moveTo>
                  <a:cubicBezTo>
                    <a:pt x="670" y="1"/>
                    <a:pt x="1" y="671"/>
                    <a:pt x="1" y="1466"/>
                  </a:cubicBezTo>
                  <a:lnTo>
                    <a:pt x="1" y="2205"/>
                  </a:lnTo>
                  <a:cubicBezTo>
                    <a:pt x="1" y="3000"/>
                    <a:pt x="670" y="3669"/>
                    <a:pt x="1465" y="3669"/>
                  </a:cubicBezTo>
                  <a:cubicBezTo>
                    <a:pt x="2274" y="3669"/>
                    <a:pt x="2916" y="3014"/>
                    <a:pt x="2930" y="2205"/>
                  </a:cubicBezTo>
                  <a:lnTo>
                    <a:pt x="2930" y="1466"/>
                  </a:lnTo>
                  <a:cubicBezTo>
                    <a:pt x="2930" y="671"/>
                    <a:pt x="2274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7;p45">
              <a:extLst>
                <a:ext uri="{FF2B5EF4-FFF2-40B4-BE49-F238E27FC236}">
                  <a16:creationId xmlns:a16="http://schemas.microsoft.com/office/drawing/2014/main" id="{BDAA490F-B9FB-4EF0-8E0D-9496B176700D}"/>
                </a:ext>
              </a:extLst>
            </p:cNvPr>
            <p:cNvSpPr/>
            <p:nvPr/>
          </p:nvSpPr>
          <p:spPr>
            <a:xfrm>
              <a:off x="1797025" y="3130700"/>
              <a:ext cx="20950" cy="33500"/>
            </a:xfrm>
            <a:custGeom>
              <a:avLst/>
              <a:gdLst/>
              <a:ahLst/>
              <a:cxnLst/>
              <a:rect l="l" t="t" r="r" b="b"/>
              <a:pathLst>
                <a:path w="838" h="1340" extrusionOk="0">
                  <a:moveTo>
                    <a:pt x="586" y="1"/>
                  </a:moveTo>
                  <a:cubicBezTo>
                    <a:pt x="294" y="43"/>
                    <a:pt x="84" y="294"/>
                    <a:pt x="56" y="614"/>
                  </a:cubicBezTo>
                  <a:cubicBezTo>
                    <a:pt x="1" y="1019"/>
                    <a:pt x="308" y="1340"/>
                    <a:pt x="712" y="1340"/>
                  </a:cubicBezTo>
                  <a:lnTo>
                    <a:pt x="838" y="1340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8;p45">
              <a:extLst>
                <a:ext uri="{FF2B5EF4-FFF2-40B4-BE49-F238E27FC236}">
                  <a16:creationId xmlns:a16="http://schemas.microsoft.com/office/drawing/2014/main" id="{630E2BD0-E60D-42D7-B5BD-D0F1D990ED29}"/>
                </a:ext>
              </a:extLst>
            </p:cNvPr>
            <p:cNvSpPr/>
            <p:nvPr/>
          </p:nvSpPr>
          <p:spPr>
            <a:xfrm>
              <a:off x="1689625" y="3368475"/>
              <a:ext cx="51275" cy="47225"/>
            </a:xfrm>
            <a:custGeom>
              <a:avLst/>
              <a:gdLst/>
              <a:ahLst/>
              <a:cxnLst/>
              <a:rect l="l" t="t" r="r" b="b"/>
              <a:pathLst>
                <a:path w="2051" h="1889" extrusionOk="0">
                  <a:moveTo>
                    <a:pt x="1049" y="0"/>
                  </a:moveTo>
                  <a:cubicBezTo>
                    <a:pt x="993" y="0"/>
                    <a:pt x="936" y="6"/>
                    <a:pt x="879" y="17"/>
                  </a:cubicBezTo>
                  <a:cubicBezTo>
                    <a:pt x="349" y="86"/>
                    <a:pt x="0" y="575"/>
                    <a:pt x="98" y="1091"/>
                  </a:cubicBezTo>
                  <a:cubicBezTo>
                    <a:pt x="172" y="1561"/>
                    <a:pt x="565" y="1888"/>
                    <a:pt x="1003" y="1888"/>
                  </a:cubicBezTo>
                  <a:cubicBezTo>
                    <a:pt x="1059" y="1888"/>
                    <a:pt x="1115" y="1883"/>
                    <a:pt x="1172" y="1872"/>
                  </a:cubicBezTo>
                  <a:cubicBezTo>
                    <a:pt x="1702" y="1788"/>
                    <a:pt x="2051" y="1300"/>
                    <a:pt x="1953" y="798"/>
                  </a:cubicBezTo>
                  <a:cubicBezTo>
                    <a:pt x="1879" y="328"/>
                    <a:pt x="1487" y="0"/>
                    <a:pt x="1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19;p45">
              <a:extLst>
                <a:ext uri="{FF2B5EF4-FFF2-40B4-BE49-F238E27FC236}">
                  <a16:creationId xmlns:a16="http://schemas.microsoft.com/office/drawing/2014/main" id="{94F27607-B051-410B-BD1C-3EAD8C680BA8}"/>
                </a:ext>
              </a:extLst>
            </p:cNvPr>
            <p:cNvSpPr/>
            <p:nvPr/>
          </p:nvSpPr>
          <p:spPr>
            <a:xfrm>
              <a:off x="1652300" y="3363650"/>
              <a:ext cx="57925" cy="35600"/>
            </a:xfrm>
            <a:custGeom>
              <a:avLst/>
              <a:gdLst/>
              <a:ahLst/>
              <a:cxnLst/>
              <a:rect l="l" t="t" r="r" b="b"/>
              <a:pathLst>
                <a:path w="2317" h="1424" extrusionOk="0">
                  <a:moveTo>
                    <a:pt x="224" y="0"/>
                  </a:moveTo>
                  <a:lnTo>
                    <a:pt x="1" y="991"/>
                  </a:lnTo>
                  <a:lnTo>
                    <a:pt x="1758" y="1423"/>
                  </a:lnTo>
                  <a:lnTo>
                    <a:pt x="2316" y="461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0;p45">
              <a:extLst>
                <a:ext uri="{FF2B5EF4-FFF2-40B4-BE49-F238E27FC236}">
                  <a16:creationId xmlns:a16="http://schemas.microsoft.com/office/drawing/2014/main" id="{38BC0AC9-CCD8-44B4-8B34-CDCFF7722A8E}"/>
                </a:ext>
              </a:extLst>
            </p:cNvPr>
            <p:cNvSpPr/>
            <p:nvPr/>
          </p:nvSpPr>
          <p:spPr>
            <a:xfrm>
              <a:off x="1551525" y="3248575"/>
              <a:ext cx="136725" cy="155200"/>
            </a:xfrm>
            <a:custGeom>
              <a:avLst/>
              <a:gdLst/>
              <a:ahLst/>
              <a:cxnLst/>
              <a:rect l="l" t="t" r="r" b="b"/>
              <a:pathLst>
                <a:path w="5469" h="6208" extrusionOk="0">
                  <a:moveTo>
                    <a:pt x="3614" y="0"/>
                  </a:moveTo>
                  <a:cubicBezTo>
                    <a:pt x="1716" y="1060"/>
                    <a:pt x="294" y="3808"/>
                    <a:pt x="126" y="4143"/>
                  </a:cubicBezTo>
                  <a:cubicBezTo>
                    <a:pt x="15" y="4352"/>
                    <a:pt x="1" y="4603"/>
                    <a:pt x="112" y="4813"/>
                  </a:cubicBezTo>
                  <a:cubicBezTo>
                    <a:pt x="210" y="5022"/>
                    <a:pt x="405" y="5175"/>
                    <a:pt x="629" y="5231"/>
                  </a:cubicBezTo>
                  <a:lnTo>
                    <a:pt x="5176" y="6208"/>
                  </a:lnTo>
                  <a:lnTo>
                    <a:pt x="5469" y="4743"/>
                  </a:lnTo>
                  <a:lnTo>
                    <a:pt x="1926" y="3976"/>
                  </a:lnTo>
                  <a:cubicBezTo>
                    <a:pt x="2553" y="2957"/>
                    <a:pt x="3418" y="1772"/>
                    <a:pt x="4102" y="1409"/>
                  </a:cubicBezTo>
                  <a:lnTo>
                    <a:pt x="3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1;p45">
              <a:extLst>
                <a:ext uri="{FF2B5EF4-FFF2-40B4-BE49-F238E27FC236}">
                  <a16:creationId xmlns:a16="http://schemas.microsoft.com/office/drawing/2014/main" id="{9BA3EBAC-F5C2-41AD-8711-FCD565BCFA43}"/>
                </a:ext>
              </a:extLst>
            </p:cNvPr>
            <p:cNvSpPr/>
            <p:nvPr/>
          </p:nvSpPr>
          <p:spPr>
            <a:xfrm>
              <a:off x="1635225" y="3126875"/>
              <a:ext cx="65925" cy="84050"/>
            </a:xfrm>
            <a:custGeom>
              <a:avLst/>
              <a:gdLst/>
              <a:ahLst/>
              <a:cxnLst/>
              <a:rect l="l" t="t" r="r" b="b"/>
              <a:pathLst>
                <a:path w="2637" h="3362" extrusionOk="0">
                  <a:moveTo>
                    <a:pt x="2525" y="0"/>
                  </a:moveTo>
                  <a:lnTo>
                    <a:pt x="642" y="349"/>
                  </a:lnTo>
                  <a:lnTo>
                    <a:pt x="0" y="2246"/>
                  </a:lnTo>
                  <a:lnTo>
                    <a:pt x="396" y="2879"/>
                  </a:lnTo>
                  <a:lnTo>
                    <a:pt x="396" y="2879"/>
                  </a:lnTo>
                  <a:cubicBezTo>
                    <a:pt x="214" y="2490"/>
                    <a:pt x="145" y="1994"/>
                    <a:pt x="907" y="1911"/>
                  </a:cubicBezTo>
                  <a:cubicBezTo>
                    <a:pt x="1186" y="1897"/>
                    <a:pt x="1925" y="1688"/>
                    <a:pt x="2218" y="1214"/>
                  </a:cubicBezTo>
                  <a:cubicBezTo>
                    <a:pt x="2455" y="851"/>
                    <a:pt x="2637" y="433"/>
                    <a:pt x="2525" y="0"/>
                  </a:cubicBezTo>
                  <a:close/>
                  <a:moveTo>
                    <a:pt x="396" y="2879"/>
                  </a:moveTo>
                  <a:cubicBezTo>
                    <a:pt x="521" y="3145"/>
                    <a:pt x="698" y="3362"/>
                    <a:pt x="698" y="3362"/>
                  </a:cubicBezTo>
                  <a:lnTo>
                    <a:pt x="396" y="28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2;p45">
              <a:extLst>
                <a:ext uri="{FF2B5EF4-FFF2-40B4-BE49-F238E27FC236}">
                  <a16:creationId xmlns:a16="http://schemas.microsoft.com/office/drawing/2014/main" id="{7245452F-9B0F-4BEF-981B-1F15BCCE9E32}"/>
                </a:ext>
              </a:extLst>
            </p:cNvPr>
            <p:cNvSpPr/>
            <p:nvPr/>
          </p:nvSpPr>
          <p:spPr>
            <a:xfrm>
              <a:off x="1638375" y="3170800"/>
              <a:ext cx="24425" cy="24450"/>
            </a:xfrm>
            <a:custGeom>
              <a:avLst/>
              <a:gdLst/>
              <a:ahLst/>
              <a:cxnLst/>
              <a:rect l="l" t="t" r="r" b="b"/>
              <a:pathLst>
                <a:path w="977" h="978" extrusionOk="0">
                  <a:moveTo>
                    <a:pt x="488" y="1"/>
                  </a:moveTo>
                  <a:cubicBezTo>
                    <a:pt x="209" y="1"/>
                    <a:pt x="0" y="210"/>
                    <a:pt x="0" y="489"/>
                  </a:cubicBezTo>
                  <a:cubicBezTo>
                    <a:pt x="0" y="768"/>
                    <a:pt x="209" y="977"/>
                    <a:pt x="488" y="977"/>
                  </a:cubicBezTo>
                  <a:cubicBezTo>
                    <a:pt x="767" y="977"/>
                    <a:pt x="976" y="754"/>
                    <a:pt x="976" y="489"/>
                  </a:cubicBezTo>
                  <a:cubicBezTo>
                    <a:pt x="976" y="224"/>
                    <a:pt x="767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3;p45">
              <a:extLst>
                <a:ext uri="{FF2B5EF4-FFF2-40B4-BE49-F238E27FC236}">
                  <a16:creationId xmlns:a16="http://schemas.microsoft.com/office/drawing/2014/main" id="{E828337B-15B1-46B8-8BF7-2549AB72855C}"/>
                </a:ext>
              </a:extLst>
            </p:cNvPr>
            <p:cNvSpPr/>
            <p:nvPr/>
          </p:nvSpPr>
          <p:spPr>
            <a:xfrm>
              <a:off x="1694500" y="3128050"/>
              <a:ext cx="37650" cy="38950"/>
            </a:xfrm>
            <a:custGeom>
              <a:avLst/>
              <a:gdLst/>
              <a:ahLst/>
              <a:cxnLst/>
              <a:rect l="l" t="t" r="r" b="b"/>
              <a:pathLst>
                <a:path w="1506" h="1558" extrusionOk="0">
                  <a:moveTo>
                    <a:pt x="328" y="1"/>
                  </a:moveTo>
                  <a:cubicBezTo>
                    <a:pt x="224" y="1"/>
                    <a:pt x="115" y="33"/>
                    <a:pt x="1" y="107"/>
                  </a:cubicBezTo>
                  <a:cubicBezTo>
                    <a:pt x="1" y="107"/>
                    <a:pt x="628" y="1237"/>
                    <a:pt x="1493" y="1557"/>
                  </a:cubicBezTo>
                  <a:cubicBezTo>
                    <a:pt x="1505" y="1557"/>
                    <a:pt x="1049" y="1"/>
                    <a:pt x="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FDF7BC4-8411-4C04-86A7-220A48CD4605}"/>
              </a:ext>
            </a:extLst>
          </p:cNvPr>
          <p:cNvCxnSpPr>
            <a:cxnSpLocks/>
          </p:cNvCxnSpPr>
          <p:nvPr/>
        </p:nvCxnSpPr>
        <p:spPr>
          <a:xfrm flipH="1">
            <a:off x="5775803" y="1582720"/>
            <a:ext cx="301752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41D9F0B-5FB6-41E9-9D25-86563C1B378B}"/>
              </a:ext>
            </a:extLst>
          </p:cNvPr>
          <p:cNvCxnSpPr>
            <a:cxnSpLocks/>
          </p:cNvCxnSpPr>
          <p:nvPr/>
        </p:nvCxnSpPr>
        <p:spPr>
          <a:xfrm flipV="1">
            <a:off x="5775803" y="1579725"/>
            <a:ext cx="0" cy="11887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388;p36">
            <a:extLst>
              <a:ext uri="{FF2B5EF4-FFF2-40B4-BE49-F238E27FC236}">
                <a16:creationId xmlns:a16="http://schemas.microsoft.com/office/drawing/2014/main" id="{58138FCC-143C-4461-AFCB-26BCC742396C}"/>
              </a:ext>
            </a:extLst>
          </p:cNvPr>
          <p:cNvSpPr/>
          <p:nvPr/>
        </p:nvSpPr>
        <p:spPr>
          <a:xfrm>
            <a:off x="41539" y="2966720"/>
            <a:ext cx="1724790" cy="1416121"/>
          </a:xfrm>
          <a:custGeom>
            <a:avLst/>
            <a:gdLst/>
            <a:ahLst/>
            <a:cxnLst/>
            <a:rect l="l" t="t" r="r" b="b"/>
            <a:pathLst>
              <a:path w="18636" h="17297" extrusionOk="0">
                <a:moveTo>
                  <a:pt x="5454" y="1"/>
                </a:moveTo>
                <a:lnTo>
                  <a:pt x="5161" y="4855"/>
                </a:lnTo>
                <a:lnTo>
                  <a:pt x="0" y="5455"/>
                </a:lnTo>
                <a:lnTo>
                  <a:pt x="3808" y="8900"/>
                </a:lnTo>
                <a:lnTo>
                  <a:pt x="753" y="13238"/>
                </a:lnTo>
                <a:lnTo>
                  <a:pt x="5761" y="12889"/>
                </a:lnTo>
                <a:lnTo>
                  <a:pt x="5942" y="16851"/>
                </a:lnTo>
                <a:lnTo>
                  <a:pt x="9318" y="14368"/>
                </a:lnTo>
                <a:lnTo>
                  <a:pt x="13656" y="17297"/>
                </a:lnTo>
                <a:lnTo>
                  <a:pt x="14074" y="12959"/>
                </a:lnTo>
                <a:lnTo>
                  <a:pt x="18635" y="13182"/>
                </a:lnTo>
                <a:lnTo>
                  <a:pt x="18635" y="13182"/>
                </a:lnTo>
                <a:lnTo>
                  <a:pt x="15818" y="9332"/>
                </a:lnTo>
                <a:lnTo>
                  <a:pt x="18301" y="4855"/>
                </a:lnTo>
                <a:lnTo>
                  <a:pt x="13656" y="4157"/>
                </a:lnTo>
                <a:lnTo>
                  <a:pt x="13181" y="1"/>
                </a:lnTo>
                <a:lnTo>
                  <a:pt x="9318" y="3390"/>
                </a:lnTo>
                <a:lnTo>
                  <a:pt x="5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E0414-9664-44B2-BC96-E6EAAC85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63" y="133701"/>
            <a:ext cx="7717800" cy="572700"/>
          </a:xfrm>
        </p:spPr>
        <p:txBody>
          <a:bodyPr/>
          <a:lstStyle/>
          <a:p>
            <a:r>
              <a:rPr lang="en-US" dirty="0"/>
              <a:t>Which MediaType is Top seller?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64C5-B7DD-4F75-8D99-25FE4659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223" y="1506231"/>
            <a:ext cx="3093372" cy="1422389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Looking carefully to the data shown, it is clear that MPEG audio file had the biggest market share with 59%. Purchased AAC audio file and AAC audio file accounted only for 6% in total.</a:t>
            </a:r>
          </a:p>
        </p:txBody>
      </p:sp>
      <p:grpSp>
        <p:nvGrpSpPr>
          <p:cNvPr id="47" name="Google Shape;1356;p52">
            <a:extLst>
              <a:ext uri="{FF2B5EF4-FFF2-40B4-BE49-F238E27FC236}">
                <a16:creationId xmlns:a16="http://schemas.microsoft.com/office/drawing/2014/main" id="{3C1CEA99-4D65-4480-B0E7-F08BDAC38D70}"/>
              </a:ext>
            </a:extLst>
          </p:cNvPr>
          <p:cNvGrpSpPr/>
          <p:nvPr/>
        </p:nvGrpSpPr>
        <p:grpSpPr>
          <a:xfrm>
            <a:off x="1069796" y="3543302"/>
            <a:ext cx="901392" cy="1603030"/>
            <a:chOff x="4993000" y="3419800"/>
            <a:chExt cx="504275" cy="896800"/>
          </a:xfrm>
        </p:grpSpPr>
        <p:sp>
          <p:nvSpPr>
            <p:cNvPr id="48" name="Google Shape;1357;p52">
              <a:extLst>
                <a:ext uri="{FF2B5EF4-FFF2-40B4-BE49-F238E27FC236}">
                  <a16:creationId xmlns:a16="http://schemas.microsoft.com/office/drawing/2014/main" id="{FA8EC9C6-80E9-4B9F-B477-7B344CADF81E}"/>
                </a:ext>
              </a:extLst>
            </p:cNvPr>
            <p:cNvSpPr/>
            <p:nvPr/>
          </p:nvSpPr>
          <p:spPr>
            <a:xfrm>
              <a:off x="5162125" y="4073975"/>
              <a:ext cx="45025" cy="101475"/>
            </a:xfrm>
            <a:custGeom>
              <a:avLst/>
              <a:gdLst/>
              <a:ahLst/>
              <a:cxnLst/>
              <a:rect l="l" t="t" r="r" b="b"/>
              <a:pathLst>
                <a:path w="1801" h="4059" extrusionOk="0">
                  <a:moveTo>
                    <a:pt x="893" y="1"/>
                  </a:moveTo>
                  <a:cubicBezTo>
                    <a:pt x="893" y="1"/>
                    <a:pt x="224" y="531"/>
                    <a:pt x="154" y="977"/>
                  </a:cubicBezTo>
                  <a:cubicBezTo>
                    <a:pt x="1" y="2302"/>
                    <a:pt x="545" y="3279"/>
                    <a:pt x="573" y="3474"/>
                  </a:cubicBezTo>
                  <a:cubicBezTo>
                    <a:pt x="593" y="3608"/>
                    <a:pt x="636" y="4059"/>
                    <a:pt x="920" y="4059"/>
                  </a:cubicBezTo>
                  <a:cubicBezTo>
                    <a:pt x="1021" y="4059"/>
                    <a:pt x="1153" y="4001"/>
                    <a:pt x="1326" y="3851"/>
                  </a:cubicBezTo>
                  <a:lnTo>
                    <a:pt x="1451" y="1842"/>
                  </a:lnTo>
                  <a:cubicBezTo>
                    <a:pt x="1451" y="1842"/>
                    <a:pt x="1800" y="1103"/>
                    <a:pt x="1633" y="754"/>
                  </a:cubicBezTo>
                  <a:cubicBezTo>
                    <a:pt x="1493" y="419"/>
                    <a:pt x="893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8;p52">
              <a:extLst>
                <a:ext uri="{FF2B5EF4-FFF2-40B4-BE49-F238E27FC236}">
                  <a16:creationId xmlns:a16="http://schemas.microsoft.com/office/drawing/2014/main" id="{BF13595A-BF45-4D51-B614-86E932867E1B}"/>
                </a:ext>
              </a:extLst>
            </p:cNvPr>
            <p:cNvSpPr/>
            <p:nvPr/>
          </p:nvSpPr>
          <p:spPr>
            <a:xfrm>
              <a:off x="5280700" y="4210775"/>
              <a:ext cx="54425" cy="105825"/>
            </a:xfrm>
            <a:custGeom>
              <a:avLst/>
              <a:gdLst/>
              <a:ahLst/>
              <a:cxnLst/>
              <a:rect l="l" t="t" r="r" b="b"/>
              <a:pathLst>
                <a:path w="2177" h="4233" extrusionOk="0">
                  <a:moveTo>
                    <a:pt x="1052" y="0"/>
                  </a:moveTo>
                  <a:cubicBezTo>
                    <a:pt x="928" y="0"/>
                    <a:pt x="823" y="11"/>
                    <a:pt x="823" y="11"/>
                  </a:cubicBezTo>
                  <a:cubicBezTo>
                    <a:pt x="0" y="11"/>
                    <a:pt x="196" y="2479"/>
                    <a:pt x="377" y="3163"/>
                  </a:cubicBezTo>
                  <a:cubicBezTo>
                    <a:pt x="535" y="3716"/>
                    <a:pt x="757" y="4232"/>
                    <a:pt x="1013" y="4232"/>
                  </a:cubicBezTo>
                  <a:cubicBezTo>
                    <a:pt x="1073" y="4232"/>
                    <a:pt x="1136" y="4203"/>
                    <a:pt x="1200" y="4139"/>
                  </a:cubicBezTo>
                  <a:cubicBezTo>
                    <a:pt x="1549" y="3791"/>
                    <a:pt x="2176" y="2870"/>
                    <a:pt x="2176" y="2535"/>
                  </a:cubicBezTo>
                  <a:cubicBezTo>
                    <a:pt x="2176" y="2187"/>
                    <a:pt x="1549" y="150"/>
                    <a:pt x="1395" y="52"/>
                  </a:cubicBezTo>
                  <a:cubicBezTo>
                    <a:pt x="1318" y="11"/>
                    <a:pt x="1175" y="0"/>
                    <a:pt x="10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59;p52">
              <a:extLst>
                <a:ext uri="{FF2B5EF4-FFF2-40B4-BE49-F238E27FC236}">
                  <a16:creationId xmlns:a16="http://schemas.microsoft.com/office/drawing/2014/main" id="{497C26B9-76EC-40F0-BC2C-78052A4BC5AB}"/>
                </a:ext>
              </a:extLst>
            </p:cNvPr>
            <p:cNvSpPr/>
            <p:nvPr/>
          </p:nvSpPr>
          <p:spPr>
            <a:xfrm>
              <a:off x="5080175" y="3731650"/>
              <a:ext cx="285975" cy="497525"/>
            </a:xfrm>
            <a:custGeom>
              <a:avLst/>
              <a:gdLst/>
              <a:ahLst/>
              <a:cxnLst/>
              <a:rect l="l" t="t" r="r" b="b"/>
              <a:pathLst>
                <a:path w="11439" h="19901" extrusionOk="0">
                  <a:moveTo>
                    <a:pt x="3266" y="1"/>
                  </a:moveTo>
                  <a:cubicBezTo>
                    <a:pt x="2535" y="1"/>
                    <a:pt x="1944" y="584"/>
                    <a:pt x="1465" y="1698"/>
                  </a:cubicBezTo>
                  <a:cubicBezTo>
                    <a:pt x="656" y="3553"/>
                    <a:pt x="154" y="8184"/>
                    <a:pt x="85" y="9844"/>
                  </a:cubicBezTo>
                  <a:cubicBezTo>
                    <a:pt x="1" y="11992"/>
                    <a:pt x="3432" y="14586"/>
                    <a:pt x="3432" y="14586"/>
                  </a:cubicBezTo>
                  <a:lnTo>
                    <a:pt x="4213" y="13750"/>
                  </a:lnTo>
                  <a:cubicBezTo>
                    <a:pt x="4213" y="13750"/>
                    <a:pt x="2860" y="12229"/>
                    <a:pt x="3070" y="10109"/>
                  </a:cubicBezTo>
                  <a:cubicBezTo>
                    <a:pt x="3237" y="8226"/>
                    <a:pt x="3376" y="6650"/>
                    <a:pt x="4213" y="6454"/>
                  </a:cubicBezTo>
                  <a:cubicBezTo>
                    <a:pt x="4229" y="6451"/>
                    <a:pt x="4244" y="6449"/>
                    <a:pt x="4261" y="6449"/>
                  </a:cubicBezTo>
                  <a:cubicBezTo>
                    <a:pt x="5126" y="6449"/>
                    <a:pt x="7149" y="11159"/>
                    <a:pt x="7491" y="14335"/>
                  </a:cubicBezTo>
                  <a:cubicBezTo>
                    <a:pt x="7840" y="17585"/>
                    <a:pt x="8189" y="19901"/>
                    <a:pt x="8189" y="19901"/>
                  </a:cubicBezTo>
                  <a:lnTo>
                    <a:pt x="9695" y="19552"/>
                  </a:lnTo>
                  <a:cubicBezTo>
                    <a:pt x="9695" y="19552"/>
                    <a:pt x="11439" y="9453"/>
                    <a:pt x="6905" y="3093"/>
                  </a:cubicBezTo>
                  <a:cubicBezTo>
                    <a:pt x="5413" y="993"/>
                    <a:pt x="4221" y="1"/>
                    <a:pt x="3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60;p52">
              <a:extLst>
                <a:ext uri="{FF2B5EF4-FFF2-40B4-BE49-F238E27FC236}">
                  <a16:creationId xmlns:a16="http://schemas.microsoft.com/office/drawing/2014/main" id="{8672D193-6766-461C-BC65-AA743F7672F8}"/>
                </a:ext>
              </a:extLst>
            </p:cNvPr>
            <p:cNvSpPr/>
            <p:nvPr/>
          </p:nvSpPr>
          <p:spPr>
            <a:xfrm>
              <a:off x="4994750" y="3465825"/>
              <a:ext cx="463125" cy="367525"/>
            </a:xfrm>
            <a:custGeom>
              <a:avLst/>
              <a:gdLst/>
              <a:ahLst/>
              <a:cxnLst/>
              <a:rect l="l" t="t" r="r" b="b"/>
              <a:pathLst>
                <a:path w="18525" h="14701" extrusionOk="0">
                  <a:moveTo>
                    <a:pt x="1660" y="0"/>
                  </a:moveTo>
                  <a:lnTo>
                    <a:pt x="726" y="112"/>
                  </a:lnTo>
                  <a:cubicBezTo>
                    <a:pt x="726" y="112"/>
                    <a:pt x="0" y="5301"/>
                    <a:pt x="489" y="6040"/>
                  </a:cubicBezTo>
                  <a:cubicBezTo>
                    <a:pt x="795" y="6525"/>
                    <a:pt x="1727" y="6657"/>
                    <a:pt x="2648" y="6657"/>
                  </a:cubicBezTo>
                  <a:cubicBezTo>
                    <a:pt x="3738" y="6657"/>
                    <a:pt x="4813" y="6473"/>
                    <a:pt x="4813" y="6473"/>
                  </a:cubicBezTo>
                  <a:lnTo>
                    <a:pt x="4813" y="6473"/>
                  </a:lnTo>
                  <a:cubicBezTo>
                    <a:pt x="4129" y="9039"/>
                    <a:pt x="4018" y="13321"/>
                    <a:pt x="4018" y="13321"/>
                  </a:cubicBezTo>
                  <a:cubicBezTo>
                    <a:pt x="4018" y="13321"/>
                    <a:pt x="4632" y="14701"/>
                    <a:pt x="6599" y="14701"/>
                  </a:cubicBezTo>
                  <a:cubicBezTo>
                    <a:pt x="6706" y="14701"/>
                    <a:pt x="6817" y="14697"/>
                    <a:pt x="6933" y="14688"/>
                  </a:cubicBezTo>
                  <a:cubicBezTo>
                    <a:pt x="9179" y="14507"/>
                    <a:pt x="10546" y="13809"/>
                    <a:pt x="10546" y="13809"/>
                  </a:cubicBezTo>
                  <a:cubicBezTo>
                    <a:pt x="10629" y="11968"/>
                    <a:pt x="11173" y="8955"/>
                    <a:pt x="11173" y="8955"/>
                  </a:cubicBezTo>
                  <a:cubicBezTo>
                    <a:pt x="11173" y="8955"/>
                    <a:pt x="11578" y="9583"/>
                    <a:pt x="12736" y="10852"/>
                  </a:cubicBezTo>
                  <a:cubicBezTo>
                    <a:pt x="13907" y="12122"/>
                    <a:pt x="18148" y="12749"/>
                    <a:pt x="18148" y="12749"/>
                  </a:cubicBezTo>
                  <a:lnTo>
                    <a:pt x="18524" y="12066"/>
                  </a:lnTo>
                  <a:cubicBezTo>
                    <a:pt x="18524" y="12066"/>
                    <a:pt x="17032" y="11689"/>
                    <a:pt x="14884" y="9736"/>
                  </a:cubicBezTo>
                  <a:cubicBezTo>
                    <a:pt x="12736" y="7784"/>
                    <a:pt x="13140" y="4283"/>
                    <a:pt x="10504" y="3404"/>
                  </a:cubicBezTo>
                  <a:cubicBezTo>
                    <a:pt x="9319" y="3013"/>
                    <a:pt x="8399" y="2788"/>
                    <a:pt x="7420" y="2788"/>
                  </a:cubicBezTo>
                  <a:cubicBezTo>
                    <a:pt x="6231" y="2788"/>
                    <a:pt x="4956" y="3120"/>
                    <a:pt x="3013" y="3892"/>
                  </a:cubicBezTo>
                  <a:cubicBezTo>
                    <a:pt x="2953" y="3916"/>
                    <a:pt x="2895" y="3928"/>
                    <a:pt x="2840" y="3928"/>
                  </a:cubicBezTo>
                  <a:cubicBezTo>
                    <a:pt x="1823" y="3928"/>
                    <a:pt x="1660" y="0"/>
                    <a:pt x="1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61;p52">
              <a:extLst>
                <a:ext uri="{FF2B5EF4-FFF2-40B4-BE49-F238E27FC236}">
                  <a16:creationId xmlns:a16="http://schemas.microsoft.com/office/drawing/2014/main" id="{B23ED5F1-A469-492E-B123-CB7EFEA7ED20}"/>
                </a:ext>
              </a:extLst>
            </p:cNvPr>
            <p:cNvSpPr/>
            <p:nvPr/>
          </p:nvSpPr>
          <p:spPr>
            <a:xfrm>
              <a:off x="5445975" y="3760975"/>
              <a:ext cx="51300" cy="44750"/>
            </a:xfrm>
            <a:custGeom>
              <a:avLst/>
              <a:gdLst/>
              <a:ahLst/>
              <a:cxnLst/>
              <a:rect l="l" t="t" r="r" b="b"/>
              <a:pathLst>
                <a:path w="2052" h="1790" extrusionOk="0">
                  <a:moveTo>
                    <a:pt x="1349" y="1"/>
                  </a:moveTo>
                  <a:cubicBezTo>
                    <a:pt x="993" y="1"/>
                    <a:pt x="322" y="190"/>
                    <a:pt x="322" y="190"/>
                  </a:cubicBezTo>
                  <a:lnTo>
                    <a:pt x="1" y="929"/>
                  </a:lnTo>
                  <a:cubicBezTo>
                    <a:pt x="1" y="929"/>
                    <a:pt x="699" y="1789"/>
                    <a:pt x="1082" y="1789"/>
                  </a:cubicBezTo>
                  <a:cubicBezTo>
                    <a:pt x="1104" y="1789"/>
                    <a:pt x="1125" y="1786"/>
                    <a:pt x="1145" y="1780"/>
                  </a:cubicBezTo>
                  <a:cubicBezTo>
                    <a:pt x="1493" y="1683"/>
                    <a:pt x="2051" y="1083"/>
                    <a:pt x="2037" y="1027"/>
                  </a:cubicBezTo>
                  <a:cubicBezTo>
                    <a:pt x="2023" y="985"/>
                    <a:pt x="1828" y="469"/>
                    <a:pt x="1828" y="469"/>
                  </a:cubicBezTo>
                  <a:cubicBezTo>
                    <a:pt x="1828" y="469"/>
                    <a:pt x="1689" y="232"/>
                    <a:pt x="1549" y="51"/>
                  </a:cubicBezTo>
                  <a:cubicBezTo>
                    <a:pt x="1519" y="15"/>
                    <a:pt x="1446" y="1"/>
                    <a:pt x="1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62;p52">
              <a:extLst>
                <a:ext uri="{FF2B5EF4-FFF2-40B4-BE49-F238E27FC236}">
                  <a16:creationId xmlns:a16="http://schemas.microsoft.com/office/drawing/2014/main" id="{7260A587-14AC-4072-B59D-FF6549CA8CCD}"/>
                </a:ext>
              </a:extLst>
            </p:cNvPr>
            <p:cNvSpPr/>
            <p:nvPr/>
          </p:nvSpPr>
          <p:spPr>
            <a:xfrm>
              <a:off x="4993000" y="3419800"/>
              <a:ext cx="50600" cy="5057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699" y="0"/>
                  </a:moveTo>
                  <a:cubicBezTo>
                    <a:pt x="628" y="0"/>
                    <a:pt x="581" y="5"/>
                    <a:pt x="573" y="14"/>
                  </a:cubicBezTo>
                  <a:cubicBezTo>
                    <a:pt x="531" y="56"/>
                    <a:pt x="294" y="572"/>
                    <a:pt x="294" y="572"/>
                  </a:cubicBezTo>
                  <a:cubicBezTo>
                    <a:pt x="294" y="572"/>
                    <a:pt x="140" y="809"/>
                    <a:pt x="70" y="1032"/>
                  </a:cubicBezTo>
                  <a:cubicBezTo>
                    <a:pt x="1" y="1242"/>
                    <a:pt x="796" y="2023"/>
                    <a:pt x="796" y="2023"/>
                  </a:cubicBezTo>
                  <a:lnTo>
                    <a:pt x="1744" y="1897"/>
                  </a:lnTo>
                  <a:cubicBezTo>
                    <a:pt x="1744" y="1897"/>
                    <a:pt x="2023" y="530"/>
                    <a:pt x="1758" y="279"/>
                  </a:cubicBezTo>
                  <a:cubicBezTo>
                    <a:pt x="1549" y="70"/>
                    <a:pt x="960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63;p52">
              <a:extLst>
                <a:ext uri="{FF2B5EF4-FFF2-40B4-BE49-F238E27FC236}">
                  <a16:creationId xmlns:a16="http://schemas.microsoft.com/office/drawing/2014/main" id="{096D1EFC-E8C1-4995-BF55-DCE86F8B1329}"/>
                </a:ext>
              </a:extLst>
            </p:cNvPr>
            <p:cNvSpPr/>
            <p:nvPr/>
          </p:nvSpPr>
          <p:spPr>
            <a:xfrm>
              <a:off x="5215825" y="3504900"/>
              <a:ext cx="55750" cy="64425"/>
            </a:xfrm>
            <a:custGeom>
              <a:avLst/>
              <a:gdLst/>
              <a:ahLst/>
              <a:cxnLst/>
              <a:rect l="l" t="t" r="r" b="b"/>
              <a:pathLst>
                <a:path w="2230" h="2577" extrusionOk="0">
                  <a:moveTo>
                    <a:pt x="1490" y="0"/>
                  </a:moveTo>
                  <a:cubicBezTo>
                    <a:pt x="1386" y="0"/>
                    <a:pt x="1267" y="30"/>
                    <a:pt x="1131" y="97"/>
                  </a:cubicBezTo>
                  <a:lnTo>
                    <a:pt x="1" y="1408"/>
                  </a:lnTo>
                  <a:cubicBezTo>
                    <a:pt x="1" y="1408"/>
                    <a:pt x="503" y="2385"/>
                    <a:pt x="1117" y="2552"/>
                  </a:cubicBezTo>
                  <a:cubicBezTo>
                    <a:pt x="1172" y="2569"/>
                    <a:pt x="1225" y="2576"/>
                    <a:pt x="1277" y="2576"/>
                  </a:cubicBezTo>
                  <a:cubicBezTo>
                    <a:pt x="1846" y="2576"/>
                    <a:pt x="2229" y="1669"/>
                    <a:pt x="2191" y="1464"/>
                  </a:cubicBezTo>
                  <a:lnTo>
                    <a:pt x="2191" y="1464"/>
                  </a:lnTo>
                  <a:cubicBezTo>
                    <a:pt x="2191" y="1455"/>
                    <a:pt x="2217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64;p52">
              <a:extLst>
                <a:ext uri="{FF2B5EF4-FFF2-40B4-BE49-F238E27FC236}">
                  <a16:creationId xmlns:a16="http://schemas.microsoft.com/office/drawing/2014/main" id="{CCB1CAFE-8B26-411E-BD2D-5A5E5E58B074}"/>
                </a:ext>
              </a:extLst>
            </p:cNvPr>
            <p:cNvSpPr/>
            <p:nvPr/>
          </p:nvSpPr>
          <p:spPr>
            <a:xfrm>
              <a:off x="5233625" y="3452800"/>
              <a:ext cx="80575" cy="101075"/>
            </a:xfrm>
            <a:custGeom>
              <a:avLst/>
              <a:gdLst/>
              <a:ahLst/>
              <a:cxnLst/>
              <a:rect l="l" t="t" r="r" b="b"/>
              <a:pathLst>
                <a:path w="3223" h="4043" extrusionOk="0">
                  <a:moveTo>
                    <a:pt x="1750" y="1"/>
                  </a:moveTo>
                  <a:cubicBezTo>
                    <a:pt x="1253" y="1"/>
                    <a:pt x="764" y="252"/>
                    <a:pt x="405" y="703"/>
                  </a:cubicBezTo>
                  <a:cubicBezTo>
                    <a:pt x="0" y="1191"/>
                    <a:pt x="154" y="2683"/>
                    <a:pt x="154" y="2683"/>
                  </a:cubicBezTo>
                  <a:cubicBezTo>
                    <a:pt x="154" y="2683"/>
                    <a:pt x="865" y="3925"/>
                    <a:pt x="1479" y="4036"/>
                  </a:cubicBezTo>
                  <a:cubicBezTo>
                    <a:pt x="1503" y="4041"/>
                    <a:pt x="1527" y="4043"/>
                    <a:pt x="1552" y="4043"/>
                  </a:cubicBezTo>
                  <a:cubicBezTo>
                    <a:pt x="2014" y="4043"/>
                    <a:pt x="2567" y="3339"/>
                    <a:pt x="2567" y="3339"/>
                  </a:cubicBezTo>
                  <a:cubicBezTo>
                    <a:pt x="2567" y="3339"/>
                    <a:pt x="2818" y="2739"/>
                    <a:pt x="2971" y="2293"/>
                  </a:cubicBezTo>
                  <a:cubicBezTo>
                    <a:pt x="3069" y="2084"/>
                    <a:pt x="3111" y="1902"/>
                    <a:pt x="3139" y="1819"/>
                  </a:cubicBezTo>
                  <a:cubicBezTo>
                    <a:pt x="3222" y="1205"/>
                    <a:pt x="3222" y="772"/>
                    <a:pt x="2720" y="354"/>
                  </a:cubicBezTo>
                  <a:cubicBezTo>
                    <a:pt x="2418" y="113"/>
                    <a:pt x="208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65;p52">
              <a:extLst>
                <a:ext uri="{FF2B5EF4-FFF2-40B4-BE49-F238E27FC236}">
                  <a16:creationId xmlns:a16="http://schemas.microsoft.com/office/drawing/2014/main" id="{0FBC5D57-EE81-475C-8D5E-4A6F25BFEE7A}"/>
                </a:ext>
              </a:extLst>
            </p:cNvPr>
            <p:cNvSpPr/>
            <p:nvPr/>
          </p:nvSpPr>
          <p:spPr>
            <a:xfrm>
              <a:off x="5232575" y="3445975"/>
              <a:ext cx="108375" cy="68350"/>
            </a:xfrm>
            <a:custGeom>
              <a:avLst/>
              <a:gdLst/>
              <a:ahLst/>
              <a:cxnLst/>
              <a:rect l="l" t="t" r="r" b="b"/>
              <a:pathLst>
                <a:path w="4335" h="2734" extrusionOk="0">
                  <a:moveTo>
                    <a:pt x="1521" y="0"/>
                  </a:moveTo>
                  <a:cubicBezTo>
                    <a:pt x="1309" y="0"/>
                    <a:pt x="1100" y="47"/>
                    <a:pt x="907" y="139"/>
                  </a:cubicBezTo>
                  <a:cubicBezTo>
                    <a:pt x="614" y="292"/>
                    <a:pt x="140" y="446"/>
                    <a:pt x="70" y="1045"/>
                  </a:cubicBezTo>
                  <a:cubicBezTo>
                    <a:pt x="0" y="1548"/>
                    <a:pt x="210" y="2733"/>
                    <a:pt x="210" y="2733"/>
                  </a:cubicBezTo>
                  <a:lnTo>
                    <a:pt x="377" y="1799"/>
                  </a:lnTo>
                  <a:cubicBezTo>
                    <a:pt x="377" y="1799"/>
                    <a:pt x="447" y="1868"/>
                    <a:pt x="530" y="2092"/>
                  </a:cubicBezTo>
                  <a:cubicBezTo>
                    <a:pt x="538" y="2118"/>
                    <a:pt x="552" y="2130"/>
                    <a:pt x="569" y="2130"/>
                  </a:cubicBezTo>
                  <a:cubicBezTo>
                    <a:pt x="640" y="2130"/>
                    <a:pt x="768" y="1928"/>
                    <a:pt x="768" y="1827"/>
                  </a:cubicBezTo>
                  <a:cubicBezTo>
                    <a:pt x="743" y="1597"/>
                    <a:pt x="1117" y="1242"/>
                    <a:pt x="1317" y="1242"/>
                  </a:cubicBezTo>
                  <a:cubicBezTo>
                    <a:pt x="1348" y="1242"/>
                    <a:pt x="1375" y="1250"/>
                    <a:pt x="1395" y="1269"/>
                  </a:cubicBezTo>
                  <a:cubicBezTo>
                    <a:pt x="1733" y="1531"/>
                    <a:pt x="2307" y="1839"/>
                    <a:pt x="2663" y="1839"/>
                  </a:cubicBezTo>
                  <a:cubicBezTo>
                    <a:pt x="2704" y="1839"/>
                    <a:pt x="2742" y="1835"/>
                    <a:pt x="2776" y="1827"/>
                  </a:cubicBezTo>
                  <a:lnTo>
                    <a:pt x="2551" y="1588"/>
                  </a:lnTo>
                  <a:lnTo>
                    <a:pt x="2551" y="1588"/>
                  </a:lnTo>
                  <a:cubicBezTo>
                    <a:pt x="2726" y="1729"/>
                    <a:pt x="3004" y="1890"/>
                    <a:pt x="3418" y="1980"/>
                  </a:cubicBezTo>
                  <a:cubicBezTo>
                    <a:pt x="3490" y="1997"/>
                    <a:pt x="3562" y="2005"/>
                    <a:pt x="3632" y="2005"/>
                  </a:cubicBezTo>
                  <a:cubicBezTo>
                    <a:pt x="4020" y="2005"/>
                    <a:pt x="4334" y="1748"/>
                    <a:pt x="4157" y="1310"/>
                  </a:cubicBezTo>
                  <a:cubicBezTo>
                    <a:pt x="4068" y="1086"/>
                    <a:pt x="3955" y="1079"/>
                    <a:pt x="3790" y="1079"/>
                  </a:cubicBezTo>
                  <a:cubicBezTo>
                    <a:pt x="3780" y="1079"/>
                    <a:pt x="3769" y="1079"/>
                    <a:pt x="3759" y="1079"/>
                  </a:cubicBezTo>
                  <a:cubicBezTo>
                    <a:pt x="3537" y="1079"/>
                    <a:pt x="3228" y="1068"/>
                    <a:pt x="2776" y="585"/>
                  </a:cubicBezTo>
                  <a:cubicBezTo>
                    <a:pt x="2402" y="192"/>
                    <a:pt x="1953" y="0"/>
                    <a:pt x="1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66;p52">
              <a:extLst>
                <a:ext uri="{FF2B5EF4-FFF2-40B4-BE49-F238E27FC236}">
                  <a16:creationId xmlns:a16="http://schemas.microsoft.com/office/drawing/2014/main" id="{96A46F40-0F9B-4C58-960D-DDC42B6BF3AA}"/>
                </a:ext>
              </a:extLst>
            </p:cNvPr>
            <p:cNvSpPr/>
            <p:nvPr/>
          </p:nvSpPr>
          <p:spPr>
            <a:xfrm>
              <a:off x="5228875" y="3487475"/>
              <a:ext cx="15575" cy="21275"/>
            </a:xfrm>
            <a:custGeom>
              <a:avLst/>
              <a:gdLst/>
              <a:ahLst/>
              <a:cxnLst/>
              <a:rect l="l" t="t" r="r" b="b"/>
              <a:pathLst>
                <a:path w="623" h="851" extrusionOk="0">
                  <a:moveTo>
                    <a:pt x="419" y="0"/>
                  </a:moveTo>
                  <a:cubicBezTo>
                    <a:pt x="370" y="0"/>
                    <a:pt x="312" y="41"/>
                    <a:pt x="246" y="153"/>
                  </a:cubicBezTo>
                  <a:cubicBezTo>
                    <a:pt x="0" y="535"/>
                    <a:pt x="276" y="850"/>
                    <a:pt x="418" y="850"/>
                  </a:cubicBezTo>
                  <a:cubicBezTo>
                    <a:pt x="421" y="850"/>
                    <a:pt x="424" y="850"/>
                    <a:pt x="427" y="850"/>
                  </a:cubicBezTo>
                  <a:cubicBezTo>
                    <a:pt x="567" y="836"/>
                    <a:pt x="623" y="278"/>
                    <a:pt x="623" y="278"/>
                  </a:cubicBezTo>
                  <a:cubicBezTo>
                    <a:pt x="623" y="278"/>
                    <a:pt x="550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67;p52">
              <a:extLst>
                <a:ext uri="{FF2B5EF4-FFF2-40B4-BE49-F238E27FC236}">
                  <a16:creationId xmlns:a16="http://schemas.microsoft.com/office/drawing/2014/main" id="{6EB6CB01-01D2-4FE5-A5DB-9538B498464F}"/>
                </a:ext>
              </a:extLst>
            </p:cNvPr>
            <p:cNvSpPr/>
            <p:nvPr/>
          </p:nvSpPr>
          <p:spPr>
            <a:xfrm>
              <a:off x="5287325" y="3508375"/>
              <a:ext cx="16400" cy="23375"/>
            </a:xfrm>
            <a:custGeom>
              <a:avLst/>
              <a:gdLst/>
              <a:ahLst/>
              <a:cxnLst/>
              <a:rect l="l" t="t" r="r" b="b"/>
              <a:pathLst>
                <a:path w="656" h="935" extrusionOk="0">
                  <a:moveTo>
                    <a:pt x="572" y="0"/>
                  </a:moveTo>
                  <a:lnTo>
                    <a:pt x="0" y="879"/>
                  </a:lnTo>
                  <a:lnTo>
                    <a:pt x="656" y="935"/>
                  </a:lnTo>
                  <a:lnTo>
                    <a:pt x="656" y="93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77;p47">
            <a:extLst>
              <a:ext uri="{FF2B5EF4-FFF2-40B4-BE49-F238E27FC236}">
                <a16:creationId xmlns:a16="http://schemas.microsoft.com/office/drawing/2014/main" id="{AA5D40C2-AB54-4170-A72E-17BCDB44EC5C}"/>
              </a:ext>
            </a:extLst>
          </p:cNvPr>
          <p:cNvGrpSpPr/>
          <p:nvPr/>
        </p:nvGrpSpPr>
        <p:grpSpPr>
          <a:xfrm>
            <a:off x="78402" y="3511924"/>
            <a:ext cx="1325520" cy="1611131"/>
            <a:chOff x="3234825" y="4060000"/>
            <a:chExt cx="631850" cy="669050"/>
          </a:xfrm>
        </p:grpSpPr>
        <p:sp>
          <p:nvSpPr>
            <p:cNvPr id="61" name="Google Shape;878;p47">
              <a:extLst>
                <a:ext uri="{FF2B5EF4-FFF2-40B4-BE49-F238E27FC236}">
                  <a16:creationId xmlns:a16="http://schemas.microsoft.com/office/drawing/2014/main" id="{C21EF520-5621-4E28-91CF-FA09B21C8677}"/>
                </a:ext>
              </a:extLst>
            </p:cNvPr>
            <p:cNvSpPr/>
            <p:nvPr/>
          </p:nvSpPr>
          <p:spPr>
            <a:xfrm>
              <a:off x="3546175" y="4213475"/>
              <a:ext cx="149275" cy="207150"/>
            </a:xfrm>
            <a:custGeom>
              <a:avLst/>
              <a:gdLst/>
              <a:ahLst/>
              <a:cxnLst/>
              <a:rect l="l" t="t" r="r" b="b"/>
              <a:pathLst>
                <a:path w="5971" h="8286" extrusionOk="0">
                  <a:moveTo>
                    <a:pt x="1577" y="0"/>
                  </a:moveTo>
                  <a:lnTo>
                    <a:pt x="1" y="1576"/>
                  </a:lnTo>
                  <a:lnTo>
                    <a:pt x="4046" y="7742"/>
                  </a:lnTo>
                  <a:lnTo>
                    <a:pt x="5971" y="8286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79;p47">
              <a:extLst>
                <a:ext uri="{FF2B5EF4-FFF2-40B4-BE49-F238E27FC236}">
                  <a16:creationId xmlns:a16="http://schemas.microsoft.com/office/drawing/2014/main" id="{2A4E85B4-C315-4FB4-BE99-CDC2A65F70E4}"/>
                </a:ext>
              </a:extLst>
            </p:cNvPr>
            <p:cNvSpPr/>
            <p:nvPr/>
          </p:nvSpPr>
          <p:spPr>
            <a:xfrm>
              <a:off x="3278025" y="4546500"/>
              <a:ext cx="44300" cy="40475"/>
            </a:xfrm>
            <a:custGeom>
              <a:avLst/>
              <a:gdLst/>
              <a:ahLst/>
              <a:cxnLst/>
              <a:rect l="l" t="t" r="r" b="b"/>
              <a:pathLst>
                <a:path w="1772" h="1619" extrusionOk="0">
                  <a:moveTo>
                    <a:pt x="168" y="0"/>
                  </a:moveTo>
                  <a:lnTo>
                    <a:pt x="0" y="1409"/>
                  </a:lnTo>
                  <a:lnTo>
                    <a:pt x="1591" y="1618"/>
                  </a:lnTo>
                  <a:lnTo>
                    <a:pt x="1772" y="22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0;p47">
              <a:extLst>
                <a:ext uri="{FF2B5EF4-FFF2-40B4-BE49-F238E27FC236}">
                  <a16:creationId xmlns:a16="http://schemas.microsoft.com/office/drawing/2014/main" id="{56BD320B-6A3D-4238-8065-0374F2147B02}"/>
                </a:ext>
              </a:extLst>
            </p:cNvPr>
            <p:cNvSpPr/>
            <p:nvPr/>
          </p:nvSpPr>
          <p:spPr>
            <a:xfrm>
              <a:off x="3234825" y="4535250"/>
              <a:ext cx="58575" cy="109975"/>
            </a:xfrm>
            <a:custGeom>
              <a:avLst/>
              <a:gdLst/>
              <a:ahLst/>
              <a:cxnLst/>
              <a:rect l="l" t="t" r="r" b="b"/>
              <a:pathLst>
                <a:path w="2343" h="4399" extrusionOk="0">
                  <a:moveTo>
                    <a:pt x="1285" y="0"/>
                  </a:moveTo>
                  <a:cubicBezTo>
                    <a:pt x="1167" y="0"/>
                    <a:pt x="1064" y="81"/>
                    <a:pt x="1031" y="213"/>
                  </a:cubicBezTo>
                  <a:lnTo>
                    <a:pt x="41" y="4133"/>
                  </a:lnTo>
                  <a:cubicBezTo>
                    <a:pt x="1" y="4278"/>
                    <a:pt x="112" y="4399"/>
                    <a:pt x="243" y="4399"/>
                  </a:cubicBezTo>
                  <a:cubicBezTo>
                    <a:pt x="250" y="4399"/>
                    <a:pt x="257" y="4398"/>
                    <a:pt x="264" y="4398"/>
                  </a:cubicBezTo>
                  <a:cubicBezTo>
                    <a:pt x="417" y="4370"/>
                    <a:pt x="557" y="4286"/>
                    <a:pt x="654" y="4160"/>
                  </a:cubicBezTo>
                  <a:lnTo>
                    <a:pt x="2189" y="2110"/>
                  </a:lnTo>
                  <a:cubicBezTo>
                    <a:pt x="2231" y="2054"/>
                    <a:pt x="2217" y="1971"/>
                    <a:pt x="2147" y="1915"/>
                  </a:cubicBezTo>
                  <a:cubicBezTo>
                    <a:pt x="2007" y="1845"/>
                    <a:pt x="1854" y="1650"/>
                    <a:pt x="1910" y="1273"/>
                  </a:cubicBezTo>
                  <a:cubicBezTo>
                    <a:pt x="1938" y="910"/>
                    <a:pt x="2133" y="701"/>
                    <a:pt x="2272" y="576"/>
                  </a:cubicBezTo>
                  <a:cubicBezTo>
                    <a:pt x="2342" y="520"/>
                    <a:pt x="2328" y="422"/>
                    <a:pt x="2258" y="366"/>
                  </a:cubicBezTo>
                  <a:lnTo>
                    <a:pt x="2161" y="255"/>
                  </a:lnTo>
                  <a:cubicBezTo>
                    <a:pt x="2147" y="255"/>
                    <a:pt x="2147" y="241"/>
                    <a:pt x="2133" y="241"/>
                  </a:cubicBezTo>
                  <a:lnTo>
                    <a:pt x="1380" y="18"/>
                  </a:lnTo>
                  <a:cubicBezTo>
                    <a:pt x="1348" y="6"/>
                    <a:pt x="1316" y="0"/>
                    <a:pt x="12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1;p47">
              <a:extLst>
                <a:ext uri="{FF2B5EF4-FFF2-40B4-BE49-F238E27FC236}">
                  <a16:creationId xmlns:a16="http://schemas.microsoft.com/office/drawing/2014/main" id="{166126B4-07CF-4804-9F87-0243920DC5EF}"/>
                </a:ext>
              </a:extLst>
            </p:cNvPr>
            <p:cNvSpPr/>
            <p:nvPr/>
          </p:nvSpPr>
          <p:spPr>
            <a:xfrm>
              <a:off x="3301725" y="4338300"/>
              <a:ext cx="243775" cy="273450"/>
            </a:xfrm>
            <a:custGeom>
              <a:avLst/>
              <a:gdLst/>
              <a:ahLst/>
              <a:cxnLst/>
              <a:rect l="l" t="t" r="r" b="b"/>
              <a:pathLst>
                <a:path w="9751" h="10938" extrusionOk="0">
                  <a:moveTo>
                    <a:pt x="3516" y="1"/>
                  </a:moveTo>
                  <a:cubicBezTo>
                    <a:pt x="3516" y="1"/>
                    <a:pt x="2219" y="1828"/>
                    <a:pt x="3474" y="3460"/>
                  </a:cubicBezTo>
                  <a:cubicBezTo>
                    <a:pt x="4729" y="5106"/>
                    <a:pt x="6334" y="8607"/>
                    <a:pt x="6334" y="8607"/>
                  </a:cubicBezTo>
                  <a:lnTo>
                    <a:pt x="364" y="8244"/>
                  </a:lnTo>
                  <a:lnTo>
                    <a:pt x="1" y="10114"/>
                  </a:lnTo>
                  <a:cubicBezTo>
                    <a:pt x="1" y="10114"/>
                    <a:pt x="3232" y="10938"/>
                    <a:pt x="6357" y="10938"/>
                  </a:cubicBezTo>
                  <a:cubicBezTo>
                    <a:pt x="6753" y="10938"/>
                    <a:pt x="7147" y="10924"/>
                    <a:pt x="7533" y="10895"/>
                  </a:cubicBezTo>
                  <a:cubicBezTo>
                    <a:pt x="9751" y="10713"/>
                    <a:pt x="9611" y="9388"/>
                    <a:pt x="9611" y="9388"/>
                  </a:cubicBezTo>
                  <a:cubicBezTo>
                    <a:pt x="9653" y="9277"/>
                    <a:pt x="7073" y="1619"/>
                    <a:pt x="7073" y="1619"/>
                  </a:cubicBez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2;p47">
              <a:extLst>
                <a:ext uri="{FF2B5EF4-FFF2-40B4-BE49-F238E27FC236}">
                  <a16:creationId xmlns:a16="http://schemas.microsoft.com/office/drawing/2014/main" id="{937B9C36-0FB3-4E5B-A74A-47B43BA3AA1F}"/>
                </a:ext>
              </a:extLst>
            </p:cNvPr>
            <p:cNvSpPr/>
            <p:nvPr/>
          </p:nvSpPr>
          <p:spPr>
            <a:xfrm>
              <a:off x="3401125" y="4155100"/>
              <a:ext cx="184500" cy="187425"/>
            </a:xfrm>
            <a:custGeom>
              <a:avLst/>
              <a:gdLst/>
              <a:ahLst/>
              <a:cxnLst/>
              <a:rect l="l" t="t" r="r" b="b"/>
              <a:pathLst>
                <a:path w="7380" h="7497" extrusionOk="0">
                  <a:moveTo>
                    <a:pt x="2920" y="1"/>
                  </a:moveTo>
                  <a:cubicBezTo>
                    <a:pt x="2484" y="1"/>
                    <a:pt x="2012" y="40"/>
                    <a:pt x="1535" y="145"/>
                  </a:cubicBezTo>
                  <a:lnTo>
                    <a:pt x="0" y="5948"/>
                  </a:lnTo>
                  <a:lnTo>
                    <a:pt x="5105" y="7496"/>
                  </a:lnTo>
                  <a:lnTo>
                    <a:pt x="7379" y="2335"/>
                  </a:lnTo>
                  <a:cubicBezTo>
                    <a:pt x="7379" y="2335"/>
                    <a:pt x="6584" y="857"/>
                    <a:pt x="5105" y="313"/>
                  </a:cubicBezTo>
                  <a:cubicBezTo>
                    <a:pt x="5105" y="313"/>
                    <a:pt x="4154" y="1"/>
                    <a:pt x="2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3;p47">
              <a:extLst>
                <a:ext uri="{FF2B5EF4-FFF2-40B4-BE49-F238E27FC236}">
                  <a16:creationId xmlns:a16="http://schemas.microsoft.com/office/drawing/2014/main" id="{8F01C189-155F-4D2B-B413-42C6ACC939ED}"/>
                </a:ext>
              </a:extLst>
            </p:cNvPr>
            <p:cNvSpPr/>
            <p:nvPr/>
          </p:nvSpPr>
          <p:spPr>
            <a:xfrm>
              <a:off x="3740775" y="4655650"/>
              <a:ext cx="53025" cy="53375"/>
            </a:xfrm>
            <a:custGeom>
              <a:avLst/>
              <a:gdLst/>
              <a:ahLst/>
              <a:cxnLst/>
              <a:rect l="l" t="t" r="r" b="b"/>
              <a:pathLst>
                <a:path w="2121" h="2135" extrusionOk="0">
                  <a:moveTo>
                    <a:pt x="1046" y="0"/>
                  </a:moveTo>
                  <a:lnTo>
                    <a:pt x="0" y="949"/>
                  </a:lnTo>
                  <a:lnTo>
                    <a:pt x="1088" y="2134"/>
                  </a:lnTo>
                  <a:lnTo>
                    <a:pt x="2120" y="1158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4;p47">
              <a:extLst>
                <a:ext uri="{FF2B5EF4-FFF2-40B4-BE49-F238E27FC236}">
                  <a16:creationId xmlns:a16="http://schemas.microsoft.com/office/drawing/2014/main" id="{5B17C313-692A-470E-AA4A-D29AAE2375CB}"/>
                </a:ext>
              </a:extLst>
            </p:cNvPr>
            <p:cNvSpPr/>
            <p:nvPr/>
          </p:nvSpPr>
          <p:spPr>
            <a:xfrm>
              <a:off x="3759250" y="4657600"/>
              <a:ext cx="107425" cy="71450"/>
            </a:xfrm>
            <a:custGeom>
              <a:avLst/>
              <a:gdLst/>
              <a:ahLst/>
              <a:cxnLst/>
              <a:rect l="l" t="t" r="r" b="b"/>
              <a:pathLst>
                <a:path w="4297" h="2858" extrusionOk="0">
                  <a:moveTo>
                    <a:pt x="3866" y="0"/>
                  </a:moveTo>
                  <a:cubicBezTo>
                    <a:pt x="3820" y="0"/>
                    <a:pt x="3772" y="7"/>
                    <a:pt x="3725" y="20"/>
                  </a:cubicBezTo>
                  <a:lnTo>
                    <a:pt x="1228" y="606"/>
                  </a:lnTo>
                  <a:cubicBezTo>
                    <a:pt x="1144" y="633"/>
                    <a:pt x="1102" y="717"/>
                    <a:pt x="1116" y="787"/>
                  </a:cubicBezTo>
                  <a:cubicBezTo>
                    <a:pt x="1158" y="926"/>
                    <a:pt x="1158" y="1163"/>
                    <a:pt x="879" y="1428"/>
                  </a:cubicBezTo>
                  <a:cubicBezTo>
                    <a:pt x="600" y="1680"/>
                    <a:pt x="321" y="1735"/>
                    <a:pt x="140" y="1735"/>
                  </a:cubicBezTo>
                  <a:cubicBezTo>
                    <a:pt x="56" y="1735"/>
                    <a:pt x="0" y="1819"/>
                    <a:pt x="28" y="1903"/>
                  </a:cubicBezTo>
                  <a:lnTo>
                    <a:pt x="56" y="2042"/>
                  </a:lnTo>
                  <a:cubicBezTo>
                    <a:pt x="56" y="2056"/>
                    <a:pt x="70" y="2056"/>
                    <a:pt x="70" y="2070"/>
                  </a:cubicBezTo>
                  <a:lnTo>
                    <a:pt x="489" y="2740"/>
                  </a:lnTo>
                  <a:cubicBezTo>
                    <a:pt x="549" y="2817"/>
                    <a:pt x="641" y="2857"/>
                    <a:pt x="732" y="2857"/>
                  </a:cubicBezTo>
                  <a:cubicBezTo>
                    <a:pt x="788" y="2857"/>
                    <a:pt x="845" y="2842"/>
                    <a:pt x="893" y="2809"/>
                  </a:cubicBezTo>
                  <a:lnTo>
                    <a:pt x="4171" y="438"/>
                  </a:lnTo>
                  <a:cubicBezTo>
                    <a:pt x="4297" y="354"/>
                    <a:pt x="4283" y="159"/>
                    <a:pt x="4157" y="89"/>
                  </a:cubicBezTo>
                  <a:cubicBezTo>
                    <a:pt x="4070" y="32"/>
                    <a:pt x="3971" y="0"/>
                    <a:pt x="38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85;p47">
              <a:extLst>
                <a:ext uri="{FF2B5EF4-FFF2-40B4-BE49-F238E27FC236}">
                  <a16:creationId xmlns:a16="http://schemas.microsoft.com/office/drawing/2014/main" id="{85F9FB26-A100-46A6-874E-F48F2DD6944B}"/>
                </a:ext>
              </a:extLst>
            </p:cNvPr>
            <p:cNvSpPr/>
            <p:nvPr/>
          </p:nvSpPr>
          <p:spPr>
            <a:xfrm>
              <a:off x="3426925" y="4333425"/>
              <a:ext cx="359550" cy="360950"/>
            </a:xfrm>
            <a:custGeom>
              <a:avLst/>
              <a:gdLst/>
              <a:ahLst/>
              <a:cxnLst/>
              <a:rect l="l" t="t" r="r" b="b"/>
              <a:pathLst>
                <a:path w="14382" h="14438" extrusionOk="0">
                  <a:moveTo>
                    <a:pt x="2679" y="1"/>
                  </a:moveTo>
                  <a:lnTo>
                    <a:pt x="0" y="1911"/>
                  </a:lnTo>
                  <a:lnTo>
                    <a:pt x="6793" y="7965"/>
                  </a:lnTo>
                  <a:lnTo>
                    <a:pt x="12624" y="14437"/>
                  </a:lnTo>
                  <a:lnTo>
                    <a:pt x="14381" y="13196"/>
                  </a:lnTo>
                  <a:lnTo>
                    <a:pt x="8997" y="6236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86;p47">
              <a:extLst>
                <a:ext uri="{FF2B5EF4-FFF2-40B4-BE49-F238E27FC236}">
                  <a16:creationId xmlns:a16="http://schemas.microsoft.com/office/drawing/2014/main" id="{5F233839-DE9B-4002-BE67-4E37B46B3012}"/>
                </a:ext>
              </a:extLst>
            </p:cNvPr>
            <p:cNvSpPr/>
            <p:nvPr/>
          </p:nvSpPr>
          <p:spPr>
            <a:xfrm>
              <a:off x="3514450" y="4122800"/>
              <a:ext cx="65575" cy="69575"/>
            </a:xfrm>
            <a:custGeom>
              <a:avLst/>
              <a:gdLst/>
              <a:ahLst/>
              <a:cxnLst/>
              <a:rect l="l" t="t" r="r" b="b"/>
              <a:pathLst>
                <a:path w="2623" h="2783" extrusionOk="0">
                  <a:moveTo>
                    <a:pt x="879" y="1"/>
                  </a:moveTo>
                  <a:lnTo>
                    <a:pt x="224" y="1409"/>
                  </a:lnTo>
                  <a:cubicBezTo>
                    <a:pt x="1" y="1884"/>
                    <a:pt x="196" y="2456"/>
                    <a:pt x="684" y="2693"/>
                  </a:cubicBezTo>
                  <a:cubicBezTo>
                    <a:pt x="813" y="2753"/>
                    <a:pt x="951" y="2782"/>
                    <a:pt x="1087" y="2782"/>
                  </a:cubicBezTo>
                  <a:cubicBezTo>
                    <a:pt x="1451" y="2782"/>
                    <a:pt x="1805" y="2577"/>
                    <a:pt x="1967" y="2232"/>
                  </a:cubicBezTo>
                  <a:lnTo>
                    <a:pt x="2623" y="824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87;p47">
              <a:extLst>
                <a:ext uri="{FF2B5EF4-FFF2-40B4-BE49-F238E27FC236}">
                  <a16:creationId xmlns:a16="http://schemas.microsoft.com/office/drawing/2014/main" id="{1DA70B96-057C-4DBE-82D7-A0282193E46B}"/>
                </a:ext>
              </a:extLst>
            </p:cNvPr>
            <p:cNvSpPr/>
            <p:nvPr/>
          </p:nvSpPr>
          <p:spPr>
            <a:xfrm>
              <a:off x="3522125" y="4060000"/>
              <a:ext cx="102550" cy="101025"/>
            </a:xfrm>
            <a:custGeom>
              <a:avLst/>
              <a:gdLst/>
              <a:ahLst/>
              <a:cxnLst/>
              <a:rect l="l" t="t" r="r" b="b"/>
              <a:pathLst>
                <a:path w="4102" h="4041" extrusionOk="0">
                  <a:moveTo>
                    <a:pt x="2200" y="1"/>
                  </a:moveTo>
                  <a:cubicBezTo>
                    <a:pt x="1628" y="1"/>
                    <a:pt x="1078" y="306"/>
                    <a:pt x="809" y="853"/>
                  </a:cubicBezTo>
                  <a:lnTo>
                    <a:pt x="377" y="1731"/>
                  </a:lnTo>
                  <a:cubicBezTo>
                    <a:pt x="0" y="2499"/>
                    <a:pt x="307" y="3419"/>
                    <a:pt x="1074" y="3810"/>
                  </a:cubicBezTo>
                  <a:lnTo>
                    <a:pt x="1228" y="3880"/>
                  </a:lnTo>
                  <a:cubicBezTo>
                    <a:pt x="1450" y="3988"/>
                    <a:pt x="1684" y="4040"/>
                    <a:pt x="1915" y="4040"/>
                  </a:cubicBezTo>
                  <a:cubicBezTo>
                    <a:pt x="2482" y="4040"/>
                    <a:pt x="3025" y="3727"/>
                    <a:pt x="3292" y="3182"/>
                  </a:cubicBezTo>
                  <a:lnTo>
                    <a:pt x="3739" y="2303"/>
                  </a:lnTo>
                  <a:cubicBezTo>
                    <a:pt x="4101" y="1536"/>
                    <a:pt x="3808" y="616"/>
                    <a:pt x="3041" y="225"/>
                  </a:cubicBezTo>
                  <a:lnTo>
                    <a:pt x="2888" y="155"/>
                  </a:lnTo>
                  <a:cubicBezTo>
                    <a:pt x="2667" y="51"/>
                    <a:pt x="2432" y="1"/>
                    <a:pt x="2200" y="1"/>
                  </a:cubicBezTo>
                  <a:close/>
                </a:path>
              </a:pathLst>
            </a:custGeom>
            <a:solidFill>
              <a:srgbClr val="FCC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88;p47">
              <a:extLst>
                <a:ext uri="{FF2B5EF4-FFF2-40B4-BE49-F238E27FC236}">
                  <a16:creationId xmlns:a16="http://schemas.microsoft.com/office/drawing/2014/main" id="{43A8476C-71FA-42F9-B7FD-756246EDC2A2}"/>
                </a:ext>
              </a:extLst>
            </p:cNvPr>
            <p:cNvSpPr/>
            <p:nvPr/>
          </p:nvSpPr>
          <p:spPr>
            <a:xfrm>
              <a:off x="3522125" y="4060000"/>
              <a:ext cx="102550" cy="101025"/>
            </a:xfrm>
            <a:custGeom>
              <a:avLst/>
              <a:gdLst/>
              <a:ahLst/>
              <a:cxnLst/>
              <a:rect l="l" t="t" r="r" b="b"/>
              <a:pathLst>
                <a:path w="4102" h="4041" extrusionOk="0">
                  <a:moveTo>
                    <a:pt x="2200" y="1"/>
                  </a:moveTo>
                  <a:cubicBezTo>
                    <a:pt x="1628" y="1"/>
                    <a:pt x="1078" y="306"/>
                    <a:pt x="809" y="853"/>
                  </a:cubicBezTo>
                  <a:lnTo>
                    <a:pt x="377" y="1731"/>
                  </a:lnTo>
                  <a:cubicBezTo>
                    <a:pt x="0" y="2499"/>
                    <a:pt x="307" y="3419"/>
                    <a:pt x="1074" y="3810"/>
                  </a:cubicBezTo>
                  <a:lnTo>
                    <a:pt x="1228" y="3880"/>
                  </a:lnTo>
                  <a:cubicBezTo>
                    <a:pt x="1450" y="3988"/>
                    <a:pt x="1684" y="4040"/>
                    <a:pt x="1915" y="4040"/>
                  </a:cubicBezTo>
                  <a:cubicBezTo>
                    <a:pt x="2482" y="4040"/>
                    <a:pt x="3025" y="3727"/>
                    <a:pt x="3292" y="3182"/>
                  </a:cubicBezTo>
                  <a:lnTo>
                    <a:pt x="3739" y="2303"/>
                  </a:lnTo>
                  <a:cubicBezTo>
                    <a:pt x="4101" y="1536"/>
                    <a:pt x="3808" y="616"/>
                    <a:pt x="3041" y="225"/>
                  </a:cubicBezTo>
                  <a:lnTo>
                    <a:pt x="2888" y="155"/>
                  </a:lnTo>
                  <a:cubicBezTo>
                    <a:pt x="2667" y="51"/>
                    <a:pt x="2432" y="1"/>
                    <a:pt x="2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89;p47">
              <a:extLst>
                <a:ext uri="{FF2B5EF4-FFF2-40B4-BE49-F238E27FC236}">
                  <a16:creationId xmlns:a16="http://schemas.microsoft.com/office/drawing/2014/main" id="{A8E5983E-EFA2-48FF-B614-D191CB8AE93A}"/>
                </a:ext>
              </a:extLst>
            </p:cNvPr>
            <p:cNvSpPr/>
            <p:nvPr/>
          </p:nvSpPr>
          <p:spPr>
            <a:xfrm>
              <a:off x="3516900" y="4084250"/>
              <a:ext cx="31400" cy="27525"/>
            </a:xfrm>
            <a:custGeom>
              <a:avLst/>
              <a:gdLst/>
              <a:ahLst/>
              <a:cxnLst/>
              <a:rect l="l" t="t" r="r" b="b"/>
              <a:pathLst>
                <a:path w="1256" h="1101" extrusionOk="0">
                  <a:moveTo>
                    <a:pt x="624" y="1"/>
                  </a:moveTo>
                  <a:cubicBezTo>
                    <a:pt x="428" y="1"/>
                    <a:pt x="237" y="107"/>
                    <a:pt x="140" y="301"/>
                  </a:cubicBezTo>
                  <a:cubicBezTo>
                    <a:pt x="0" y="566"/>
                    <a:pt x="112" y="901"/>
                    <a:pt x="391" y="1040"/>
                  </a:cubicBezTo>
                  <a:cubicBezTo>
                    <a:pt x="468" y="1081"/>
                    <a:pt x="550" y="1100"/>
                    <a:pt x="631" y="1100"/>
                  </a:cubicBezTo>
                  <a:cubicBezTo>
                    <a:pt x="828" y="1100"/>
                    <a:pt x="1017" y="987"/>
                    <a:pt x="1116" y="789"/>
                  </a:cubicBezTo>
                  <a:cubicBezTo>
                    <a:pt x="1256" y="510"/>
                    <a:pt x="1144" y="190"/>
                    <a:pt x="879" y="64"/>
                  </a:cubicBezTo>
                  <a:cubicBezTo>
                    <a:pt x="798" y="21"/>
                    <a:pt x="711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0;p47">
              <a:extLst>
                <a:ext uri="{FF2B5EF4-FFF2-40B4-BE49-F238E27FC236}">
                  <a16:creationId xmlns:a16="http://schemas.microsoft.com/office/drawing/2014/main" id="{F256CB97-FAFC-49ED-B8A3-03CD1BF12710}"/>
                </a:ext>
              </a:extLst>
            </p:cNvPr>
            <p:cNvSpPr/>
            <p:nvPr/>
          </p:nvSpPr>
          <p:spPr>
            <a:xfrm>
              <a:off x="3528400" y="4112975"/>
              <a:ext cx="79250" cy="55500"/>
            </a:xfrm>
            <a:custGeom>
              <a:avLst/>
              <a:gdLst/>
              <a:ahLst/>
              <a:cxnLst/>
              <a:rect l="l" t="t" r="r" b="b"/>
              <a:pathLst>
                <a:path w="3170" h="2220" extrusionOk="0">
                  <a:moveTo>
                    <a:pt x="426" y="1"/>
                  </a:moveTo>
                  <a:cubicBezTo>
                    <a:pt x="409" y="1"/>
                    <a:pt x="392" y="6"/>
                    <a:pt x="377" y="17"/>
                  </a:cubicBezTo>
                  <a:cubicBezTo>
                    <a:pt x="154" y="156"/>
                    <a:pt x="70" y="407"/>
                    <a:pt x="28" y="589"/>
                  </a:cubicBezTo>
                  <a:cubicBezTo>
                    <a:pt x="1" y="686"/>
                    <a:pt x="14" y="812"/>
                    <a:pt x="42" y="924"/>
                  </a:cubicBezTo>
                  <a:cubicBezTo>
                    <a:pt x="391" y="1900"/>
                    <a:pt x="1214" y="2123"/>
                    <a:pt x="1214" y="2123"/>
                  </a:cubicBezTo>
                  <a:cubicBezTo>
                    <a:pt x="1405" y="2190"/>
                    <a:pt x="1580" y="2219"/>
                    <a:pt x="1739" y="2219"/>
                  </a:cubicBezTo>
                  <a:cubicBezTo>
                    <a:pt x="2803" y="2219"/>
                    <a:pt x="3169" y="915"/>
                    <a:pt x="3121" y="915"/>
                  </a:cubicBezTo>
                  <a:cubicBezTo>
                    <a:pt x="3117" y="915"/>
                    <a:pt x="3109" y="926"/>
                    <a:pt x="3097" y="951"/>
                  </a:cubicBezTo>
                  <a:cubicBezTo>
                    <a:pt x="2965" y="1216"/>
                    <a:pt x="2564" y="1584"/>
                    <a:pt x="2435" y="1584"/>
                  </a:cubicBezTo>
                  <a:cubicBezTo>
                    <a:pt x="2400" y="1584"/>
                    <a:pt x="2385" y="1557"/>
                    <a:pt x="2400" y="1495"/>
                  </a:cubicBezTo>
                  <a:cubicBezTo>
                    <a:pt x="2469" y="1203"/>
                    <a:pt x="2176" y="1077"/>
                    <a:pt x="2176" y="1077"/>
                  </a:cubicBezTo>
                  <a:cubicBezTo>
                    <a:pt x="1907" y="956"/>
                    <a:pt x="1699" y="915"/>
                    <a:pt x="1534" y="915"/>
                  </a:cubicBezTo>
                  <a:cubicBezTo>
                    <a:pt x="1197" y="915"/>
                    <a:pt x="1036" y="1083"/>
                    <a:pt x="887" y="1083"/>
                  </a:cubicBezTo>
                  <a:cubicBezTo>
                    <a:pt x="806" y="1083"/>
                    <a:pt x="729" y="1034"/>
                    <a:pt x="628" y="882"/>
                  </a:cubicBezTo>
                  <a:cubicBezTo>
                    <a:pt x="503" y="714"/>
                    <a:pt x="461" y="477"/>
                    <a:pt x="503" y="268"/>
                  </a:cubicBezTo>
                  <a:cubicBezTo>
                    <a:pt x="517" y="198"/>
                    <a:pt x="517" y="129"/>
                    <a:pt x="517" y="101"/>
                  </a:cubicBezTo>
                  <a:cubicBezTo>
                    <a:pt x="517" y="39"/>
                    <a:pt x="472" y="1"/>
                    <a:pt x="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91;p47">
              <a:extLst>
                <a:ext uri="{FF2B5EF4-FFF2-40B4-BE49-F238E27FC236}">
                  <a16:creationId xmlns:a16="http://schemas.microsoft.com/office/drawing/2014/main" id="{C723B091-4077-4992-B0AB-90446F888B62}"/>
                </a:ext>
              </a:extLst>
            </p:cNvPr>
            <p:cNvSpPr/>
            <p:nvPr/>
          </p:nvSpPr>
          <p:spPr>
            <a:xfrm>
              <a:off x="3319175" y="4242850"/>
              <a:ext cx="280175" cy="177800"/>
            </a:xfrm>
            <a:custGeom>
              <a:avLst/>
              <a:gdLst/>
              <a:ahLst/>
              <a:cxnLst/>
              <a:rect l="l" t="t" r="r" b="b"/>
              <a:pathLst>
                <a:path w="11207" h="7112" extrusionOk="0">
                  <a:moveTo>
                    <a:pt x="3524" y="0"/>
                  </a:moveTo>
                  <a:cubicBezTo>
                    <a:pt x="3241" y="0"/>
                    <a:pt x="2947" y="46"/>
                    <a:pt x="2651" y="150"/>
                  </a:cubicBezTo>
                  <a:cubicBezTo>
                    <a:pt x="1019" y="722"/>
                    <a:pt x="0" y="2982"/>
                    <a:pt x="447" y="4168"/>
                  </a:cubicBezTo>
                  <a:cubicBezTo>
                    <a:pt x="695" y="4794"/>
                    <a:pt x="1584" y="5841"/>
                    <a:pt x="3648" y="5841"/>
                  </a:cubicBezTo>
                  <a:cubicBezTo>
                    <a:pt x="4020" y="5841"/>
                    <a:pt x="4430" y="5806"/>
                    <a:pt x="4882" y="5730"/>
                  </a:cubicBezTo>
                  <a:cubicBezTo>
                    <a:pt x="4882" y="5730"/>
                    <a:pt x="5650" y="5730"/>
                    <a:pt x="6180" y="6371"/>
                  </a:cubicBezTo>
                  <a:cubicBezTo>
                    <a:pt x="6556" y="6825"/>
                    <a:pt x="7159" y="7111"/>
                    <a:pt x="7550" y="7111"/>
                  </a:cubicBezTo>
                  <a:cubicBezTo>
                    <a:pt x="7725" y="7111"/>
                    <a:pt x="7858" y="7054"/>
                    <a:pt x="7909" y="6929"/>
                  </a:cubicBezTo>
                  <a:cubicBezTo>
                    <a:pt x="8091" y="6539"/>
                    <a:pt x="7463" y="5799"/>
                    <a:pt x="8091" y="5451"/>
                  </a:cubicBezTo>
                  <a:cubicBezTo>
                    <a:pt x="8718" y="5088"/>
                    <a:pt x="9346" y="4586"/>
                    <a:pt x="9346" y="4586"/>
                  </a:cubicBezTo>
                  <a:cubicBezTo>
                    <a:pt x="9346" y="4586"/>
                    <a:pt x="9534" y="4283"/>
                    <a:pt x="9974" y="4283"/>
                  </a:cubicBezTo>
                  <a:cubicBezTo>
                    <a:pt x="10042" y="4283"/>
                    <a:pt x="10116" y="4290"/>
                    <a:pt x="10197" y="4307"/>
                  </a:cubicBezTo>
                  <a:cubicBezTo>
                    <a:pt x="10424" y="4350"/>
                    <a:pt x="10641" y="4391"/>
                    <a:pt x="10807" y="4391"/>
                  </a:cubicBezTo>
                  <a:cubicBezTo>
                    <a:pt x="11070" y="4391"/>
                    <a:pt x="11207" y="4289"/>
                    <a:pt x="11062" y="3930"/>
                  </a:cubicBezTo>
                  <a:cubicBezTo>
                    <a:pt x="10838" y="3358"/>
                    <a:pt x="8997" y="2536"/>
                    <a:pt x="8662" y="2466"/>
                  </a:cubicBezTo>
                  <a:cubicBezTo>
                    <a:pt x="8431" y="2416"/>
                    <a:pt x="8232" y="2396"/>
                    <a:pt x="8058" y="2396"/>
                  </a:cubicBezTo>
                  <a:cubicBezTo>
                    <a:pt x="7436" y="2396"/>
                    <a:pt x="7126" y="2644"/>
                    <a:pt x="6809" y="2644"/>
                  </a:cubicBezTo>
                  <a:cubicBezTo>
                    <a:pt x="6694" y="2644"/>
                    <a:pt x="6577" y="2611"/>
                    <a:pt x="6445" y="2522"/>
                  </a:cubicBezTo>
                  <a:cubicBezTo>
                    <a:pt x="6445" y="2522"/>
                    <a:pt x="5789" y="2103"/>
                    <a:pt x="5803" y="1448"/>
                  </a:cubicBezTo>
                  <a:cubicBezTo>
                    <a:pt x="5814" y="901"/>
                    <a:pt x="4784" y="0"/>
                    <a:pt x="3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92;p47">
              <a:extLst>
                <a:ext uri="{FF2B5EF4-FFF2-40B4-BE49-F238E27FC236}">
                  <a16:creationId xmlns:a16="http://schemas.microsoft.com/office/drawing/2014/main" id="{04BCD09D-0586-4351-BE77-8256B37A7409}"/>
                </a:ext>
              </a:extLst>
            </p:cNvPr>
            <p:cNvSpPr/>
            <p:nvPr/>
          </p:nvSpPr>
          <p:spPr>
            <a:xfrm>
              <a:off x="3320225" y="4236225"/>
              <a:ext cx="276900" cy="177925"/>
            </a:xfrm>
            <a:custGeom>
              <a:avLst/>
              <a:gdLst/>
              <a:ahLst/>
              <a:cxnLst/>
              <a:rect l="l" t="t" r="r" b="b"/>
              <a:pathLst>
                <a:path w="11076" h="7117" extrusionOk="0">
                  <a:moveTo>
                    <a:pt x="3496" y="0"/>
                  </a:moveTo>
                  <a:cubicBezTo>
                    <a:pt x="3213" y="0"/>
                    <a:pt x="2919" y="45"/>
                    <a:pt x="2623" y="150"/>
                  </a:cubicBezTo>
                  <a:cubicBezTo>
                    <a:pt x="1004" y="736"/>
                    <a:pt x="0" y="3149"/>
                    <a:pt x="419" y="4167"/>
                  </a:cubicBezTo>
                  <a:cubicBezTo>
                    <a:pt x="690" y="4781"/>
                    <a:pt x="1571" y="5844"/>
                    <a:pt x="3618" y="5844"/>
                  </a:cubicBezTo>
                  <a:cubicBezTo>
                    <a:pt x="3990" y="5844"/>
                    <a:pt x="4401" y="5809"/>
                    <a:pt x="4854" y="5730"/>
                  </a:cubicBezTo>
                  <a:cubicBezTo>
                    <a:pt x="4854" y="5730"/>
                    <a:pt x="5621" y="5730"/>
                    <a:pt x="6165" y="6385"/>
                  </a:cubicBezTo>
                  <a:cubicBezTo>
                    <a:pt x="6534" y="6832"/>
                    <a:pt x="7140" y="7116"/>
                    <a:pt x="7530" y="7116"/>
                  </a:cubicBezTo>
                  <a:cubicBezTo>
                    <a:pt x="7701" y="7116"/>
                    <a:pt x="7830" y="7062"/>
                    <a:pt x="7881" y="6943"/>
                  </a:cubicBezTo>
                  <a:cubicBezTo>
                    <a:pt x="8062" y="6539"/>
                    <a:pt x="7435" y="5799"/>
                    <a:pt x="8062" y="5451"/>
                  </a:cubicBezTo>
                  <a:cubicBezTo>
                    <a:pt x="8690" y="5088"/>
                    <a:pt x="9318" y="4586"/>
                    <a:pt x="9318" y="4586"/>
                  </a:cubicBezTo>
                  <a:cubicBezTo>
                    <a:pt x="9318" y="4586"/>
                    <a:pt x="9516" y="4283"/>
                    <a:pt x="9950" y="4283"/>
                  </a:cubicBezTo>
                  <a:cubicBezTo>
                    <a:pt x="10017" y="4283"/>
                    <a:pt x="10090" y="4290"/>
                    <a:pt x="10169" y="4307"/>
                  </a:cubicBezTo>
                  <a:cubicBezTo>
                    <a:pt x="10450" y="4366"/>
                    <a:pt x="10691" y="4437"/>
                    <a:pt x="10844" y="4437"/>
                  </a:cubicBezTo>
                  <a:cubicBezTo>
                    <a:pt x="11017" y="4437"/>
                    <a:pt x="11076" y="4346"/>
                    <a:pt x="10950" y="4042"/>
                  </a:cubicBezTo>
                  <a:cubicBezTo>
                    <a:pt x="10727" y="3470"/>
                    <a:pt x="8969" y="2549"/>
                    <a:pt x="8620" y="2480"/>
                  </a:cubicBezTo>
                  <a:cubicBezTo>
                    <a:pt x="8396" y="2432"/>
                    <a:pt x="8202" y="2414"/>
                    <a:pt x="8032" y="2414"/>
                  </a:cubicBezTo>
                  <a:cubicBezTo>
                    <a:pt x="7425" y="2414"/>
                    <a:pt x="7118" y="2647"/>
                    <a:pt x="6805" y="2647"/>
                  </a:cubicBezTo>
                  <a:cubicBezTo>
                    <a:pt x="6687" y="2647"/>
                    <a:pt x="6567" y="2614"/>
                    <a:pt x="6430" y="2522"/>
                  </a:cubicBezTo>
                  <a:cubicBezTo>
                    <a:pt x="6430" y="2522"/>
                    <a:pt x="5761" y="2103"/>
                    <a:pt x="5775" y="1448"/>
                  </a:cubicBezTo>
                  <a:cubicBezTo>
                    <a:pt x="5786" y="901"/>
                    <a:pt x="4755" y="0"/>
                    <a:pt x="3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93;p47">
              <a:extLst>
                <a:ext uri="{FF2B5EF4-FFF2-40B4-BE49-F238E27FC236}">
                  <a16:creationId xmlns:a16="http://schemas.microsoft.com/office/drawing/2014/main" id="{E7F3494C-B637-49E2-955D-1300B1572812}"/>
                </a:ext>
              </a:extLst>
            </p:cNvPr>
            <p:cNvSpPr/>
            <p:nvPr/>
          </p:nvSpPr>
          <p:spPr>
            <a:xfrm>
              <a:off x="3404950" y="4308675"/>
              <a:ext cx="323625" cy="136025"/>
            </a:xfrm>
            <a:custGeom>
              <a:avLst/>
              <a:gdLst/>
              <a:ahLst/>
              <a:cxnLst/>
              <a:rect l="l" t="t" r="r" b="b"/>
              <a:pathLst>
                <a:path w="12945" h="5441" extrusionOk="0">
                  <a:moveTo>
                    <a:pt x="433" y="0"/>
                  </a:moveTo>
                  <a:lnTo>
                    <a:pt x="1" y="1046"/>
                  </a:lnTo>
                  <a:lnTo>
                    <a:pt x="12568" y="5440"/>
                  </a:lnTo>
                  <a:lnTo>
                    <a:pt x="12945" y="440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94;p47">
              <a:extLst>
                <a:ext uri="{FF2B5EF4-FFF2-40B4-BE49-F238E27FC236}">
                  <a16:creationId xmlns:a16="http://schemas.microsoft.com/office/drawing/2014/main" id="{E1DBBA34-6F82-4F8E-95E9-1B443166DB51}"/>
                </a:ext>
              </a:extLst>
            </p:cNvPr>
            <p:cNvSpPr/>
            <p:nvPr/>
          </p:nvSpPr>
          <p:spPr>
            <a:xfrm>
              <a:off x="3719150" y="4416775"/>
              <a:ext cx="71150" cy="58250"/>
            </a:xfrm>
            <a:custGeom>
              <a:avLst/>
              <a:gdLst/>
              <a:ahLst/>
              <a:cxnLst/>
              <a:rect l="l" t="t" r="r" b="b"/>
              <a:pathLst>
                <a:path w="2846" h="2330" extrusionOk="0">
                  <a:moveTo>
                    <a:pt x="893" y="0"/>
                  </a:moveTo>
                  <a:lnTo>
                    <a:pt x="377" y="84"/>
                  </a:lnTo>
                  <a:lnTo>
                    <a:pt x="0" y="1116"/>
                  </a:lnTo>
                  <a:lnTo>
                    <a:pt x="335" y="1507"/>
                  </a:lnTo>
                  <a:lnTo>
                    <a:pt x="2302" y="2330"/>
                  </a:lnTo>
                  <a:lnTo>
                    <a:pt x="2846" y="6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95;p47">
              <a:extLst>
                <a:ext uri="{FF2B5EF4-FFF2-40B4-BE49-F238E27FC236}">
                  <a16:creationId xmlns:a16="http://schemas.microsoft.com/office/drawing/2014/main" id="{BAD46A6F-3A7A-44AE-970E-4E336BA8F057}"/>
                </a:ext>
              </a:extLst>
            </p:cNvPr>
            <p:cNvSpPr/>
            <p:nvPr/>
          </p:nvSpPr>
          <p:spPr>
            <a:xfrm>
              <a:off x="3663000" y="4414975"/>
              <a:ext cx="38375" cy="30725"/>
            </a:xfrm>
            <a:custGeom>
              <a:avLst/>
              <a:gdLst/>
              <a:ahLst/>
              <a:cxnLst/>
              <a:rect l="l" t="t" r="r" b="b"/>
              <a:pathLst>
                <a:path w="1535" h="1229" extrusionOk="0">
                  <a:moveTo>
                    <a:pt x="619" y="1"/>
                  </a:moveTo>
                  <a:cubicBezTo>
                    <a:pt x="394" y="1"/>
                    <a:pt x="177" y="163"/>
                    <a:pt x="70" y="435"/>
                  </a:cubicBezTo>
                  <a:lnTo>
                    <a:pt x="56" y="463"/>
                  </a:lnTo>
                  <a:cubicBezTo>
                    <a:pt x="1" y="602"/>
                    <a:pt x="56" y="770"/>
                    <a:pt x="182" y="812"/>
                  </a:cubicBezTo>
                  <a:lnTo>
                    <a:pt x="1200" y="1216"/>
                  </a:lnTo>
                  <a:cubicBezTo>
                    <a:pt x="1222" y="1224"/>
                    <a:pt x="1243" y="1228"/>
                    <a:pt x="1264" y="1228"/>
                  </a:cubicBezTo>
                  <a:cubicBezTo>
                    <a:pt x="1348" y="1228"/>
                    <a:pt x="1418" y="1161"/>
                    <a:pt x="1451" y="1049"/>
                  </a:cubicBezTo>
                  <a:cubicBezTo>
                    <a:pt x="1535" y="630"/>
                    <a:pt x="1340" y="184"/>
                    <a:pt x="1019" y="100"/>
                  </a:cubicBezTo>
                  <a:lnTo>
                    <a:pt x="740" y="16"/>
                  </a:lnTo>
                  <a:cubicBezTo>
                    <a:pt x="700" y="6"/>
                    <a:pt x="660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96;p47">
              <a:extLst>
                <a:ext uri="{FF2B5EF4-FFF2-40B4-BE49-F238E27FC236}">
                  <a16:creationId xmlns:a16="http://schemas.microsoft.com/office/drawing/2014/main" id="{323BB5ED-62FB-434E-8035-3B197290244A}"/>
                </a:ext>
              </a:extLst>
            </p:cNvPr>
            <p:cNvSpPr/>
            <p:nvPr/>
          </p:nvSpPr>
          <p:spPr>
            <a:xfrm>
              <a:off x="3396225" y="4289825"/>
              <a:ext cx="26200" cy="50250"/>
            </a:xfrm>
            <a:custGeom>
              <a:avLst/>
              <a:gdLst/>
              <a:ahLst/>
              <a:cxnLst/>
              <a:rect l="l" t="t" r="r" b="b"/>
              <a:pathLst>
                <a:path w="1048" h="2010" extrusionOk="0">
                  <a:moveTo>
                    <a:pt x="782" y="1"/>
                  </a:moveTo>
                  <a:lnTo>
                    <a:pt x="1" y="1940"/>
                  </a:lnTo>
                  <a:lnTo>
                    <a:pt x="266" y="2010"/>
                  </a:lnTo>
                  <a:cubicBezTo>
                    <a:pt x="322" y="1842"/>
                    <a:pt x="1047" y="85"/>
                    <a:pt x="1047" y="85"/>
                  </a:cubicBezTo>
                  <a:lnTo>
                    <a:pt x="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97;p47">
              <a:extLst>
                <a:ext uri="{FF2B5EF4-FFF2-40B4-BE49-F238E27FC236}">
                  <a16:creationId xmlns:a16="http://schemas.microsoft.com/office/drawing/2014/main" id="{2611C343-C6AB-4F37-90F6-C36A228DF672}"/>
                </a:ext>
              </a:extLst>
            </p:cNvPr>
            <p:cNvSpPr/>
            <p:nvPr/>
          </p:nvSpPr>
          <p:spPr>
            <a:xfrm>
              <a:off x="3404250" y="4279725"/>
              <a:ext cx="55125" cy="53375"/>
            </a:xfrm>
            <a:custGeom>
              <a:avLst/>
              <a:gdLst/>
              <a:ahLst/>
              <a:cxnLst/>
              <a:rect l="l" t="t" r="r" b="b"/>
              <a:pathLst>
                <a:path w="2205" h="2135" extrusionOk="0">
                  <a:moveTo>
                    <a:pt x="726" y="0"/>
                  </a:moveTo>
                  <a:lnTo>
                    <a:pt x="1" y="698"/>
                  </a:lnTo>
                  <a:lnTo>
                    <a:pt x="1884" y="2135"/>
                  </a:lnTo>
                  <a:lnTo>
                    <a:pt x="2205" y="1172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98;p47">
              <a:extLst>
                <a:ext uri="{FF2B5EF4-FFF2-40B4-BE49-F238E27FC236}">
                  <a16:creationId xmlns:a16="http://schemas.microsoft.com/office/drawing/2014/main" id="{AD25803C-7D3F-40A1-9FC9-A0FDB536BBC5}"/>
                </a:ext>
              </a:extLst>
            </p:cNvPr>
            <p:cNvSpPr/>
            <p:nvPr/>
          </p:nvSpPr>
          <p:spPr>
            <a:xfrm>
              <a:off x="3426925" y="4294525"/>
              <a:ext cx="54775" cy="48100"/>
            </a:xfrm>
            <a:custGeom>
              <a:avLst/>
              <a:gdLst/>
              <a:ahLst/>
              <a:cxnLst/>
              <a:rect l="l" t="t" r="r" b="b"/>
              <a:pathLst>
                <a:path w="2191" h="1924" extrusionOk="0">
                  <a:moveTo>
                    <a:pt x="1085" y="0"/>
                  </a:moveTo>
                  <a:cubicBezTo>
                    <a:pt x="766" y="0"/>
                    <a:pt x="459" y="158"/>
                    <a:pt x="279" y="455"/>
                  </a:cubicBezTo>
                  <a:cubicBezTo>
                    <a:pt x="0" y="915"/>
                    <a:pt x="126" y="1501"/>
                    <a:pt x="586" y="1780"/>
                  </a:cubicBezTo>
                  <a:cubicBezTo>
                    <a:pt x="747" y="1877"/>
                    <a:pt x="924" y="1924"/>
                    <a:pt x="1097" y="1924"/>
                  </a:cubicBezTo>
                  <a:cubicBezTo>
                    <a:pt x="1419" y="1924"/>
                    <a:pt x="1730" y="1763"/>
                    <a:pt x="1911" y="1473"/>
                  </a:cubicBezTo>
                  <a:cubicBezTo>
                    <a:pt x="2190" y="1026"/>
                    <a:pt x="2051" y="441"/>
                    <a:pt x="1605" y="148"/>
                  </a:cubicBezTo>
                  <a:cubicBezTo>
                    <a:pt x="1441" y="48"/>
                    <a:pt x="1261" y="0"/>
                    <a:pt x="1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99;p47">
              <a:extLst>
                <a:ext uri="{FF2B5EF4-FFF2-40B4-BE49-F238E27FC236}">
                  <a16:creationId xmlns:a16="http://schemas.microsoft.com/office/drawing/2014/main" id="{E2DCE852-8101-4736-94DE-5502D9F3907D}"/>
                </a:ext>
              </a:extLst>
            </p:cNvPr>
            <p:cNvSpPr/>
            <p:nvPr/>
          </p:nvSpPr>
          <p:spPr>
            <a:xfrm>
              <a:off x="3307675" y="4157675"/>
              <a:ext cx="163900" cy="156950"/>
            </a:xfrm>
            <a:custGeom>
              <a:avLst/>
              <a:gdLst/>
              <a:ahLst/>
              <a:cxnLst/>
              <a:rect l="l" t="t" r="r" b="b"/>
              <a:pathLst>
                <a:path w="6556" h="6278" extrusionOk="0">
                  <a:moveTo>
                    <a:pt x="6068" y="0"/>
                  </a:moveTo>
                  <a:lnTo>
                    <a:pt x="5998" y="56"/>
                  </a:lnTo>
                  <a:cubicBezTo>
                    <a:pt x="5985" y="57"/>
                    <a:pt x="5970" y="58"/>
                    <a:pt x="5954" y="58"/>
                  </a:cubicBezTo>
                  <a:cubicBezTo>
                    <a:pt x="5806" y="58"/>
                    <a:pt x="5521" y="13"/>
                    <a:pt x="5373" y="13"/>
                  </a:cubicBezTo>
                  <a:cubicBezTo>
                    <a:pt x="5356" y="13"/>
                    <a:pt x="5341" y="13"/>
                    <a:pt x="5328" y="14"/>
                  </a:cubicBezTo>
                  <a:cubicBezTo>
                    <a:pt x="5063" y="70"/>
                    <a:pt x="4994" y="126"/>
                    <a:pt x="4729" y="196"/>
                  </a:cubicBezTo>
                  <a:cubicBezTo>
                    <a:pt x="4213" y="335"/>
                    <a:pt x="3696" y="503"/>
                    <a:pt x="3208" y="698"/>
                  </a:cubicBezTo>
                  <a:cubicBezTo>
                    <a:pt x="2971" y="782"/>
                    <a:pt x="2720" y="907"/>
                    <a:pt x="2483" y="1005"/>
                  </a:cubicBezTo>
                  <a:cubicBezTo>
                    <a:pt x="2260" y="1158"/>
                    <a:pt x="2009" y="1256"/>
                    <a:pt x="1785" y="1395"/>
                  </a:cubicBezTo>
                  <a:cubicBezTo>
                    <a:pt x="1311" y="1660"/>
                    <a:pt x="879" y="1967"/>
                    <a:pt x="460" y="2302"/>
                  </a:cubicBezTo>
                  <a:lnTo>
                    <a:pt x="405" y="2358"/>
                  </a:lnTo>
                  <a:cubicBezTo>
                    <a:pt x="349" y="2386"/>
                    <a:pt x="307" y="2441"/>
                    <a:pt x="265" y="2511"/>
                  </a:cubicBezTo>
                  <a:cubicBezTo>
                    <a:pt x="0" y="2916"/>
                    <a:pt x="126" y="3446"/>
                    <a:pt x="544" y="3725"/>
                  </a:cubicBezTo>
                  <a:lnTo>
                    <a:pt x="4450" y="6277"/>
                  </a:lnTo>
                  <a:lnTo>
                    <a:pt x="5301" y="5120"/>
                  </a:lnTo>
                  <a:lnTo>
                    <a:pt x="2620" y="3076"/>
                  </a:lnTo>
                  <a:lnTo>
                    <a:pt x="2620" y="3076"/>
                  </a:lnTo>
                  <a:cubicBezTo>
                    <a:pt x="2671" y="3045"/>
                    <a:pt x="2723" y="3015"/>
                    <a:pt x="2776" y="2985"/>
                  </a:cubicBezTo>
                  <a:cubicBezTo>
                    <a:pt x="2971" y="2860"/>
                    <a:pt x="3180" y="2776"/>
                    <a:pt x="3376" y="2665"/>
                  </a:cubicBezTo>
                  <a:cubicBezTo>
                    <a:pt x="3557" y="2567"/>
                    <a:pt x="3766" y="2483"/>
                    <a:pt x="3975" y="2386"/>
                  </a:cubicBezTo>
                  <a:cubicBezTo>
                    <a:pt x="4394" y="2218"/>
                    <a:pt x="4840" y="2079"/>
                    <a:pt x="5273" y="1953"/>
                  </a:cubicBezTo>
                  <a:cubicBezTo>
                    <a:pt x="5482" y="1897"/>
                    <a:pt x="5705" y="1856"/>
                    <a:pt x="5928" y="1800"/>
                  </a:cubicBezTo>
                  <a:cubicBezTo>
                    <a:pt x="6040" y="1786"/>
                    <a:pt x="6165" y="1758"/>
                    <a:pt x="6263" y="1744"/>
                  </a:cubicBezTo>
                  <a:lnTo>
                    <a:pt x="6416" y="1730"/>
                  </a:lnTo>
                  <a:lnTo>
                    <a:pt x="6556" y="1716"/>
                  </a:lnTo>
                  <a:lnTo>
                    <a:pt x="6319" y="70"/>
                  </a:lnTo>
                  <a:lnTo>
                    <a:pt x="6179" y="56"/>
                  </a:lnTo>
                  <a:lnTo>
                    <a:pt x="6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0;p47">
              <a:extLst>
                <a:ext uri="{FF2B5EF4-FFF2-40B4-BE49-F238E27FC236}">
                  <a16:creationId xmlns:a16="http://schemas.microsoft.com/office/drawing/2014/main" id="{8D4E26BD-4026-4FE4-B8F3-FE0AE7F5F88D}"/>
                </a:ext>
              </a:extLst>
            </p:cNvPr>
            <p:cNvSpPr/>
            <p:nvPr/>
          </p:nvSpPr>
          <p:spPr>
            <a:xfrm>
              <a:off x="3407750" y="4325750"/>
              <a:ext cx="313875" cy="113700"/>
            </a:xfrm>
            <a:custGeom>
              <a:avLst/>
              <a:gdLst/>
              <a:ahLst/>
              <a:cxnLst/>
              <a:rect l="l" t="t" r="r" b="b"/>
              <a:pathLst>
                <a:path w="12555" h="4548" extrusionOk="0">
                  <a:moveTo>
                    <a:pt x="28" y="1"/>
                  </a:moveTo>
                  <a:lnTo>
                    <a:pt x="0" y="70"/>
                  </a:lnTo>
                  <a:lnTo>
                    <a:pt x="12526" y="4548"/>
                  </a:lnTo>
                  <a:lnTo>
                    <a:pt x="12554" y="4464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1;p47">
              <a:extLst>
                <a:ext uri="{FF2B5EF4-FFF2-40B4-BE49-F238E27FC236}">
                  <a16:creationId xmlns:a16="http://schemas.microsoft.com/office/drawing/2014/main" id="{8BE200F5-670E-4894-BD2B-C5FD97364BD1}"/>
                </a:ext>
              </a:extLst>
            </p:cNvPr>
            <p:cNvSpPr/>
            <p:nvPr/>
          </p:nvSpPr>
          <p:spPr>
            <a:xfrm>
              <a:off x="3409825" y="4319825"/>
              <a:ext cx="314225" cy="113700"/>
            </a:xfrm>
            <a:custGeom>
              <a:avLst/>
              <a:gdLst/>
              <a:ahLst/>
              <a:cxnLst/>
              <a:rect l="l" t="t" r="r" b="b"/>
              <a:pathLst>
                <a:path w="12569" h="4548" extrusionOk="0">
                  <a:moveTo>
                    <a:pt x="29" y="1"/>
                  </a:moveTo>
                  <a:lnTo>
                    <a:pt x="1" y="84"/>
                  </a:lnTo>
                  <a:lnTo>
                    <a:pt x="12527" y="4548"/>
                  </a:lnTo>
                  <a:lnTo>
                    <a:pt x="12569" y="447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2;p47">
              <a:extLst>
                <a:ext uri="{FF2B5EF4-FFF2-40B4-BE49-F238E27FC236}">
                  <a16:creationId xmlns:a16="http://schemas.microsoft.com/office/drawing/2014/main" id="{7F79D85F-1CAB-438D-9938-83F62B0F4FF6}"/>
                </a:ext>
              </a:extLst>
            </p:cNvPr>
            <p:cNvSpPr/>
            <p:nvPr/>
          </p:nvSpPr>
          <p:spPr>
            <a:xfrm>
              <a:off x="3412975" y="4313900"/>
              <a:ext cx="313175" cy="113700"/>
            </a:xfrm>
            <a:custGeom>
              <a:avLst/>
              <a:gdLst/>
              <a:ahLst/>
              <a:cxnLst/>
              <a:rect l="l" t="t" r="r" b="b"/>
              <a:pathLst>
                <a:path w="12527" h="4548" extrusionOk="0">
                  <a:moveTo>
                    <a:pt x="28" y="0"/>
                  </a:moveTo>
                  <a:lnTo>
                    <a:pt x="1" y="84"/>
                  </a:lnTo>
                  <a:lnTo>
                    <a:pt x="12498" y="4548"/>
                  </a:lnTo>
                  <a:lnTo>
                    <a:pt x="12526" y="446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3;p47">
              <a:extLst>
                <a:ext uri="{FF2B5EF4-FFF2-40B4-BE49-F238E27FC236}">
                  <a16:creationId xmlns:a16="http://schemas.microsoft.com/office/drawing/2014/main" id="{4254A6CA-B54E-42BE-ABEB-A6399815A15D}"/>
                </a:ext>
              </a:extLst>
            </p:cNvPr>
            <p:cNvSpPr/>
            <p:nvPr/>
          </p:nvSpPr>
          <p:spPr>
            <a:xfrm>
              <a:off x="3343225" y="4315100"/>
              <a:ext cx="13275" cy="11925"/>
            </a:xfrm>
            <a:custGeom>
              <a:avLst/>
              <a:gdLst/>
              <a:ahLst/>
              <a:cxnLst/>
              <a:rect l="l" t="t" r="r" b="b"/>
              <a:pathLst>
                <a:path w="531" h="477" extrusionOk="0">
                  <a:moveTo>
                    <a:pt x="261" y="0"/>
                  </a:moveTo>
                  <a:cubicBezTo>
                    <a:pt x="169" y="0"/>
                    <a:pt x="83" y="52"/>
                    <a:pt x="43" y="134"/>
                  </a:cubicBezTo>
                  <a:cubicBezTo>
                    <a:pt x="1" y="259"/>
                    <a:pt x="43" y="399"/>
                    <a:pt x="168" y="455"/>
                  </a:cubicBezTo>
                  <a:cubicBezTo>
                    <a:pt x="201" y="469"/>
                    <a:pt x="235" y="476"/>
                    <a:pt x="268" y="476"/>
                  </a:cubicBezTo>
                  <a:cubicBezTo>
                    <a:pt x="361" y="476"/>
                    <a:pt x="448" y="422"/>
                    <a:pt x="489" y="329"/>
                  </a:cubicBezTo>
                  <a:cubicBezTo>
                    <a:pt x="531" y="203"/>
                    <a:pt x="489" y="50"/>
                    <a:pt x="363" y="22"/>
                  </a:cubicBezTo>
                  <a:cubicBezTo>
                    <a:pt x="330" y="7"/>
                    <a:pt x="295" y="0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4;p47">
              <a:extLst>
                <a:ext uri="{FF2B5EF4-FFF2-40B4-BE49-F238E27FC236}">
                  <a16:creationId xmlns:a16="http://schemas.microsoft.com/office/drawing/2014/main" id="{06D2CADC-6757-473E-9EE4-18785F598B04}"/>
                </a:ext>
              </a:extLst>
            </p:cNvPr>
            <p:cNvSpPr/>
            <p:nvPr/>
          </p:nvSpPr>
          <p:spPr>
            <a:xfrm>
              <a:off x="3372875" y="4324175"/>
              <a:ext cx="13275" cy="11900"/>
            </a:xfrm>
            <a:custGeom>
              <a:avLst/>
              <a:gdLst/>
              <a:ahLst/>
              <a:cxnLst/>
              <a:rect l="l" t="t" r="r" b="b"/>
              <a:pathLst>
                <a:path w="531" h="476" extrusionOk="0">
                  <a:moveTo>
                    <a:pt x="263" y="0"/>
                  </a:moveTo>
                  <a:cubicBezTo>
                    <a:pt x="170" y="0"/>
                    <a:pt x="83" y="55"/>
                    <a:pt x="42" y="147"/>
                  </a:cubicBezTo>
                  <a:cubicBezTo>
                    <a:pt x="0" y="259"/>
                    <a:pt x="42" y="398"/>
                    <a:pt x="168" y="454"/>
                  </a:cubicBezTo>
                  <a:cubicBezTo>
                    <a:pt x="201" y="469"/>
                    <a:pt x="235" y="476"/>
                    <a:pt x="268" y="476"/>
                  </a:cubicBezTo>
                  <a:cubicBezTo>
                    <a:pt x="361" y="476"/>
                    <a:pt x="448" y="421"/>
                    <a:pt x="489" y="329"/>
                  </a:cubicBezTo>
                  <a:cubicBezTo>
                    <a:pt x="530" y="217"/>
                    <a:pt x="489" y="78"/>
                    <a:pt x="363" y="22"/>
                  </a:cubicBezTo>
                  <a:cubicBezTo>
                    <a:pt x="330" y="7"/>
                    <a:pt x="296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05;p47">
              <a:extLst>
                <a:ext uri="{FF2B5EF4-FFF2-40B4-BE49-F238E27FC236}">
                  <a16:creationId xmlns:a16="http://schemas.microsoft.com/office/drawing/2014/main" id="{1E56C5F3-3EF3-42EF-AFE3-77351056666C}"/>
                </a:ext>
              </a:extLst>
            </p:cNvPr>
            <p:cNvSpPr/>
            <p:nvPr/>
          </p:nvSpPr>
          <p:spPr>
            <a:xfrm>
              <a:off x="3350550" y="4336725"/>
              <a:ext cx="13625" cy="11925"/>
            </a:xfrm>
            <a:custGeom>
              <a:avLst/>
              <a:gdLst/>
              <a:ahLst/>
              <a:cxnLst/>
              <a:rect l="l" t="t" r="r" b="b"/>
              <a:pathLst>
                <a:path w="545" h="477" extrusionOk="0">
                  <a:moveTo>
                    <a:pt x="263" y="0"/>
                  </a:moveTo>
                  <a:cubicBezTo>
                    <a:pt x="171" y="0"/>
                    <a:pt x="87" y="55"/>
                    <a:pt x="57" y="147"/>
                  </a:cubicBezTo>
                  <a:cubicBezTo>
                    <a:pt x="1" y="273"/>
                    <a:pt x="57" y="413"/>
                    <a:pt x="168" y="454"/>
                  </a:cubicBezTo>
                  <a:cubicBezTo>
                    <a:pt x="202" y="469"/>
                    <a:pt x="236" y="476"/>
                    <a:pt x="270" y="476"/>
                  </a:cubicBezTo>
                  <a:cubicBezTo>
                    <a:pt x="362" y="476"/>
                    <a:pt x="448" y="424"/>
                    <a:pt x="489" y="343"/>
                  </a:cubicBezTo>
                  <a:cubicBezTo>
                    <a:pt x="545" y="217"/>
                    <a:pt x="489" y="78"/>
                    <a:pt x="363" y="22"/>
                  </a:cubicBezTo>
                  <a:cubicBezTo>
                    <a:pt x="330" y="7"/>
                    <a:pt x="296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906;p47">
            <a:extLst>
              <a:ext uri="{FF2B5EF4-FFF2-40B4-BE49-F238E27FC236}">
                <a16:creationId xmlns:a16="http://schemas.microsoft.com/office/drawing/2014/main" id="{181A1DE6-A676-4380-85A1-B2CFEADB783C}"/>
              </a:ext>
            </a:extLst>
          </p:cNvPr>
          <p:cNvSpPr/>
          <p:nvPr/>
        </p:nvSpPr>
        <p:spPr>
          <a:xfrm rot="372123">
            <a:off x="913537" y="3461840"/>
            <a:ext cx="172698" cy="298436"/>
          </a:xfrm>
          <a:custGeom>
            <a:avLst/>
            <a:gdLst/>
            <a:ahLst/>
            <a:cxnLst/>
            <a:rect l="l" t="t" r="r" b="b"/>
            <a:pathLst>
              <a:path w="16194" h="24304" extrusionOk="0">
                <a:moveTo>
                  <a:pt x="9005" y="3690"/>
                </a:moveTo>
                <a:cubicBezTo>
                  <a:pt x="9575" y="4585"/>
                  <a:pt x="10579" y="5670"/>
                  <a:pt x="12450" y="7080"/>
                </a:cubicBezTo>
                <a:cubicBezTo>
                  <a:pt x="14864" y="8870"/>
                  <a:pt x="14566" y="10742"/>
                  <a:pt x="14078" y="11773"/>
                </a:cubicBezTo>
                <a:cubicBezTo>
                  <a:pt x="13752" y="11474"/>
                  <a:pt x="13400" y="11176"/>
                  <a:pt x="12993" y="10905"/>
                </a:cubicBezTo>
                <a:cubicBezTo>
                  <a:pt x="9819" y="8762"/>
                  <a:pt x="9087" y="5724"/>
                  <a:pt x="9005" y="5100"/>
                </a:cubicBezTo>
                <a:lnTo>
                  <a:pt x="9005" y="3690"/>
                </a:lnTo>
                <a:close/>
                <a:moveTo>
                  <a:pt x="7812" y="1"/>
                </a:moveTo>
                <a:lnTo>
                  <a:pt x="7921" y="18092"/>
                </a:lnTo>
                <a:cubicBezTo>
                  <a:pt x="7107" y="17306"/>
                  <a:pt x="5886" y="16818"/>
                  <a:pt x="4530" y="16818"/>
                </a:cubicBezTo>
                <a:cubicBezTo>
                  <a:pt x="2008" y="16818"/>
                  <a:pt x="0" y="18499"/>
                  <a:pt x="0" y="20561"/>
                </a:cubicBezTo>
                <a:cubicBezTo>
                  <a:pt x="0" y="22622"/>
                  <a:pt x="2035" y="24304"/>
                  <a:pt x="4530" y="24304"/>
                </a:cubicBezTo>
                <a:cubicBezTo>
                  <a:pt x="6998" y="24304"/>
                  <a:pt x="9005" y="22785"/>
                  <a:pt x="9033" y="20534"/>
                </a:cubicBezTo>
                <a:lnTo>
                  <a:pt x="9005" y="20534"/>
                </a:lnTo>
                <a:lnTo>
                  <a:pt x="9005" y="20561"/>
                </a:lnTo>
                <a:lnTo>
                  <a:pt x="8978" y="8653"/>
                </a:lnTo>
                <a:lnTo>
                  <a:pt x="8978" y="8653"/>
                </a:lnTo>
                <a:cubicBezTo>
                  <a:pt x="9548" y="9576"/>
                  <a:pt x="10606" y="10633"/>
                  <a:pt x="12423" y="12017"/>
                </a:cubicBezTo>
                <a:cubicBezTo>
                  <a:pt x="16085" y="14756"/>
                  <a:pt x="13481" y="17658"/>
                  <a:pt x="13481" y="17658"/>
                </a:cubicBezTo>
                <a:cubicBezTo>
                  <a:pt x="15434" y="16709"/>
                  <a:pt x="16193" y="14241"/>
                  <a:pt x="14349" y="12098"/>
                </a:cubicBezTo>
                <a:cubicBezTo>
                  <a:pt x="15922" y="10633"/>
                  <a:pt x="15976" y="7921"/>
                  <a:pt x="12993" y="5914"/>
                </a:cubicBezTo>
                <a:cubicBezTo>
                  <a:pt x="9439" y="3554"/>
                  <a:pt x="9005" y="28"/>
                  <a:pt x="9005" y="28"/>
                </a:cubicBezTo>
                <a:lnTo>
                  <a:pt x="900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8;p47">
            <a:extLst>
              <a:ext uri="{FF2B5EF4-FFF2-40B4-BE49-F238E27FC236}">
                <a16:creationId xmlns:a16="http://schemas.microsoft.com/office/drawing/2014/main" id="{B5BFC3AF-ED96-4343-B7E3-5C1EDA27B385}"/>
              </a:ext>
            </a:extLst>
          </p:cNvPr>
          <p:cNvSpPr/>
          <p:nvPr/>
        </p:nvSpPr>
        <p:spPr>
          <a:xfrm>
            <a:off x="1005498" y="3969294"/>
            <a:ext cx="195936" cy="225460"/>
          </a:xfrm>
          <a:custGeom>
            <a:avLst/>
            <a:gdLst/>
            <a:ahLst/>
            <a:cxnLst/>
            <a:rect l="l" t="t" r="r" b="b"/>
            <a:pathLst>
              <a:path w="11583" h="12885" extrusionOk="0">
                <a:moveTo>
                  <a:pt x="11013" y="1275"/>
                </a:moveTo>
                <a:lnTo>
                  <a:pt x="11013" y="1736"/>
                </a:lnTo>
                <a:lnTo>
                  <a:pt x="4367" y="2659"/>
                </a:lnTo>
                <a:lnTo>
                  <a:pt x="4367" y="2116"/>
                </a:lnTo>
                <a:lnTo>
                  <a:pt x="11013" y="1275"/>
                </a:lnTo>
                <a:close/>
                <a:moveTo>
                  <a:pt x="11555" y="0"/>
                </a:moveTo>
                <a:lnTo>
                  <a:pt x="3825" y="950"/>
                </a:lnTo>
                <a:lnTo>
                  <a:pt x="3825" y="2143"/>
                </a:lnTo>
                <a:lnTo>
                  <a:pt x="3852" y="9873"/>
                </a:lnTo>
                <a:cubicBezTo>
                  <a:pt x="3472" y="9494"/>
                  <a:pt x="2875" y="9222"/>
                  <a:pt x="2197" y="9222"/>
                </a:cubicBezTo>
                <a:cubicBezTo>
                  <a:pt x="977" y="9222"/>
                  <a:pt x="0" y="10036"/>
                  <a:pt x="0" y="11067"/>
                </a:cubicBezTo>
                <a:cubicBezTo>
                  <a:pt x="0" y="12070"/>
                  <a:pt x="977" y="12884"/>
                  <a:pt x="2197" y="12884"/>
                </a:cubicBezTo>
                <a:cubicBezTo>
                  <a:pt x="3390" y="12884"/>
                  <a:pt x="4365" y="12153"/>
                  <a:pt x="4394" y="11070"/>
                </a:cubicBezTo>
                <a:lnTo>
                  <a:pt x="4394" y="11070"/>
                </a:lnTo>
                <a:lnTo>
                  <a:pt x="4394" y="11094"/>
                </a:lnTo>
                <a:lnTo>
                  <a:pt x="4394" y="11067"/>
                </a:lnTo>
                <a:cubicBezTo>
                  <a:pt x="4394" y="11068"/>
                  <a:pt x="4394" y="11069"/>
                  <a:pt x="4394" y="11070"/>
                </a:cubicBezTo>
                <a:lnTo>
                  <a:pt x="4394" y="11070"/>
                </a:lnTo>
                <a:lnTo>
                  <a:pt x="4367" y="3228"/>
                </a:lnTo>
                <a:lnTo>
                  <a:pt x="11013" y="2306"/>
                </a:lnTo>
                <a:lnTo>
                  <a:pt x="11040" y="9005"/>
                </a:lnTo>
                <a:cubicBezTo>
                  <a:pt x="10633" y="8626"/>
                  <a:pt x="10063" y="8355"/>
                  <a:pt x="9385" y="8355"/>
                </a:cubicBezTo>
                <a:cubicBezTo>
                  <a:pt x="8165" y="8355"/>
                  <a:pt x="7188" y="9168"/>
                  <a:pt x="7188" y="10172"/>
                </a:cubicBezTo>
                <a:cubicBezTo>
                  <a:pt x="7188" y="11203"/>
                  <a:pt x="8165" y="12043"/>
                  <a:pt x="9385" y="12043"/>
                </a:cubicBezTo>
                <a:cubicBezTo>
                  <a:pt x="10579" y="12043"/>
                  <a:pt x="11555" y="11257"/>
                  <a:pt x="11582" y="10280"/>
                </a:cubicBezTo>
                <a:lnTo>
                  <a:pt x="11582" y="10253"/>
                </a:lnTo>
                <a:lnTo>
                  <a:pt x="11555" y="190"/>
                </a:lnTo>
                <a:lnTo>
                  <a:pt x="115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0;p47">
            <a:extLst>
              <a:ext uri="{FF2B5EF4-FFF2-40B4-BE49-F238E27FC236}">
                <a16:creationId xmlns:a16="http://schemas.microsoft.com/office/drawing/2014/main" id="{6D4D1F85-3AD7-4F33-B403-0BE07206488F}"/>
              </a:ext>
            </a:extLst>
          </p:cNvPr>
          <p:cNvSpPr/>
          <p:nvPr/>
        </p:nvSpPr>
        <p:spPr>
          <a:xfrm>
            <a:off x="25160" y="3499814"/>
            <a:ext cx="363355" cy="592448"/>
          </a:xfrm>
          <a:custGeom>
            <a:avLst/>
            <a:gdLst/>
            <a:ahLst/>
            <a:cxnLst/>
            <a:rect l="l" t="t" r="r" b="b"/>
            <a:pathLst>
              <a:path w="15380" h="21429" extrusionOk="0">
                <a:moveTo>
                  <a:pt x="14213" y="679"/>
                </a:moveTo>
                <a:lnTo>
                  <a:pt x="14267" y="706"/>
                </a:lnTo>
                <a:cubicBezTo>
                  <a:pt x="14267" y="733"/>
                  <a:pt x="14294" y="733"/>
                  <a:pt x="14321" y="787"/>
                </a:cubicBezTo>
                <a:cubicBezTo>
                  <a:pt x="14403" y="896"/>
                  <a:pt x="14457" y="1140"/>
                  <a:pt x="14457" y="1357"/>
                </a:cubicBezTo>
                <a:cubicBezTo>
                  <a:pt x="14457" y="1818"/>
                  <a:pt x="14321" y="2306"/>
                  <a:pt x="14132" y="2767"/>
                </a:cubicBezTo>
                <a:cubicBezTo>
                  <a:pt x="13915" y="3256"/>
                  <a:pt x="13670" y="3690"/>
                  <a:pt x="13399" y="4124"/>
                </a:cubicBezTo>
                <a:lnTo>
                  <a:pt x="13318" y="4313"/>
                </a:lnTo>
                <a:lnTo>
                  <a:pt x="13182" y="4476"/>
                </a:lnTo>
                <a:cubicBezTo>
                  <a:pt x="13101" y="4558"/>
                  <a:pt x="13047" y="4666"/>
                  <a:pt x="12938" y="4747"/>
                </a:cubicBezTo>
                <a:cubicBezTo>
                  <a:pt x="12775" y="4910"/>
                  <a:pt x="12640" y="5073"/>
                  <a:pt x="12423" y="5263"/>
                </a:cubicBezTo>
                <a:cubicBezTo>
                  <a:pt x="12097" y="5561"/>
                  <a:pt x="11636" y="5805"/>
                  <a:pt x="11175" y="5995"/>
                </a:cubicBezTo>
                <a:cubicBezTo>
                  <a:pt x="10904" y="6131"/>
                  <a:pt x="10578" y="6239"/>
                  <a:pt x="10307" y="6348"/>
                </a:cubicBezTo>
                <a:cubicBezTo>
                  <a:pt x="10633" y="5724"/>
                  <a:pt x="10958" y="5046"/>
                  <a:pt x="11311" y="4395"/>
                </a:cubicBezTo>
                <a:cubicBezTo>
                  <a:pt x="11582" y="3934"/>
                  <a:pt x="11799" y="3473"/>
                  <a:pt x="12124" y="3011"/>
                </a:cubicBezTo>
                <a:cubicBezTo>
                  <a:pt x="12396" y="2577"/>
                  <a:pt x="12694" y="2116"/>
                  <a:pt x="13020" y="1682"/>
                </a:cubicBezTo>
                <a:cubicBezTo>
                  <a:pt x="13209" y="1493"/>
                  <a:pt x="13372" y="1276"/>
                  <a:pt x="13535" y="1113"/>
                </a:cubicBezTo>
                <a:cubicBezTo>
                  <a:pt x="13698" y="950"/>
                  <a:pt x="13915" y="787"/>
                  <a:pt x="14077" y="706"/>
                </a:cubicBezTo>
                <a:cubicBezTo>
                  <a:pt x="14159" y="679"/>
                  <a:pt x="14186" y="679"/>
                  <a:pt x="14186" y="679"/>
                </a:cubicBezTo>
                <a:close/>
                <a:moveTo>
                  <a:pt x="8707" y="8572"/>
                </a:moveTo>
                <a:cubicBezTo>
                  <a:pt x="8490" y="9087"/>
                  <a:pt x="8246" y="9575"/>
                  <a:pt x="8056" y="10091"/>
                </a:cubicBezTo>
                <a:lnTo>
                  <a:pt x="7568" y="10091"/>
                </a:lnTo>
                <a:cubicBezTo>
                  <a:pt x="6862" y="10091"/>
                  <a:pt x="6211" y="10335"/>
                  <a:pt x="5777" y="10660"/>
                </a:cubicBezTo>
                <a:cubicBezTo>
                  <a:pt x="5316" y="11013"/>
                  <a:pt x="4991" y="11420"/>
                  <a:pt x="4828" y="11827"/>
                </a:cubicBezTo>
                <a:cubicBezTo>
                  <a:pt x="4665" y="12234"/>
                  <a:pt x="4584" y="12613"/>
                  <a:pt x="4638" y="12885"/>
                </a:cubicBezTo>
                <a:cubicBezTo>
                  <a:pt x="4665" y="13183"/>
                  <a:pt x="4774" y="13373"/>
                  <a:pt x="4828" y="13481"/>
                </a:cubicBezTo>
                <a:cubicBezTo>
                  <a:pt x="4855" y="13508"/>
                  <a:pt x="4855" y="13563"/>
                  <a:pt x="4909" y="13563"/>
                </a:cubicBezTo>
                <a:lnTo>
                  <a:pt x="4937" y="13590"/>
                </a:lnTo>
                <a:lnTo>
                  <a:pt x="4964" y="13617"/>
                </a:lnTo>
                <a:lnTo>
                  <a:pt x="4964" y="13563"/>
                </a:lnTo>
                <a:cubicBezTo>
                  <a:pt x="4964" y="13508"/>
                  <a:pt x="4937" y="13454"/>
                  <a:pt x="4937" y="13427"/>
                </a:cubicBezTo>
                <a:cubicBezTo>
                  <a:pt x="4937" y="13291"/>
                  <a:pt x="4937" y="13074"/>
                  <a:pt x="4991" y="12885"/>
                </a:cubicBezTo>
                <a:cubicBezTo>
                  <a:pt x="5072" y="12640"/>
                  <a:pt x="5208" y="12396"/>
                  <a:pt x="5452" y="12125"/>
                </a:cubicBezTo>
                <a:cubicBezTo>
                  <a:pt x="5642" y="11881"/>
                  <a:pt x="5940" y="11664"/>
                  <a:pt x="6320" y="11474"/>
                </a:cubicBezTo>
                <a:cubicBezTo>
                  <a:pt x="6605" y="11352"/>
                  <a:pt x="6920" y="11291"/>
                  <a:pt x="7243" y="11291"/>
                </a:cubicBezTo>
                <a:cubicBezTo>
                  <a:pt x="7351" y="11291"/>
                  <a:pt x="7459" y="11298"/>
                  <a:pt x="7568" y="11311"/>
                </a:cubicBezTo>
                <a:lnTo>
                  <a:pt x="7622" y="11311"/>
                </a:lnTo>
                <a:cubicBezTo>
                  <a:pt x="7432" y="11745"/>
                  <a:pt x="7296" y="12152"/>
                  <a:pt x="7134" y="12559"/>
                </a:cubicBezTo>
                <a:cubicBezTo>
                  <a:pt x="6808" y="13454"/>
                  <a:pt x="6483" y="14322"/>
                  <a:pt x="6211" y="15190"/>
                </a:cubicBezTo>
                <a:cubicBezTo>
                  <a:pt x="6076" y="15624"/>
                  <a:pt x="5913" y="16031"/>
                  <a:pt x="5777" y="16438"/>
                </a:cubicBezTo>
                <a:cubicBezTo>
                  <a:pt x="5777" y="16465"/>
                  <a:pt x="5777" y="16465"/>
                  <a:pt x="5750" y="16492"/>
                </a:cubicBezTo>
                <a:cubicBezTo>
                  <a:pt x="5452" y="16411"/>
                  <a:pt x="5126" y="16302"/>
                  <a:pt x="4855" y="16139"/>
                </a:cubicBezTo>
                <a:cubicBezTo>
                  <a:pt x="4665" y="16031"/>
                  <a:pt x="4475" y="15895"/>
                  <a:pt x="4313" y="15733"/>
                </a:cubicBezTo>
                <a:cubicBezTo>
                  <a:pt x="4150" y="15597"/>
                  <a:pt x="3987" y="15434"/>
                  <a:pt x="3852" y="15244"/>
                </a:cubicBezTo>
                <a:lnTo>
                  <a:pt x="3743" y="15109"/>
                </a:lnTo>
                <a:lnTo>
                  <a:pt x="3635" y="14973"/>
                </a:lnTo>
                <a:lnTo>
                  <a:pt x="3580" y="14919"/>
                </a:lnTo>
                <a:lnTo>
                  <a:pt x="3526" y="14837"/>
                </a:lnTo>
                <a:lnTo>
                  <a:pt x="3445" y="14675"/>
                </a:lnTo>
                <a:cubicBezTo>
                  <a:pt x="3336" y="14458"/>
                  <a:pt x="3228" y="14268"/>
                  <a:pt x="3174" y="14051"/>
                </a:cubicBezTo>
                <a:cubicBezTo>
                  <a:pt x="3092" y="13861"/>
                  <a:pt x="3065" y="13617"/>
                  <a:pt x="3038" y="13373"/>
                </a:cubicBezTo>
                <a:cubicBezTo>
                  <a:pt x="3038" y="13156"/>
                  <a:pt x="3038" y="12939"/>
                  <a:pt x="3065" y="12695"/>
                </a:cubicBezTo>
                <a:cubicBezTo>
                  <a:pt x="3092" y="12478"/>
                  <a:pt x="3174" y="12261"/>
                  <a:pt x="3282" y="12071"/>
                </a:cubicBezTo>
                <a:cubicBezTo>
                  <a:pt x="3309" y="11962"/>
                  <a:pt x="3363" y="11854"/>
                  <a:pt x="3418" y="11745"/>
                </a:cubicBezTo>
                <a:cubicBezTo>
                  <a:pt x="3472" y="11664"/>
                  <a:pt x="3499" y="11555"/>
                  <a:pt x="3580" y="11447"/>
                </a:cubicBezTo>
                <a:cubicBezTo>
                  <a:pt x="4096" y="10660"/>
                  <a:pt x="4855" y="10064"/>
                  <a:pt x="5750" y="9575"/>
                </a:cubicBezTo>
                <a:cubicBezTo>
                  <a:pt x="6184" y="9358"/>
                  <a:pt x="6618" y="9169"/>
                  <a:pt x="7107" y="9006"/>
                </a:cubicBezTo>
                <a:lnTo>
                  <a:pt x="7812" y="8816"/>
                </a:lnTo>
                <a:cubicBezTo>
                  <a:pt x="8083" y="8735"/>
                  <a:pt x="8327" y="8680"/>
                  <a:pt x="8598" y="8599"/>
                </a:cubicBezTo>
                <a:cubicBezTo>
                  <a:pt x="8625" y="8599"/>
                  <a:pt x="8653" y="8572"/>
                  <a:pt x="8707" y="8572"/>
                </a:cubicBezTo>
                <a:close/>
                <a:moveTo>
                  <a:pt x="8056" y="11420"/>
                </a:moveTo>
                <a:cubicBezTo>
                  <a:pt x="8110" y="11447"/>
                  <a:pt x="8137" y="11447"/>
                  <a:pt x="8219" y="11501"/>
                </a:cubicBezTo>
                <a:cubicBezTo>
                  <a:pt x="8408" y="11583"/>
                  <a:pt x="8625" y="11718"/>
                  <a:pt x="8788" y="11908"/>
                </a:cubicBezTo>
                <a:cubicBezTo>
                  <a:pt x="9141" y="12261"/>
                  <a:pt x="9385" y="12776"/>
                  <a:pt x="9466" y="13400"/>
                </a:cubicBezTo>
                <a:cubicBezTo>
                  <a:pt x="9521" y="13698"/>
                  <a:pt x="9521" y="13997"/>
                  <a:pt x="9466" y="14349"/>
                </a:cubicBezTo>
                <a:cubicBezTo>
                  <a:pt x="9439" y="14512"/>
                  <a:pt x="9412" y="14648"/>
                  <a:pt x="9385" y="14810"/>
                </a:cubicBezTo>
                <a:cubicBezTo>
                  <a:pt x="9331" y="14892"/>
                  <a:pt x="9304" y="14946"/>
                  <a:pt x="9276" y="15054"/>
                </a:cubicBezTo>
                <a:lnTo>
                  <a:pt x="9249" y="15109"/>
                </a:lnTo>
                <a:lnTo>
                  <a:pt x="9249" y="15163"/>
                </a:lnTo>
                <a:lnTo>
                  <a:pt x="9141" y="15299"/>
                </a:lnTo>
                <a:cubicBezTo>
                  <a:pt x="8788" y="15868"/>
                  <a:pt x="8164" y="16384"/>
                  <a:pt x="7378" y="16573"/>
                </a:cubicBezTo>
                <a:cubicBezTo>
                  <a:pt x="7131" y="16632"/>
                  <a:pt x="6891" y="16658"/>
                  <a:pt x="6651" y="16658"/>
                </a:cubicBezTo>
                <a:cubicBezTo>
                  <a:pt x="6444" y="16658"/>
                  <a:pt x="6236" y="16638"/>
                  <a:pt x="6022" y="16600"/>
                </a:cubicBezTo>
                <a:cubicBezTo>
                  <a:pt x="6483" y="15380"/>
                  <a:pt x="6971" y="14105"/>
                  <a:pt x="7513" y="12749"/>
                </a:cubicBezTo>
                <a:cubicBezTo>
                  <a:pt x="7676" y="12315"/>
                  <a:pt x="7839" y="11854"/>
                  <a:pt x="8056" y="11420"/>
                </a:cubicBezTo>
                <a:close/>
                <a:moveTo>
                  <a:pt x="14050" y="1"/>
                </a:moveTo>
                <a:lnTo>
                  <a:pt x="13752" y="109"/>
                </a:lnTo>
                <a:cubicBezTo>
                  <a:pt x="13399" y="272"/>
                  <a:pt x="13209" y="462"/>
                  <a:pt x="12965" y="706"/>
                </a:cubicBezTo>
                <a:cubicBezTo>
                  <a:pt x="12748" y="923"/>
                  <a:pt x="12586" y="1140"/>
                  <a:pt x="12423" y="1384"/>
                </a:cubicBezTo>
                <a:cubicBezTo>
                  <a:pt x="11772" y="2306"/>
                  <a:pt x="11229" y="3256"/>
                  <a:pt x="10714" y="4232"/>
                </a:cubicBezTo>
                <a:cubicBezTo>
                  <a:pt x="10280" y="5073"/>
                  <a:pt x="9873" y="5941"/>
                  <a:pt x="9493" y="6755"/>
                </a:cubicBezTo>
                <a:cubicBezTo>
                  <a:pt x="9059" y="6863"/>
                  <a:pt x="8598" y="6999"/>
                  <a:pt x="8137" y="7189"/>
                </a:cubicBezTo>
                <a:cubicBezTo>
                  <a:pt x="7866" y="7243"/>
                  <a:pt x="7649" y="7324"/>
                  <a:pt x="7378" y="7433"/>
                </a:cubicBezTo>
                <a:cubicBezTo>
                  <a:pt x="7107" y="7514"/>
                  <a:pt x="6835" y="7595"/>
                  <a:pt x="6564" y="7731"/>
                </a:cubicBezTo>
                <a:cubicBezTo>
                  <a:pt x="6022" y="7975"/>
                  <a:pt x="5506" y="8219"/>
                  <a:pt x="5018" y="8545"/>
                </a:cubicBezTo>
                <a:cubicBezTo>
                  <a:pt x="4557" y="8843"/>
                  <a:pt x="4069" y="9250"/>
                  <a:pt x="3716" y="9657"/>
                </a:cubicBezTo>
                <a:cubicBezTo>
                  <a:pt x="3309" y="10091"/>
                  <a:pt x="2984" y="10579"/>
                  <a:pt x="2712" y="11067"/>
                </a:cubicBezTo>
                <a:cubicBezTo>
                  <a:pt x="2658" y="11203"/>
                  <a:pt x="2631" y="11338"/>
                  <a:pt x="2550" y="11501"/>
                </a:cubicBezTo>
                <a:cubicBezTo>
                  <a:pt x="2523" y="11610"/>
                  <a:pt x="2441" y="11745"/>
                  <a:pt x="2414" y="11908"/>
                </a:cubicBezTo>
                <a:cubicBezTo>
                  <a:pt x="2360" y="12179"/>
                  <a:pt x="2306" y="12478"/>
                  <a:pt x="2278" y="12749"/>
                </a:cubicBezTo>
                <a:cubicBezTo>
                  <a:pt x="2251" y="13319"/>
                  <a:pt x="2360" y="13861"/>
                  <a:pt x="2550" y="14376"/>
                </a:cubicBezTo>
                <a:lnTo>
                  <a:pt x="2631" y="14566"/>
                </a:lnTo>
                <a:lnTo>
                  <a:pt x="2712" y="14756"/>
                </a:lnTo>
                <a:cubicBezTo>
                  <a:pt x="2794" y="14892"/>
                  <a:pt x="2848" y="14973"/>
                  <a:pt x="2929" y="15082"/>
                </a:cubicBezTo>
                <a:lnTo>
                  <a:pt x="3038" y="15217"/>
                </a:lnTo>
                <a:lnTo>
                  <a:pt x="3092" y="15299"/>
                </a:lnTo>
                <a:lnTo>
                  <a:pt x="3174" y="15353"/>
                </a:lnTo>
                <a:lnTo>
                  <a:pt x="3309" y="15488"/>
                </a:lnTo>
                <a:lnTo>
                  <a:pt x="3445" y="15624"/>
                </a:lnTo>
                <a:cubicBezTo>
                  <a:pt x="3770" y="16004"/>
                  <a:pt x="4177" y="16329"/>
                  <a:pt x="4611" y="16573"/>
                </a:cubicBezTo>
                <a:cubicBezTo>
                  <a:pt x="4937" y="16736"/>
                  <a:pt x="5235" y="16872"/>
                  <a:pt x="5560" y="17007"/>
                </a:cubicBezTo>
                <a:cubicBezTo>
                  <a:pt x="5506" y="17251"/>
                  <a:pt x="5398" y="17468"/>
                  <a:pt x="5343" y="17685"/>
                </a:cubicBezTo>
                <a:cubicBezTo>
                  <a:pt x="5208" y="18065"/>
                  <a:pt x="5018" y="18472"/>
                  <a:pt x="4882" y="18825"/>
                </a:cubicBezTo>
                <a:cubicBezTo>
                  <a:pt x="4720" y="19177"/>
                  <a:pt x="4557" y="19530"/>
                  <a:pt x="4394" y="19828"/>
                </a:cubicBezTo>
                <a:cubicBezTo>
                  <a:pt x="4286" y="19991"/>
                  <a:pt x="4177" y="20127"/>
                  <a:pt x="4069" y="20262"/>
                </a:cubicBezTo>
                <a:cubicBezTo>
                  <a:pt x="4042" y="20316"/>
                  <a:pt x="4014" y="20344"/>
                  <a:pt x="4014" y="20371"/>
                </a:cubicBezTo>
                <a:lnTo>
                  <a:pt x="3906" y="20479"/>
                </a:lnTo>
                <a:cubicBezTo>
                  <a:pt x="3852" y="20533"/>
                  <a:pt x="3797" y="20615"/>
                  <a:pt x="3743" y="20642"/>
                </a:cubicBezTo>
                <a:cubicBezTo>
                  <a:pt x="3499" y="20886"/>
                  <a:pt x="3201" y="21022"/>
                  <a:pt x="2902" y="21076"/>
                </a:cubicBezTo>
                <a:cubicBezTo>
                  <a:pt x="2740" y="21117"/>
                  <a:pt x="2584" y="21137"/>
                  <a:pt x="2434" y="21137"/>
                </a:cubicBezTo>
                <a:cubicBezTo>
                  <a:pt x="2285" y="21137"/>
                  <a:pt x="2143" y="21117"/>
                  <a:pt x="2007" y="21076"/>
                </a:cubicBezTo>
                <a:lnTo>
                  <a:pt x="1899" y="21049"/>
                </a:lnTo>
                <a:lnTo>
                  <a:pt x="1872" y="21049"/>
                </a:lnTo>
                <a:lnTo>
                  <a:pt x="1817" y="21022"/>
                </a:lnTo>
                <a:lnTo>
                  <a:pt x="1600" y="20913"/>
                </a:lnTo>
                <a:cubicBezTo>
                  <a:pt x="1465" y="20859"/>
                  <a:pt x="1356" y="20778"/>
                  <a:pt x="1275" y="20669"/>
                </a:cubicBezTo>
                <a:lnTo>
                  <a:pt x="1004" y="20398"/>
                </a:lnTo>
                <a:cubicBezTo>
                  <a:pt x="922" y="20316"/>
                  <a:pt x="868" y="20208"/>
                  <a:pt x="814" y="20099"/>
                </a:cubicBezTo>
                <a:cubicBezTo>
                  <a:pt x="760" y="19910"/>
                  <a:pt x="732" y="19693"/>
                  <a:pt x="787" y="19503"/>
                </a:cubicBezTo>
                <a:cubicBezTo>
                  <a:pt x="814" y="19394"/>
                  <a:pt x="868" y="19313"/>
                  <a:pt x="895" y="19232"/>
                </a:cubicBezTo>
                <a:cubicBezTo>
                  <a:pt x="922" y="19177"/>
                  <a:pt x="922" y="19150"/>
                  <a:pt x="949" y="19123"/>
                </a:cubicBezTo>
                <a:lnTo>
                  <a:pt x="1004" y="19042"/>
                </a:lnTo>
                <a:lnTo>
                  <a:pt x="1004" y="19015"/>
                </a:lnTo>
                <a:lnTo>
                  <a:pt x="1031" y="18987"/>
                </a:lnTo>
                <a:cubicBezTo>
                  <a:pt x="1058" y="18960"/>
                  <a:pt x="1139" y="18852"/>
                  <a:pt x="1166" y="18825"/>
                </a:cubicBezTo>
                <a:cubicBezTo>
                  <a:pt x="1221" y="18770"/>
                  <a:pt x="1275" y="18716"/>
                  <a:pt x="1329" y="18689"/>
                </a:cubicBezTo>
                <a:lnTo>
                  <a:pt x="1546" y="18581"/>
                </a:lnTo>
                <a:cubicBezTo>
                  <a:pt x="1627" y="18770"/>
                  <a:pt x="1763" y="18960"/>
                  <a:pt x="1980" y="19042"/>
                </a:cubicBezTo>
                <a:cubicBezTo>
                  <a:pt x="2146" y="19129"/>
                  <a:pt x="2323" y="19171"/>
                  <a:pt x="2498" y="19171"/>
                </a:cubicBezTo>
                <a:cubicBezTo>
                  <a:pt x="2867" y="19171"/>
                  <a:pt x="3224" y="18984"/>
                  <a:pt x="3445" y="18635"/>
                </a:cubicBezTo>
                <a:cubicBezTo>
                  <a:pt x="3716" y="18147"/>
                  <a:pt x="3526" y="17468"/>
                  <a:pt x="3038" y="17197"/>
                </a:cubicBezTo>
                <a:cubicBezTo>
                  <a:pt x="2795" y="17058"/>
                  <a:pt x="2529" y="16964"/>
                  <a:pt x="2227" y="16964"/>
                </a:cubicBezTo>
                <a:cubicBezTo>
                  <a:pt x="2057" y="16964"/>
                  <a:pt x="1877" y="16993"/>
                  <a:pt x="1682" y="17062"/>
                </a:cubicBezTo>
                <a:cubicBezTo>
                  <a:pt x="1221" y="17197"/>
                  <a:pt x="787" y="17496"/>
                  <a:pt x="488" y="17902"/>
                </a:cubicBezTo>
                <a:cubicBezTo>
                  <a:pt x="407" y="18011"/>
                  <a:pt x="353" y="18092"/>
                  <a:pt x="271" y="18228"/>
                </a:cubicBezTo>
                <a:cubicBezTo>
                  <a:pt x="217" y="18364"/>
                  <a:pt x="190" y="18472"/>
                  <a:pt x="109" y="18608"/>
                </a:cubicBezTo>
                <a:cubicBezTo>
                  <a:pt x="54" y="18852"/>
                  <a:pt x="0" y="19150"/>
                  <a:pt x="0" y="19448"/>
                </a:cubicBezTo>
                <a:cubicBezTo>
                  <a:pt x="54" y="19774"/>
                  <a:pt x="109" y="20072"/>
                  <a:pt x="271" y="20344"/>
                </a:cubicBezTo>
                <a:cubicBezTo>
                  <a:pt x="353" y="20479"/>
                  <a:pt x="461" y="20615"/>
                  <a:pt x="543" y="20723"/>
                </a:cubicBezTo>
                <a:cubicBezTo>
                  <a:pt x="651" y="20805"/>
                  <a:pt x="787" y="20940"/>
                  <a:pt x="922" y="21022"/>
                </a:cubicBezTo>
                <a:cubicBezTo>
                  <a:pt x="1058" y="21130"/>
                  <a:pt x="1193" y="21184"/>
                  <a:pt x="1356" y="21266"/>
                </a:cubicBezTo>
                <a:cubicBezTo>
                  <a:pt x="1438" y="21293"/>
                  <a:pt x="1546" y="21320"/>
                  <a:pt x="1600" y="21347"/>
                </a:cubicBezTo>
                <a:lnTo>
                  <a:pt x="1736" y="21347"/>
                </a:lnTo>
                <a:lnTo>
                  <a:pt x="1872" y="21401"/>
                </a:lnTo>
                <a:cubicBezTo>
                  <a:pt x="2034" y="21429"/>
                  <a:pt x="2224" y="21429"/>
                  <a:pt x="2387" y="21429"/>
                </a:cubicBezTo>
                <a:cubicBezTo>
                  <a:pt x="2550" y="21429"/>
                  <a:pt x="2767" y="21401"/>
                  <a:pt x="2929" y="21320"/>
                </a:cubicBezTo>
                <a:cubicBezTo>
                  <a:pt x="3255" y="21212"/>
                  <a:pt x="3608" y="21022"/>
                  <a:pt x="3879" y="20750"/>
                </a:cubicBezTo>
                <a:lnTo>
                  <a:pt x="4069" y="20533"/>
                </a:lnTo>
                <a:lnTo>
                  <a:pt x="4177" y="20452"/>
                </a:lnTo>
                <a:lnTo>
                  <a:pt x="4286" y="20344"/>
                </a:lnTo>
                <a:cubicBezTo>
                  <a:pt x="4394" y="20181"/>
                  <a:pt x="4475" y="20045"/>
                  <a:pt x="4584" y="19855"/>
                </a:cubicBezTo>
                <a:cubicBezTo>
                  <a:pt x="4964" y="19177"/>
                  <a:pt x="5262" y="18445"/>
                  <a:pt x="5560" y="17658"/>
                </a:cubicBezTo>
                <a:cubicBezTo>
                  <a:pt x="5669" y="17414"/>
                  <a:pt x="5750" y="17224"/>
                  <a:pt x="5832" y="16980"/>
                </a:cubicBezTo>
                <a:cubicBezTo>
                  <a:pt x="6258" y="17087"/>
                  <a:pt x="6685" y="17160"/>
                  <a:pt x="7111" y="17160"/>
                </a:cubicBezTo>
                <a:cubicBezTo>
                  <a:pt x="7227" y="17160"/>
                  <a:pt x="7343" y="17155"/>
                  <a:pt x="7459" y="17143"/>
                </a:cubicBezTo>
                <a:cubicBezTo>
                  <a:pt x="7947" y="17116"/>
                  <a:pt x="8463" y="16980"/>
                  <a:pt x="8897" y="16790"/>
                </a:cubicBezTo>
                <a:cubicBezTo>
                  <a:pt x="9141" y="16682"/>
                  <a:pt x="9331" y="16546"/>
                  <a:pt x="9493" y="16384"/>
                </a:cubicBezTo>
                <a:cubicBezTo>
                  <a:pt x="9602" y="16302"/>
                  <a:pt x="9710" y="16194"/>
                  <a:pt x="9765" y="16139"/>
                </a:cubicBezTo>
                <a:lnTo>
                  <a:pt x="9900" y="16004"/>
                </a:lnTo>
                <a:lnTo>
                  <a:pt x="10036" y="15868"/>
                </a:lnTo>
                <a:lnTo>
                  <a:pt x="10144" y="15733"/>
                </a:lnTo>
                <a:lnTo>
                  <a:pt x="10280" y="15543"/>
                </a:lnTo>
                <a:lnTo>
                  <a:pt x="10497" y="15244"/>
                </a:lnTo>
                <a:cubicBezTo>
                  <a:pt x="10551" y="15082"/>
                  <a:pt x="10660" y="14837"/>
                  <a:pt x="10714" y="14648"/>
                </a:cubicBezTo>
                <a:cubicBezTo>
                  <a:pt x="10795" y="14403"/>
                  <a:pt x="10822" y="14159"/>
                  <a:pt x="10850" y="13969"/>
                </a:cubicBezTo>
                <a:cubicBezTo>
                  <a:pt x="10904" y="13725"/>
                  <a:pt x="10904" y="13481"/>
                  <a:pt x="10850" y="13291"/>
                </a:cubicBezTo>
                <a:cubicBezTo>
                  <a:pt x="10795" y="12369"/>
                  <a:pt x="10416" y="11528"/>
                  <a:pt x="9819" y="10959"/>
                </a:cubicBezTo>
                <a:cubicBezTo>
                  <a:pt x="9629" y="10823"/>
                  <a:pt x="9493" y="10688"/>
                  <a:pt x="9304" y="10552"/>
                </a:cubicBezTo>
                <a:cubicBezTo>
                  <a:pt x="9141" y="10443"/>
                  <a:pt x="8924" y="10335"/>
                  <a:pt x="8761" y="10281"/>
                </a:cubicBezTo>
                <a:cubicBezTo>
                  <a:pt x="8734" y="10226"/>
                  <a:pt x="8653" y="10226"/>
                  <a:pt x="8598" y="10199"/>
                </a:cubicBezTo>
                <a:cubicBezTo>
                  <a:pt x="8870" y="9603"/>
                  <a:pt x="9087" y="8979"/>
                  <a:pt x="9412" y="8409"/>
                </a:cubicBezTo>
                <a:cubicBezTo>
                  <a:pt x="10226" y="8165"/>
                  <a:pt x="11039" y="7867"/>
                  <a:pt x="11853" y="7460"/>
                </a:cubicBezTo>
                <a:cubicBezTo>
                  <a:pt x="12396" y="7189"/>
                  <a:pt x="12938" y="6836"/>
                  <a:pt x="13372" y="6375"/>
                </a:cubicBezTo>
                <a:cubicBezTo>
                  <a:pt x="13616" y="6131"/>
                  <a:pt x="13806" y="5887"/>
                  <a:pt x="13969" y="5670"/>
                </a:cubicBezTo>
                <a:cubicBezTo>
                  <a:pt x="14077" y="5534"/>
                  <a:pt x="14159" y="5425"/>
                  <a:pt x="14240" y="5290"/>
                </a:cubicBezTo>
                <a:lnTo>
                  <a:pt x="14349" y="5127"/>
                </a:lnTo>
                <a:lnTo>
                  <a:pt x="14457" y="4910"/>
                </a:lnTo>
                <a:cubicBezTo>
                  <a:pt x="14755" y="4395"/>
                  <a:pt x="14972" y="3825"/>
                  <a:pt x="15135" y="3256"/>
                </a:cubicBezTo>
                <a:cubicBezTo>
                  <a:pt x="15298" y="2659"/>
                  <a:pt x="15379" y="2062"/>
                  <a:pt x="15298" y="1411"/>
                </a:cubicBezTo>
                <a:cubicBezTo>
                  <a:pt x="15271" y="1248"/>
                  <a:pt x="15271" y="1086"/>
                  <a:pt x="15189" y="950"/>
                </a:cubicBezTo>
                <a:cubicBezTo>
                  <a:pt x="15162" y="787"/>
                  <a:pt x="15108" y="597"/>
                  <a:pt x="14972" y="435"/>
                </a:cubicBezTo>
                <a:cubicBezTo>
                  <a:pt x="14891" y="380"/>
                  <a:pt x="14837" y="272"/>
                  <a:pt x="14755" y="191"/>
                </a:cubicBezTo>
                <a:cubicBezTo>
                  <a:pt x="14728" y="163"/>
                  <a:pt x="14647" y="136"/>
                  <a:pt x="14620" y="109"/>
                </a:cubicBezTo>
                <a:cubicBezTo>
                  <a:pt x="14593" y="109"/>
                  <a:pt x="14620" y="109"/>
                  <a:pt x="14566" y="55"/>
                </a:cubicBezTo>
                <a:lnTo>
                  <a:pt x="14511" y="55"/>
                </a:lnTo>
                <a:cubicBezTo>
                  <a:pt x="14484" y="55"/>
                  <a:pt x="14457" y="28"/>
                  <a:pt x="14430" y="28"/>
                </a:cubicBezTo>
                <a:cubicBezTo>
                  <a:pt x="14294" y="1"/>
                  <a:pt x="14159" y="1"/>
                  <a:pt x="140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B22A2632-F4EB-4BDA-A4DB-1B60DD2B1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711524"/>
              </p:ext>
            </p:extLst>
          </p:nvPr>
        </p:nvGraphicFramePr>
        <p:xfrm>
          <a:off x="25159" y="1221260"/>
          <a:ext cx="5285977" cy="339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259DCE6-D188-48E3-B553-11FE3B7274D3}"/>
              </a:ext>
            </a:extLst>
          </p:cNvPr>
          <p:cNvCxnSpPr>
            <a:cxnSpLocks/>
          </p:cNvCxnSpPr>
          <p:nvPr/>
        </p:nvCxnSpPr>
        <p:spPr>
          <a:xfrm flipH="1">
            <a:off x="5766149" y="1509226"/>
            <a:ext cx="301752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1C4250A-E775-43A7-B2F9-F8BC2DCA0FF0}"/>
              </a:ext>
            </a:extLst>
          </p:cNvPr>
          <p:cNvCxnSpPr>
            <a:cxnSpLocks/>
          </p:cNvCxnSpPr>
          <p:nvPr/>
        </p:nvCxnSpPr>
        <p:spPr>
          <a:xfrm flipV="1">
            <a:off x="5766149" y="1506231"/>
            <a:ext cx="0" cy="130609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6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15DA-F834-4635-BD14-BBEE040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74" y="214225"/>
            <a:ext cx="7717800" cy="572700"/>
          </a:xfrm>
        </p:spPr>
        <p:txBody>
          <a:bodyPr/>
          <a:lstStyle/>
          <a:p>
            <a:r>
              <a:rPr lang="en-US" dirty="0"/>
              <a:t>Which Top 5 Albums Based on Sales?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83929A-D367-4F3F-804B-02C5619BC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292504"/>
              </p:ext>
            </p:extLst>
          </p:nvPr>
        </p:nvGraphicFramePr>
        <p:xfrm>
          <a:off x="694144" y="1416186"/>
          <a:ext cx="4391958" cy="296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Google Shape;285;p31">
            <a:extLst>
              <a:ext uri="{FF2B5EF4-FFF2-40B4-BE49-F238E27FC236}">
                <a16:creationId xmlns:a16="http://schemas.microsoft.com/office/drawing/2014/main" id="{458FE4E5-8D09-4F73-800F-AF5E160D4A18}"/>
              </a:ext>
            </a:extLst>
          </p:cNvPr>
          <p:cNvSpPr/>
          <p:nvPr/>
        </p:nvSpPr>
        <p:spPr>
          <a:xfrm>
            <a:off x="-42012" y="3152438"/>
            <a:ext cx="1219744" cy="2003217"/>
          </a:xfrm>
          <a:custGeom>
            <a:avLst/>
            <a:gdLst/>
            <a:ahLst/>
            <a:cxnLst/>
            <a:rect l="l" t="t" r="r" b="b"/>
            <a:pathLst>
              <a:path w="69573" h="70605" extrusionOk="0">
                <a:moveTo>
                  <a:pt x="40388" y="1"/>
                </a:moveTo>
                <a:lnTo>
                  <a:pt x="31925" y="35777"/>
                </a:lnTo>
                <a:cubicBezTo>
                  <a:pt x="31925" y="35777"/>
                  <a:pt x="12499" y="556"/>
                  <a:pt x="12051" y="556"/>
                </a:cubicBezTo>
                <a:cubicBezTo>
                  <a:pt x="12046" y="556"/>
                  <a:pt x="12043" y="561"/>
                  <a:pt x="12043" y="570"/>
                </a:cubicBezTo>
                <a:cubicBezTo>
                  <a:pt x="12043" y="1438"/>
                  <a:pt x="15678" y="45054"/>
                  <a:pt x="15678" y="45054"/>
                </a:cubicBezTo>
                <a:lnTo>
                  <a:pt x="922" y="41121"/>
                </a:lnTo>
                <a:lnTo>
                  <a:pt x="11338" y="59511"/>
                </a:lnTo>
                <a:lnTo>
                  <a:pt x="0" y="56147"/>
                </a:lnTo>
                <a:lnTo>
                  <a:pt x="0" y="56147"/>
                </a:lnTo>
                <a:lnTo>
                  <a:pt x="11338" y="70604"/>
                </a:lnTo>
                <a:lnTo>
                  <a:pt x="64392" y="70604"/>
                </a:lnTo>
                <a:lnTo>
                  <a:pt x="69573" y="48851"/>
                </a:lnTo>
                <a:lnTo>
                  <a:pt x="57828" y="56147"/>
                </a:lnTo>
                <a:lnTo>
                  <a:pt x="65640" y="24711"/>
                </a:lnTo>
                <a:lnTo>
                  <a:pt x="49311" y="43833"/>
                </a:lnTo>
                <a:lnTo>
                  <a:pt x="403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328;p31">
            <a:extLst>
              <a:ext uri="{FF2B5EF4-FFF2-40B4-BE49-F238E27FC236}">
                <a16:creationId xmlns:a16="http://schemas.microsoft.com/office/drawing/2014/main" id="{E53607CA-6F44-4CD4-9561-B85F852CA373}"/>
              </a:ext>
            </a:extLst>
          </p:cNvPr>
          <p:cNvSpPr/>
          <p:nvPr/>
        </p:nvSpPr>
        <p:spPr>
          <a:xfrm rot="21166783">
            <a:off x="46834" y="3286744"/>
            <a:ext cx="124435" cy="257699"/>
          </a:xfrm>
          <a:custGeom>
            <a:avLst/>
            <a:gdLst/>
            <a:ahLst/>
            <a:cxnLst/>
            <a:rect l="l" t="t" r="r" b="b"/>
            <a:pathLst>
              <a:path w="12424" h="33770" extrusionOk="0">
                <a:moveTo>
                  <a:pt x="1845" y="1085"/>
                </a:moveTo>
                <a:cubicBezTo>
                  <a:pt x="1872" y="1085"/>
                  <a:pt x="1899" y="1085"/>
                  <a:pt x="1980" y="1112"/>
                </a:cubicBezTo>
                <a:cubicBezTo>
                  <a:pt x="2170" y="1194"/>
                  <a:pt x="2441" y="1356"/>
                  <a:pt x="2658" y="1600"/>
                </a:cubicBezTo>
                <a:cubicBezTo>
                  <a:pt x="3092" y="2034"/>
                  <a:pt x="3472" y="2631"/>
                  <a:pt x="3743" y="3282"/>
                </a:cubicBezTo>
                <a:cubicBezTo>
                  <a:pt x="4015" y="3933"/>
                  <a:pt x="4177" y="4611"/>
                  <a:pt x="4313" y="5289"/>
                </a:cubicBezTo>
                <a:lnTo>
                  <a:pt x="4340" y="5533"/>
                </a:lnTo>
                <a:lnTo>
                  <a:pt x="4394" y="5805"/>
                </a:lnTo>
                <a:cubicBezTo>
                  <a:pt x="4422" y="5967"/>
                  <a:pt x="4422" y="6130"/>
                  <a:pt x="4449" y="6320"/>
                </a:cubicBezTo>
                <a:cubicBezTo>
                  <a:pt x="4476" y="6645"/>
                  <a:pt x="4476" y="6944"/>
                  <a:pt x="4449" y="7296"/>
                </a:cubicBezTo>
                <a:cubicBezTo>
                  <a:pt x="4394" y="7947"/>
                  <a:pt x="4205" y="8571"/>
                  <a:pt x="3988" y="9222"/>
                </a:cubicBezTo>
                <a:cubicBezTo>
                  <a:pt x="3798" y="9602"/>
                  <a:pt x="3635" y="10009"/>
                  <a:pt x="3472" y="10388"/>
                </a:cubicBezTo>
                <a:cubicBezTo>
                  <a:pt x="3174" y="9466"/>
                  <a:pt x="2848" y="8490"/>
                  <a:pt x="2550" y="7486"/>
                </a:cubicBezTo>
                <a:cubicBezTo>
                  <a:pt x="2360" y="6781"/>
                  <a:pt x="2170" y="6076"/>
                  <a:pt x="2007" y="5371"/>
                </a:cubicBezTo>
                <a:cubicBezTo>
                  <a:pt x="1845" y="4638"/>
                  <a:pt x="1709" y="3933"/>
                  <a:pt x="1628" y="3201"/>
                </a:cubicBezTo>
                <a:cubicBezTo>
                  <a:pt x="1601" y="2821"/>
                  <a:pt x="1574" y="2468"/>
                  <a:pt x="1574" y="2143"/>
                </a:cubicBezTo>
                <a:cubicBezTo>
                  <a:pt x="1574" y="1790"/>
                  <a:pt x="1601" y="1465"/>
                  <a:pt x="1709" y="1221"/>
                </a:cubicBezTo>
                <a:cubicBezTo>
                  <a:pt x="1736" y="1166"/>
                  <a:pt x="1763" y="1112"/>
                  <a:pt x="1763" y="1085"/>
                </a:cubicBezTo>
                <a:close/>
                <a:moveTo>
                  <a:pt x="7297" y="17224"/>
                </a:moveTo>
                <a:cubicBezTo>
                  <a:pt x="7975" y="17251"/>
                  <a:pt x="8761" y="17522"/>
                  <a:pt x="9439" y="18037"/>
                </a:cubicBezTo>
                <a:cubicBezTo>
                  <a:pt x="9765" y="18282"/>
                  <a:pt x="10063" y="18580"/>
                  <a:pt x="10335" y="18960"/>
                </a:cubicBezTo>
                <a:cubicBezTo>
                  <a:pt x="10470" y="19122"/>
                  <a:pt x="10579" y="19312"/>
                  <a:pt x="10687" y="19529"/>
                </a:cubicBezTo>
                <a:cubicBezTo>
                  <a:pt x="10768" y="19638"/>
                  <a:pt x="10796" y="19719"/>
                  <a:pt x="10823" y="19828"/>
                </a:cubicBezTo>
                <a:lnTo>
                  <a:pt x="10850" y="19909"/>
                </a:lnTo>
                <a:lnTo>
                  <a:pt x="10850" y="19936"/>
                </a:lnTo>
                <a:lnTo>
                  <a:pt x="10850" y="19963"/>
                </a:lnTo>
                <a:lnTo>
                  <a:pt x="10958" y="20207"/>
                </a:lnTo>
                <a:cubicBezTo>
                  <a:pt x="11202" y="21075"/>
                  <a:pt x="11067" y="22214"/>
                  <a:pt x="10443" y="23164"/>
                </a:cubicBezTo>
                <a:cubicBezTo>
                  <a:pt x="10145" y="23652"/>
                  <a:pt x="9684" y="24140"/>
                  <a:pt x="9168" y="24466"/>
                </a:cubicBezTo>
                <a:cubicBezTo>
                  <a:pt x="8409" y="22811"/>
                  <a:pt x="7676" y="21075"/>
                  <a:pt x="6890" y="19258"/>
                </a:cubicBezTo>
                <a:cubicBezTo>
                  <a:pt x="6646" y="18688"/>
                  <a:pt x="6374" y="18065"/>
                  <a:pt x="6157" y="17468"/>
                </a:cubicBezTo>
                <a:lnTo>
                  <a:pt x="6347" y="17359"/>
                </a:lnTo>
                <a:cubicBezTo>
                  <a:pt x="6646" y="17251"/>
                  <a:pt x="6944" y="17224"/>
                  <a:pt x="7297" y="17224"/>
                </a:cubicBezTo>
                <a:close/>
                <a:moveTo>
                  <a:pt x="4069" y="13996"/>
                </a:moveTo>
                <a:cubicBezTo>
                  <a:pt x="4340" y="14728"/>
                  <a:pt x="4666" y="15406"/>
                  <a:pt x="4937" y="16084"/>
                </a:cubicBezTo>
                <a:cubicBezTo>
                  <a:pt x="4883" y="16084"/>
                  <a:pt x="4883" y="16112"/>
                  <a:pt x="4855" y="16112"/>
                </a:cubicBezTo>
                <a:lnTo>
                  <a:pt x="4720" y="16247"/>
                </a:lnTo>
                <a:cubicBezTo>
                  <a:pt x="4611" y="16356"/>
                  <a:pt x="4557" y="16410"/>
                  <a:pt x="4449" y="16491"/>
                </a:cubicBezTo>
                <a:cubicBezTo>
                  <a:pt x="3771" y="17197"/>
                  <a:pt x="3364" y="18037"/>
                  <a:pt x="3255" y="18824"/>
                </a:cubicBezTo>
                <a:cubicBezTo>
                  <a:pt x="3120" y="19611"/>
                  <a:pt x="3228" y="20316"/>
                  <a:pt x="3445" y="20858"/>
                </a:cubicBezTo>
                <a:cubicBezTo>
                  <a:pt x="3635" y="21401"/>
                  <a:pt x="3933" y="21835"/>
                  <a:pt x="4259" y="22079"/>
                </a:cubicBezTo>
                <a:cubicBezTo>
                  <a:pt x="4557" y="22350"/>
                  <a:pt x="4855" y="22459"/>
                  <a:pt x="5018" y="22486"/>
                </a:cubicBezTo>
                <a:cubicBezTo>
                  <a:pt x="5072" y="22486"/>
                  <a:pt x="5127" y="22513"/>
                  <a:pt x="5154" y="22513"/>
                </a:cubicBezTo>
                <a:lnTo>
                  <a:pt x="5344" y="22513"/>
                </a:lnTo>
                <a:cubicBezTo>
                  <a:pt x="5344" y="22513"/>
                  <a:pt x="5289" y="22513"/>
                  <a:pt x="5262" y="22486"/>
                </a:cubicBezTo>
                <a:cubicBezTo>
                  <a:pt x="5235" y="22459"/>
                  <a:pt x="5154" y="22404"/>
                  <a:pt x="5100" y="22377"/>
                </a:cubicBezTo>
                <a:cubicBezTo>
                  <a:pt x="4964" y="22269"/>
                  <a:pt x="4747" y="22079"/>
                  <a:pt x="4611" y="21808"/>
                </a:cubicBezTo>
                <a:cubicBezTo>
                  <a:pt x="4449" y="21536"/>
                  <a:pt x="4340" y="21130"/>
                  <a:pt x="4313" y="20696"/>
                </a:cubicBezTo>
                <a:cubicBezTo>
                  <a:pt x="4286" y="20234"/>
                  <a:pt x="4340" y="19692"/>
                  <a:pt x="4557" y="19204"/>
                </a:cubicBezTo>
                <a:cubicBezTo>
                  <a:pt x="4747" y="18688"/>
                  <a:pt x="5100" y="18173"/>
                  <a:pt x="5615" y="17793"/>
                </a:cubicBezTo>
                <a:lnTo>
                  <a:pt x="5642" y="17793"/>
                </a:lnTo>
                <a:cubicBezTo>
                  <a:pt x="5886" y="18390"/>
                  <a:pt x="6157" y="18932"/>
                  <a:pt x="6429" y="19502"/>
                </a:cubicBezTo>
                <a:cubicBezTo>
                  <a:pt x="6971" y="20696"/>
                  <a:pt x="7541" y="21835"/>
                  <a:pt x="8083" y="22947"/>
                </a:cubicBezTo>
                <a:cubicBezTo>
                  <a:pt x="8354" y="23489"/>
                  <a:pt x="8626" y="24032"/>
                  <a:pt x="8870" y="24574"/>
                </a:cubicBezTo>
                <a:cubicBezTo>
                  <a:pt x="8870" y="24628"/>
                  <a:pt x="8897" y="24656"/>
                  <a:pt x="8897" y="24683"/>
                </a:cubicBezTo>
                <a:cubicBezTo>
                  <a:pt x="8463" y="24927"/>
                  <a:pt x="8056" y="25090"/>
                  <a:pt x="7649" y="25198"/>
                </a:cubicBezTo>
                <a:cubicBezTo>
                  <a:pt x="7324" y="25252"/>
                  <a:pt x="7025" y="25334"/>
                  <a:pt x="6727" y="25361"/>
                </a:cubicBezTo>
                <a:cubicBezTo>
                  <a:pt x="6578" y="25374"/>
                  <a:pt x="6415" y="25381"/>
                  <a:pt x="6252" y="25381"/>
                </a:cubicBezTo>
                <a:cubicBezTo>
                  <a:pt x="6090" y="25381"/>
                  <a:pt x="5927" y="25374"/>
                  <a:pt x="5778" y="25361"/>
                </a:cubicBezTo>
                <a:lnTo>
                  <a:pt x="5534" y="25334"/>
                </a:lnTo>
                <a:lnTo>
                  <a:pt x="5289" y="25307"/>
                </a:lnTo>
                <a:lnTo>
                  <a:pt x="5154" y="25252"/>
                </a:lnTo>
                <a:lnTo>
                  <a:pt x="5072" y="25225"/>
                </a:lnTo>
                <a:lnTo>
                  <a:pt x="4828" y="25171"/>
                </a:lnTo>
                <a:cubicBezTo>
                  <a:pt x="4530" y="25062"/>
                  <a:pt x="4232" y="24954"/>
                  <a:pt x="3933" y="24818"/>
                </a:cubicBezTo>
                <a:cubicBezTo>
                  <a:pt x="3662" y="24683"/>
                  <a:pt x="3391" y="24520"/>
                  <a:pt x="3174" y="24276"/>
                </a:cubicBezTo>
                <a:cubicBezTo>
                  <a:pt x="2930" y="24086"/>
                  <a:pt x="2713" y="23842"/>
                  <a:pt x="2550" y="23571"/>
                </a:cubicBezTo>
                <a:cubicBezTo>
                  <a:pt x="2387" y="23299"/>
                  <a:pt x="2224" y="23028"/>
                  <a:pt x="2116" y="22730"/>
                </a:cubicBezTo>
                <a:cubicBezTo>
                  <a:pt x="2035" y="22594"/>
                  <a:pt x="2007" y="22404"/>
                  <a:pt x="1953" y="22269"/>
                </a:cubicBezTo>
                <a:cubicBezTo>
                  <a:pt x="1899" y="22106"/>
                  <a:pt x="1845" y="21970"/>
                  <a:pt x="1845" y="21808"/>
                </a:cubicBezTo>
                <a:cubicBezTo>
                  <a:pt x="1574" y="20560"/>
                  <a:pt x="1736" y="19204"/>
                  <a:pt x="2143" y="17902"/>
                </a:cubicBezTo>
                <a:cubicBezTo>
                  <a:pt x="2360" y="17251"/>
                  <a:pt x="2631" y="16627"/>
                  <a:pt x="2930" y="16003"/>
                </a:cubicBezTo>
                <a:cubicBezTo>
                  <a:pt x="3092" y="15705"/>
                  <a:pt x="3228" y="15406"/>
                  <a:pt x="3445" y="15081"/>
                </a:cubicBezTo>
                <a:cubicBezTo>
                  <a:pt x="3635" y="14783"/>
                  <a:pt x="3798" y="14457"/>
                  <a:pt x="4015" y="14132"/>
                </a:cubicBezTo>
                <a:cubicBezTo>
                  <a:pt x="4042" y="14104"/>
                  <a:pt x="4042" y="14077"/>
                  <a:pt x="4069" y="13996"/>
                </a:cubicBezTo>
                <a:close/>
                <a:moveTo>
                  <a:pt x="1709" y="0"/>
                </a:moveTo>
                <a:cubicBezTo>
                  <a:pt x="1628" y="0"/>
                  <a:pt x="1546" y="27"/>
                  <a:pt x="1465" y="27"/>
                </a:cubicBezTo>
                <a:cubicBezTo>
                  <a:pt x="1438" y="27"/>
                  <a:pt x="1438" y="27"/>
                  <a:pt x="1411" y="81"/>
                </a:cubicBezTo>
                <a:lnTo>
                  <a:pt x="1357" y="81"/>
                </a:lnTo>
                <a:cubicBezTo>
                  <a:pt x="1329" y="81"/>
                  <a:pt x="1275" y="109"/>
                  <a:pt x="1221" y="136"/>
                </a:cubicBezTo>
                <a:cubicBezTo>
                  <a:pt x="1058" y="244"/>
                  <a:pt x="923" y="380"/>
                  <a:pt x="814" y="488"/>
                </a:cubicBezTo>
                <a:cubicBezTo>
                  <a:pt x="733" y="624"/>
                  <a:pt x="651" y="760"/>
                  <a:pt x="624" y="841"/>
                </a:cubicBezTo>
                <a:cubicBezTo>
                  <a:pt x="434" y="1329"/>
                  <a:pt x="434" y="1763"/>
                  <a:pt x="434" y="2170"/>
                </a:cubicBezTo>
                <a:cubicBezTo>
                  <a:pt x="434" y="2577"/>
                  <a:pt x="516" y="2984"/>
                  <a:pt x="543" y="3363"/>
                </a:cubicBezTo>
                <a:cubicBezTo>
                  <a:pt x="787" y="4882"/>
                  <a:pt x="1221" y="6347"/>
                  <a:pt x="1655" y="7757"/>
                </a:cubicBezTo>
                <a:cubicBezTo>
                  <a:pt x="2062" y="9032"/>
                  <a:pt x="2469" y="10253"/>
                  <a:pt x="2930" y="11419"/>
                </a:cubicBezTo>
                <a:lnTo>
                  <a:pt x="2007" y="13155"/>
                </a:lnTo>
                <a:cubicBezTo>
                  <a:pt x="1845" y="13508"/>
                  <a:pt x="1628" y="13806"/>
                  <a:pt x="1465" y="14132"/>
                </a:cubicBezTo>
                <a:cubicBezTo>
                  <a:pt x="1248" y="14484"/>
                  <a:pt x="1085" y="14864"/>
                  <a:pt x="950" y="15217"/>
                </a:cubicBezTo>
                <a:cubicBezTo>
                  <a:pt x="651" y="15976"/>
                  <a:pt x="407" y="16708"/>
                  <a:pt x="244" y="17522"/>
                </a:cubicBezTo>
                <a:cubicBezTo>
                  <a:pt x="82" y="18309"/>
                  <a:pt x="0" y="19122"/>
                  <a:pt x="27" y="19909"/>
                </a:cubicBezTo>
                <a:cubicBezTo>
                  <a:pt x="82" y="20696"/>
                  <a:pt x="217" y="21509"/>
                  <a:pt x="489" y="22242"/>
                </a:cubicBezTo>
                <a:cubicBezTo>
                  <a:pt x="543" y="22459"/>
                  <a:pt x="624" y="22621"/>
                  <a:pt x="678" y="22784"/>
                </a:cubicBezTo>
                <a:cubicBezTo>
                  <a:pt x="787" y="22947"/>
                  <a:pt x="841" y="23137"/>
                  <a:pt x="950" y="23299"/>
                </a:cubicBezTo>
                <a:cubicBezTo>
                  <a:pt x="1167" y="23625"/>
                  <a:pt x="1384" y="23950"/>
                  <a:pt x="1628" y="24249"/>
                </a:cubicBezTo>
                <a:cubicBezTo>
                  <a:pt x="2143" y="24818"/>
                  <a:pt x="2794" y="25307"/>
                  <a:pt x="3499" y="25578"/>
                </a:cubicBezTo>
                <a:lnTo>
                  <a:pt x="3771" y="25659"/>
                </a:lnTo>
                <a:lnTo>
                  <a:pt x="4042" y="25768"/>
                </a:lnTo>
                <a:cubicBezTo>
                  <a:pt x="4205" y="25849"/>
                  <a:pt x="4422" y="25876"/>
                  <a:pt x="4584" y="25903"/>
                </a:cubicBezTo>
                <a:lnTo>
                  <a:pt x="4828" y="25930"/>
                </a:lnTo>
                <a:lnTo>
                  <a:pt x="4964" y="25985"/>
                </a:lnTo>
                <a:lnTo>
                  <a:pt x="5100" y="25985"/>
                </a:lnTo>
                <a:lnTo>
                  <a:pt x="5371" y="26012"/>
                </a:lnTo>
                <a:lnTo>
                  <a:pt x="5642" y="26012"/>
                </a:lnTo>
                <a:cubicBezTo>
                  <a:pt x="5754" y="26016"/>
                  <a:pt x="5865" y="26018"/>
                  <a:pt x="5977" y="26018"/>
                </a:cubicBezTo>
                <a:cubicBezTo>
                  <a:pt x="6569" y="26018"/>
                  <a:pt x="7156" y="25955"/>
                  <a:pt x="7703" y="25795"/>
                </a:cubicBezTo>
                <a:cubicBezTo>
                  <a:pt x="8165" y="25713"/>
                  <a:pt x="8626" y="25524"/>
                  <a:pt x="9033" y="25307"/>
                </a:cubicBezTo>
                <a:cubicBezTo>
                  <a:pt x="9168" y="25605"/>
                  <a:pt x="9304" y="25876"/>
                  <a:pt x="9439" y="26175"/>
                </a:cubicBezTo>
                <a:cubicBezTo>
                  <a:pt x="9656" y="26690"/>
                  <a:pt x="9873" y="27232"/>
                  <a:pt x="10063" y="27693"/>
                </a:cubicBezTo>
                <a:cubicBezTo>
                  <a:pt x="10280" y="28209"/>
                  <a:pt x="10443" y="28724"/>
                  <a:pt x="10579" y="29185"/>
                </a:cubicBezTo>
                <a:cubicBezTo>
                  <a:pt x="10660" y="29429"/>
                  <a:pt x="10687" y="29701"/>
                  <a:pt x="10714" y="29945"/>
                </a:cubicBezTo>
                <a:cubicBezTo>
                  <a:pt x="10714" y="29999"/>
                  <a:pt x="10741" y="30080"/>
                  <a:pt x="10741" y="30107"/>
                </a:cubicBezTo>
                <a:lnTo>
                  <a:pt x="10741" y="30324"/>
                </a:lnTo>
                <a:lnTo>
                  <a:pt x="10741" y="30650"/>
                </a:lnTo>
                <a:cubicBezTo>
                  <a:pt x="10714" y="31138"/>
                  <a:pt x="10579" y="31572"/>
                  <a:pt x="10389" y="31898"/>
                </a:cubicBezTo>
                <a:cubicBezTo>
                  <a:pt x="10145" y="32277"/>
                  <a:pt x="9873" y="32576"/>
                  <a:pt x="9521" y="32766"/>
                </a:cubicBezTo>
                <a:lnTo>
                  <a:pt x="9385" y="32820"/>
                </a:lnTo>
                <a:lnTo>
                  <a:pt x="9358" y="32847"/>
                </a:lnTo>
                <a:lnTo>
                  <a:pt x="9331" y="32847"/>
                </a:lnTo>
                <a:lnTo>
                  <a:pt x="9250" y="32901"/>
                </a:lnTo>
                <a:cubicBezTo>
                  <a:pt x="9168" y="32928"/>
                  <a:pt x="9087" y="32955"/>
                  <a:pt x="8978" y="32983"/>
                </a:cubicBezTo>
                <a:cubicBezTo>
                  <a:pt x="8816" y="33064"/>
                  <a:pt x="8626" y="33091"/>
                  <a:pt x="8436" y="33091"/>
                </a:cubicBezTo>
                <a:cubicBezTo>
                  <a:pt x="8273" y="33091"/>
                  <a:pt x="8110" y="33091"/>
                  <a:pt x="7948" y="33064"/>
                </a:cubicBezTo>
                <a:cubicBezTo>
                  <a:pt x="7758" y="33037"/>
                  <a:pt x="7622" y="32983"/>
                  <a:pt x="7459" y="32928"/>
                </a:cubicBezTo>
                <a:cubicBezTo>
                  <a:pt x="7188" y="32793"/>
                  <a:pt x="6944" y="32576"/>
                  <a:pt x="6808" y="32386"/>
                </a:cubicBezTo>
                <a:cubicBezTo>
                  <a:pt x="6754" y="32277"/>
                  <a:pt x="6673" y="32142"/>
                  <a:pt x="6646" y="32033"/>
                </a:cubicBezTo>
                <a:cubicBezTo>
                  <a:pt x="6619" y="31979"/>
                  <a:pt x="6619" y="31952"/>
                  <a:pt x="6619" y="31871"/>
                </a:cubicBezTo>
                <a:lnTo>
                  <a:pt x="6619" y="31762"/>
                </a:lnTo>
                <a:lnTo>
                  <a:pt x="6619" y="31735"/>
                </a:lnTo>
                <a:lnTo>
                  <a:pt x="6619" y="31681"/>
                </a:lnTo>
                <a:cubicBezTo>
                  <a:pt x="6619" y="31572"/>
                  <a:pt x="6591" y="31464"/>
                  <a:pt x="6619" y="31355"/>
                </a:cubicBezTo>
                <a:cubicBezTo>
                  <a:pt x="6619" y="31274"/>
                  <a:pt x="6646" y="31165"/>
                  <a:pt x="6646" y="31084"/>
                </a:cubicBezTo>
                <a:cubicBezTo>
                  <a:pt x="6673" y="31003"/>
                  <a:pt x="6727" y="30894"/>
                  <a:pt x="6754" y="30813"/>
                </a:cubicBezTo>
                <a:cubicBezTo>
                  <a:pt x="6918" y="30878"/>
                  <a:pt x="7103" y="30914"/>
                  <a:pt x="7295" y="30914"/>
                </a:cubicBezTo>
                <a:cubicBezTo>
                  <a:pt x="7420" y="30914"/>
                  <a:pt x="7548" y="30899"/>
                  <a:pt x="7676" y="30867"/>
                </a:cubicBezTo>
                <a:cubicBezTo>
                  <a:pt x="8436" y="30623"/>
                  <a:pt x="8897" y="29809"/>
                  <a:pt x="8653" y="29050"/>
                </a:cubicBezTo>
                <a:cubicBezTo>
                  <a:pt x="8450" y="28395"/>
                  <a:pt x="7870" y="27965"/>
                  <a:pt x="7243" y="27965"/>
                </a:cubicBezTo>
                <a:cubicBezTo>
                  <a:pt x="7117" y="27965"/>
                  <a:pt x="6990" y="27983"/>
                  <a:pt x="6863" y="28019"/>
                </a:cubicBezTo>
                <a:cubicBezTo>
                  <a:pt x="6320" y="28155"/>
                  <a:pt x="5778" y="28480"/>
                  <a:pt x="5398" y="29158"/>
                </a:cubicBezTo>
                <a:cubicBezTo>
                  <a:pt x="5100" y="29701"/>
                  <a:pt x="4964" y="30460"/>
                  <a:pt x="5045" y="31138"/>
                </a:cubicBezTo>
                <a:cubicBezTo>
                  <a:pt x="5100" y="31301"/>
                  <a:pt x="5127" y="31464"/>
                  <a:pt x="5181" y="31626"/>
                </a:cubicBezTo>
                <a:cubicBezTo>
                  <a:pt x="5262" y="31816"/>
                  <a:pt x="5289" y="31979"/>
                  <a:pt x="5398" y="32169"/>
                </a:cubicBezTo>
                <a:cubicBezTo>
                  <a:pt x="5561" y="32494"/>
                  <a:pt x="5805" y="32820"/>
                  <a:pt x="6130" y="33091"/>
                </a:cubicBezTo>
                <a:cubicBezTo>
                  <a:pt x="6456" y="33362"/>
                  <a:pt x="6863" y="33579"/>
                  <a:pt x="7270" y="33661"/>
                </a:cubicBezTo>
                <a:cubicBezTo>
                  <a:pt x="7459" y="33742"/>
                  <a:pt x="7703" y="33769"/>
                  <a:pt x="7893" y="33769"/>
                </a:cubicBezTo>
                <a:cubicBezTo>
                  <a:pt x="8110" y="33769"/>
                  <a:pt x="8354" y="33769"/>
                  <a:pt x="8571" y="33742"/>
                </a:cubicBezTo>
                <a:cubicBezTo>
                  <a:pt x="8816" y="33715"/>
                  <a:pt x="9033" y="33634"/>
                  <a:pt x="9222" y="33579"/>
                </a:cubicBezTo>
                <a:cubicBezTo>
                  <a:pt x="9331" y="33525"/>
                  <a:pt x="9439" y="33471"/>
                  <a:pt x="9521" y="33444"/>
                </a:cubicBezTo>
                <a:lnTo>
                  <a:pt x="9602" y="33389"/>
                </a:lnTo>
                <a:lnTo>
                  <a:pt x="9629" y="33362"/>
                </a:lnTo>
                <a:lnTo>
                  <a:pt x="9656" y="33335"/>
                </a:lnTo>
                <a:lnTo>
                  <a:pt x="9792" y="33227"/>
                </a:lnTo>
                <a:cubicBezTo>
                  <a:pt x="10009" y="33091"/>
                  <a:pt x="10172" y="32928"/>
                  <a:pt x="10335" y="32766"/>
                </a:cubicBezTo>
                <a:cubicBezTo>
                  <a:pt x="10524" y="32576"/>
                  <a:pt x="10660" y="32386"/>
                  <a:pt x="10796" y="32142"/>
                </a:cubicBezTo>
                <a:cubicBezTo>
                  <a:pt x="11013" y="31708"/>
                  <a:pt x="11148" y="31192"/>
                  <a:pt x="11148" y="30650"/>
                </a:cubicBezTo>
                <a:lnTo>
                  <a:pt x="11148" y="30243"/>
                </a:lnTo>
                <a:lnTo>
                  <a:pt x="11121" y="30053"/>
                </a:lnTo>
                <a:cubicBezTo>
                  <a:pt x="11121" y="29972"/>
                  <a:pt x="11094" y="29918"/>
                  <a:pt x="11094" y="29836"/>
                </a:cubicBezTo>
                <a:cubicBezTo>
                  <a:pt x="11067" y="29565"/>
                  <a:pt x="10985" y="29321"/>
                  <a:pt x="10931" y="29050"/>
                </a:cubicBezTo>
                <a:cubicBezTo>
                  <a:pt x="10660" y="28046"/>
                  <a:pt x="10199" y="27015"/>
                  <a:pt x="9765" y="25985"/>
                </a:cubicBezTo>
                <a:lnTo>
                  <a:pt x="9358" y="25062"/>
                </a:lnTo>
                <a:cubicBezTo>
                  <a:pt x="10036" y="24683"/>
                  <a:pt x="10606" y="24222"/>
                  <a:pt x="11121" y="23625"/>
                </a:cubicBezTo>
                <a:cubicBezTo>
                  <a:pt x="11555" y="23137"/>
                  <a:pt x="11908" y="22513"/>
                  <a:pt x="12152" y="21862"/>
                </a:cubicBezTo>
                <a:cubicBezTo>
                  <a:pt x="12233" y="21563"/>
                  <a:pt x="12342" y="21238"/>
                  <a:pt x="12369" y="20885"/>
                </a:cubicBezTo>
                <a:cubicBezTo>
                  <a:pt x="12423" y="20723"/>
                  <a:pt x="12423" y="20560"/>
                  <a:pt x="12423" y="20370"/>
                </a:cubicBezTo>
                <a:lnTo>
                  <a:pt x="12423" y="20099"/>
                </a:lnTo>
                <a:lnTo>
                  <a:pt x="12423" y="19882"/>
                </a:lnTo>
                <a:lnTo>
                  <a:pt x="12369" y="19665"/>
                </a:lnTo>
                <a:lnTo>
                  <a:pt x="12342" y="19394"/>
                </a:lnTo>
                <a:cubicBezTo>
                  <a:pt x="12315" y="19231"/>
                  <a:pt x="12287" y="19068"/>
                  <a:pt x="12206" y="18878"/>
                </a:cubicBezTo>
                <a:cubicBezTo>
                  <a:pt x="12179" y="18661"/>
                  <a:pt x="12043" y="18336"/>
                  <a:pt x="11881" y="18037"/>
                </a:cubicBezTo>
                <a:cubicBezTo>
                  <a:pt x="11718" y="17766"/>
                  <a:pt x="11528" y="17495"/>
                  <a:pt x="11338" y="17224"/>
                </a:cubicBezTo>
                <a:cubicBezTo>
                  <a:pt x="11121" y="16980"/>
                  <a:pt x="10931" y="16735"/>
                  <a:pt x="10687" y="16546"/>
                </a:cubicBezTo>
                <a:cubicBezTo>
                  <a:pt x="9786" y="15773"/>
                  <a:pt x="8664" y="15294"/>
                  <a:pt x="7555" y="15294"/>
                </a:cubicBezTo>
                <a:cubicBezTo>
                  <a:pt x="7496" y="15294"/>
                  <a:pt x="7437" y="15295"/>
                  <a:pt x="7378" y="15298"/>
                </a:cubicBezTo>
                <a:cubicBezTo>
                  <a:pt x="7053" y="15298"/>
                  <a:pt x="6781" y="15325"/>
                  <a:pt x="6483" y="15406"/>
                </a:cubicBezTo>
                <a:cubicBezTo>
                  <a:pt x="6212" y="15461"/>
                  <a:pt x="5940" y="15542"/>
                  <a:pt x="5669" y="15678"/>
                </a:cubicBezTo>
                <a:lnTo>
                  <a:pt x="5479" y="15759"/>
                </a:lnTo>
                <a:cubicBezTo>
                  <a:pt x="5127" y="14918"/>
                  <a:pt x="4828" y="14077"/>
                  <a:pt x="4476" y="13236"/>
                </a:cubicBezTo>
                <a:cubicBezTo>
                  <a:pt x="5072" y="12206"/>
                  <a:pt x="5561" y="11121"/>
                  <a:pt x="5940" y="9927"/>
                </a:cubicBezTo>
                <a:cubicBezTo>
                  <a:pt x="6185" y="9168"/>
                  <a:pt x="6374" y="8300"/>
                  <a:pt x="6374" y="7432"/>
                </a:cubicBezTo>
                <a:cubicBezTo>
                  <a:pt x="6374" y="6998"/>
                  <a:pt x="6347" y="6537"/>
                  <a:pt x="6293" y="6130"/>
                </a:cubicBezTo>
                <a:cubicBezTo>
                  <a:pt x="6239" y="5940"/>
                  <a:pt x="6212" y="5723"/>
                  <a:pt x="6157" y="5506"/>
                </a:cubicBezTo>
                <a:lnTo>
                  <a:pt x="6076" y="5235"/>
                </a:lnTo>
                <a:lnTo>
                  <a:pt x="6022" y="4909"/>
                </a:lnTo>
                <a:cubicBezTo>
                  <a:pt x="5778" y="4150"/>
                  <a:pt x="5479" y="3363"/>
                  <a:pt x="5072" y="2658"/>
                </a:cubicBezTo>
                <a:cubicBezTo>
                  <a:pt x="4666" y="1926"/>
                  <a:pt x="4150" y="1248"/>
                  <a:pt x="3445" y="678"/>
                </a:cubicBezTo>
                <a:cubicBezTo>
                  <a:pt x="3255" y="543"/>
                  <a:pt x="3065" y="407"/>
                  <a:pt x="2848" y="298"/>
                </a:cubicBezTo>
                <a:cubicBezTo>
                  <a:pt x="2658" y="217"/>
                  <a:pt x="2414" y="109"/>
                  <a:pt x="2143" y="27"/>
                </a:cubicBezTo>
                <a:cubicBezTo>
                  <a:pt x="2007" y="0"/>
                  <a:pt x="1872" y="0"/>
                  <a:pt x="17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329;p31">
            <a:extLst>
              <a:ext uri="{FF2B5EF4-FFF2-40B4-BE49-F238E27FC236}">
                <a16:creationId xmlns:a16="http://schemas.microsoft.com/office/drawing/2014/main" id="{FB51AB3C-DCD9-4AEC-B853-9DE9888D3B8A}"/>
              </a:ext>
            </a:extLst>
          </p:cNvPr>
          <p:cNvSpPr/>
          <p:nvPr/>
        </p:nvSpPr>
        <p:spPr>
          <a:xfrm rot="196445">
            <a:off x="217801" y="2974343"/>
            <a:ext cx="184156" cy="245537"/>
          </a:xfrm>
          <a:custGeom>
            <a:avLst/>
            <a:gdLst/>
            <a:ahLst/>
            <a:cxnLst/>
            <a:rect l="l" t="t" r="r" b="b"/>
            <a:pathLst>
              <a:path w="12940" h="10894" extrusionOk="0">
                <a:moveTo>
                  <a:pt x="6348" y="1112"/>
                </a:moveTo>
                <a:lnTo>
                  <a:pt x="12125" y="2170"/>
                </a:lnTo>
                <a:lnTo>
                  <a:pt x="11990" y="2577"/>
                </a:lnTo>
                <a:lnTo>
                  <a:pt x="6212" y="1573"/>
                </a:lnTo>
                <a:lnTo>
                  <a:pt x="6348" y="1112"/>
                </a:lnTo>
                <a:close/>
                <a:moveTo>
                  <a:pt x="6158" y="0"/>
                </a:moveTo>
                <a:lnTo>
                  <a:pt x="5860" y="1031"/>
                </a:lnTo>
                <a:lnTo>
                  <a:pt x="3825" y="7540"/>
                </a:lnTo>
                <a:cubicBezTo>
                  <a:pt x="3581" y="7079"/>
                  <a:pt x="3147" y="6754"/>
                  <a:pt x="2605" y="6537"/>
                </a:cubicBezTo>
                <a:cubicBezTo>
                  <a:pt x="2372" y="6463"/>
                  <a:pt x="2139" y="6429"/>
                  <a:pt x="1914" y="6429"/>
                </a:cubicBezTo>
                <a:cubicBezTo>
                  <a:pt x="1147" y="6429"/>
                  <a:pt x="482" y="6836"/>
                  <a:pt x="272" y="7486"/>
                </a:cubicBezTo>
                <a:cubicBezTo>
                  <a:pt x="1" y="8327"/>
                  <a:pt x="598" y="9276"/>
                  <a:pt x="1656" y="9602"/>
                </a:cubicBezTo>
                <a:cubicBezTo>
                  <a:pt x="1897" y="9674"/>
                  <a:pt x="2140" y="9709"/>
                  <a:pt x="2373" y="9709"/>
                </a:cubicBezTo>
                <a:cubicBezTo>
                  <a:pt x="3112" y="9709"/>
                  <a:pt x="3762" y="9353"/>
                  <a:pt x="3988" y="8653"/>
                </a:cubicBezTo>
                <a:lnTo>
                  <a:pt x="6050" y="2034"/>
                </a:lnTo>
                <a:lnTo>
                  <a:pt x="11881" y="3011"/>
                </a:lnTo>
                <a:lnTo>
                  <a:pt x="10118" y="8653"/>
                </a:lnTo>
                <a:cubicBezTo>
                  <a:pt x="9901" y="8219"/>
                  <a:pt x="9440" y="7866"/>
                  <a:pt x="8925" y="7676"/>
                </a:cubicBezTo>
                <a:cubicBezTo>
                  <a:pt x="8681" y="7593"/>
                  <a:pt x="8435" y="7553"/>
                  <a:pt x="8199" y="7553"/>
                </a:cubicBezTo>
                <a:cubicBezTo>
                  <a:pt x="7437" y="7553"/>
                  <a:pt x="6772" y="7963"/>
                  <a:pt x="6565" y="8625"/>
                </a:cubicBezTo>
                <a:cubicBezTo>
                  <a:pt x="6294" y="9466"/>
                  <a:pt x="6918" y="10443"/>
                  <a:pt x="7921" y="10795"/>
                </a:cubicBezTo>
                <a:cubicBezTo>
                  <a:pt x="8150" y="10862"/>
                  <a:pt x="8377" y="10893"/>
                  <a:pt x="8596" y="10893"/>
                </a:cubicBezTo>
                <a:cubicBezTo>
                  <a:pt x="9364" y="10893"/>
                  <a:pt x="10028" y="10506"/>
                  <a:pt x="10281" y="9873"/>
                </a:cubicBezTo>
                <a:lnTo>
                  <a:pt x="12912" y="1383"/>
                </a:lnTo>
                <a:lnTo>
                  <a:pt x="12939" y="1248"/>
                </a:lnTo>
                <a:lnTo>
                  <a:pt x="6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330;p31">
            <a:extLst>
              <a:ext uri="{FF2B5EF4-FFF2-40B4-BE49-F238E27FC236}">
                <a16:creationId xmlns:a16="http://schemas.microsoft.com/office/drawing/2014/main" id="{FA0974AF-5671-448C-9706-5393B4A1BC9E}"/>
              </a:ext>
            </a:extLst>
          </p:cNvPr>
          <p:cNvSpPr/>
          <p:nvPr/>
        </p:nvSpPr>
        <p:spPr>
          <a:xfrm rot="603437">
            <a:off x="740036" y="3237555"/>
            <a:ext cx="148324" cy="259643"/>
          </a:xfrm>
          <a:custGeom>
            <a:avLst/>
            <a:gdLst/>
            <a:ahLst/>
            <a:cxnLst/>
            <a:rect l="l" t="t" r="r" b="b"/>
            <a:pathLst>
              <a:path w="8246" h="12643" extrusionOk="0">
                <a:moveTo>
                  <a:pt x="4313" y="1926"/>
                </a:moveTo>
                <a:cubicBezTo>
                  <a:pt x="4611" y="2414"/>
                  <a:pt x="5181" y="2930"/>
                  <a:pt x="6157" y="3608"/>
                </a:cubicBezTo>
                <a:cubicBezTo>
                  <a:pt x="7459" y="4476"/>
                  <a:pt x="7324" y="5425"/>
                  <a:pt x="7107" y="5995"/>
                </a:cubicBezTo>
                <a:cubicBezTo>
                  <a:pt x="6917" y="5832"/>
                  <a:pt x="6700" y="5696"/>
                  <a:pt x="6510" y="5561"/>
                </a:cubicBezTo>
                <a:cubicBezTo>
                  <a:pt x="4801" y="4557"/>
                  <a:pt x="4394" y="2984"/>
                  <a:pt x="4340" y="2685"/>
                </a:cubicBezTo>
                <a:lnTo>
                  <a:pt x="4313" y="1926"/>
                </a:lnTo>
                <a:close/>
                <a:moveTo>
                  <a:pt x="4231" y="0"/>
                </a:moveTo>
                <a:lnTo>
                  <a:pt x="3635" y="27"/>
                </a:lnTo>
                <a:lnTo>
                  <a:pt x="4069" y="9358"/>
                </a:lnTo>
                <a:cubicBezTo>
                  <a:pt x="3659" y="8999"/>
                  <a:pt x="3056" y="8786"/>
                  <a:pt x="2419" y="8786"/>
                </a:cubicBezTo>
                <a:cubicBezTo>
                  <a:pt x="2382" y="8786"/>
                  <a:pt x="2344" y="8787"/>
                  <a:pt x="2306" y="8788"/>
                </a:cubicBezTo>
                <a:cubicBezTo>
                  <a:pt x="1004" y="8843"/>
                  <a:pt x="0" y="9738"/>
                  <a:pt x="54" y="10823"/>
                </a:cubicBezTo>
                <a:cubicBezTo>
                  <a:pt x="107" y="11872"/>
                  <a:pt x="1099" y="12643"/>
                  <a:pt x="2342" y="12643"/>
                </a:cubicBezTo>
                <a:cubicBezTo>
                  <a:pt x="2384" y="12643"/>
                  <a:pt x="2426" y="12642"/>
                  <a:pt x="2468" y="12640"/>
                </a:cubicBezTo>
                <a:cubicBezTo>
                  <a:pt x="3770" y="12586"/>
                  <a:pt x="4747" y="11772"/>
                  <a:pt x="4720" y="10606"/>
                </a:cubicBezTo>
                <a:lnTo>
                  <a:pt x="4394" y="4476"/>
                </a:lnTo>
                <a:lnTo>
                  <a:pt x="4394" y="4476"/>
                </a:lnTo>
                <a:cubicBezTo>
                  <a:pt x="4720" y="4910"/>
                  <a:pt x="5289" y="5452"/>
                  <a:pt x="6266" y="6130"/>
                </a:cubicBezTo>
                <a:cubicBezTo>
                  <a:pt x="8246" y="7459"/>
                  <a:pt x="6917" y="9032"/>
                  <a:pt x="6917" y="9032"/>
                </a:cubicBezTo>
                <a:cubicBezTo>
                  <a:pt x="7893" y="8490"/>
                  <a:pt x="8246" y="7188"/>
                  <a:pt x="7242" y="6130"/>
                </a:cubicBezTo>
                <a:cubicBezTo>
                  <a:pt x="8002" y="5371"/>
                  <a:pt x="7975" y="3933"/>
                  <a:pt x="6401" y="2984"/>
                </a:cubicBezTo>
                <a:cubicBezTo>
                  <a:pt x="4503" y="1845"/>
                  <a:pt x="4231" y="27"/>
                  <a:pt x="4231" y="27"/>
                </a:cubicBezTo>
                <a:lnTo>
                  <a:pt x="42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9A2F-9CA0-42D3-A82B-07F420AD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638" y="1433990"/>
            <a:ext cx="3502072" cy="2519691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bar chart shows the top 5 albums based on sales. The best album was Battlestar Galactica (Classic) with sales exceeding $34 per copy. The second place went to the Office Season3 $4 less than Battlestar Galactica (Classic), while </a:t>
            </a:r>
            <a:r>
              <a:rPr lang="en-US" dirty="0" err="1"/>
              <a:t>Minha</a:t>
            </a:r>
            <a:r>
              <a:rPr lang="en-US" dirty="0"/>
              <a:t> Historia secured the third place with roughly $26 per copy. Lost Season-2 and Heroes Season-1 were the last, around $26 per copy each.</a:t>
            </a:r>
          </a:p>
        </p:txBody>
      </p:sp>
      <p:sp>
        <p:nvSpPr>
          <p:cNvPr id="76" name="Google Shape;325;p31">
            <a:extLst>
              <a:ext uri="{FF2B5EF4-FFF2-40B4-BE49-F238E27FC236}">
                <a16:creationId xmlns:a16="http://schemas.microsoft.com/office/drawing/2014/main" id="{507C053D-4F6D-4E6F-995A-46979112EB36}"/>
              </a:ext>
            </a:extLst>
          </p:cNvPr>
          <p:cNvSpPr/>
          <p:nvPr/>
        </p:nvSpPr>
        <p:spPr>
          <a:xfrm>
            <a:off x="20460" y="4826748"/>
            <a:ext cx="1157271" cy="331339"/>
          </a:xfrm>
          <a:custGeom>
            <a:avLst/>
            <a:gdLst/>
            <a:ahLst/>
            <a:cxnLst/>
            <a:rect l="l" t="t" r="r" b="b"/>
            <a:pathLst>
              <a:path w="43562" h="13916" extrusionOk="0">
                <a:moveTo>
                  <a:pt x="23172" y="0"/>
                </a:moveTo>
                <a:cubicBezTo>
                  <a:pt x="23169" y="0"/>
                  <a:pt x="23167" y="0"/>
                  <a:pt x="23164" y="1"/>
                </a:cubicBezTo>
                <a:cubicBezTo>
                  <a:pt x="22513" y="55"/>
                  <a:pt x="4015" y="5832"/>
                  <a:pt x="4015" y="5832"/>
                </a:cubicBezTo>
                <a:lnTo>
                  <a:pt x="0" y="13915"/>
                </a:lnTo>
                <a:lnTo>
                  <a:pt x="43561" y="13915"/>
                </a:lnTo>
                <a:lnTo>
                  <a:pt x="41798" y="10443"/>
                </a:lnTo>
                <a:cubicBezTo>
                  <a:pt x="41798" y="10443"/>
                  <a:pt x="23927" y="0"/>
                  <a:pt x="23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" name="Google Shape;292;p31">
            <a:extLst>
              <a:ext uri="{FF2B5EF4-FFF2-40B4-BE49-F238E27FC236}">
                <a16:creationId xmlns:a16="http://schemas.microsoft.com/office/drawing/2014/main" id="{0FA4AEB8-2CC0-4A7E-91CE-E68783E3BDEE}"/>
              </a:ext>
            </a:extLst>
          </p:cNvPr>
          <p:cNvGrpSpPr/>
          <p:nvPr/>
        </p:nvGrpSpPr>
        <p:grpSpPr>
          <a:xfrm>
            <a:off x="64291" y="3229756"/>
            <a:ext cx="1002510" cy="1917489"/>
            <a:chOff x="6216861" y="1280968"/>
            <a:chExt cx="1745898" cy="3491231"/>
          </a:xfrm>
        </p:grpSpPr>
        <p:sp>
          <p:nvSpPr>
            <p:cNvPr id="41" name="Google Shape;293;p31">
              <a:extLst>
                <a:ext uri="{FF2B5EF4-FFF2-40B4-BE49-F238E27FC236}">
                  <a16:creationId xmlns:a16="http://schemas.microsoft.com/office/drawing/2014/main" id="{90E70460-40C9-4C5F-B7D5-F9FD20DACCCD}"/>
                </a:ext>
              </a:extLst>
            </p:cNvPr>
            <p:cNvSpPr/>
            <p:nvPr/>
          </p:nvSpPr>
          <p:spPr>
            <a:xfrm>
              <a:off x="7547917" y="1999023"/>
              <a:ext cx="182498" cy="237963"/>
            </a:xfrm>
            <a:custGeom>
              <a:avLst/>
              <a:gdLst/>
              <a:ahLst/>
              <a:cxnLst/>
              <a:rect l="l" t="t" r="r" b="b"/>
              <a:pathLst>
                <a:path w="3771" h="4911" extrusionOk="0">
                  <a:moveTo>
                    <a:pt x="1601" y="1"/>
                  </a:moveTo>
                  <a:lnTo>
                    <a:pt x="1" y="3798"/>
                  </a:lnTo>
                  <a:lnTo>
                    <a:pt x="1872" y="4910"/>
                  </a:lnTo>
                  <a:lnTo>
                    <a:pt x="3771" y="163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4;p31">
              <a:extLst>
                <a:ext uri="{FF2B5EF4-FFF2-40B4-BE49-F238E27FC236}">
                  <a16:creationId xmlns:a16="http://schemas.microsoft.com/office/drawing/2014/main" id="{D0D19EB7-D997-4C91-B271-1E940042C0AE}"/>
                </a:ext>
              </a:extLst>
            </p:cNvPr>
            <p:cNvSpPr/>
            <p:nvPr/>
          </p:nvSpPr>
          <p:spPr>
            <a:xfrm>
              <a:off x="7200054" y="4473814"/>
              <a:ext cx="168076" cy="188005"/>
            </a:xfrm>
            <a:custGeom>
              <a:avLst/>
              <a:gdLst/>
              <a:ahLst/>
              <a:cxnLst/>
              <a:rect l="l" t="t" r="r" b="b"/>
              <a:pathLst>
                <a:path w="3473" h="3880" extrusionOk="0">
                  <a:moveTo>
                    <a:pt x="3011" y="1"/>
                  </a:moveTo>
                  <a:lnTo>
                    <a:pt x="1" y="408"/>
                  </a:lnTo>
                  <a:lnTo>
                    <a:pt x="435" y="3879"/>
                  </a:lnTo>
                  <a:lnTo>
                    <a:pt x="3473" y="3418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5;p31">
              <a:extLst>
                <a:ext uri="{FF2B5EF4-FFF2-40B4-BE49-F238E27FC236}">
                  <a16:creationId xmlns:a16="http://schemas.microsoft.com/office/drawing/2014/main" id="{DA0190EE-2CD8-4A32-B7FC-997503BD31B7}"/>
                </a:ext>
              </a:extLst>
            </p:cNvPr>
            <p:cNvSpPr/>
            <p:nvPr/>
          </p:nvSpPr>
          <p:spPr>
            <a:xfrm>
              <a:off x="7194827" y="4589234"/>
              <a:ext cx="481772" cy="167218"/>
            </a:xfrm>
            <a:custGeom>
              <a:avLst/>
              <a:gdLst/>
              <a:ahLst/>
              <a:cxnLst/>
              <a:rect l="l" t="t" r="r" b="b"/>
              <a:pathLst>
                <a:path w="9955" h="3451" extrusionOk="0">
                  <a:moveTo>
                    <a:pt x="3844" y="0"/>
                  </a:moveTo>
                  <a:cubicBezTo>
                    <a:pt x="3703" y="0"/>
                    <a:pt x="3570" y="81"/>
                    <a:pt x="3499" y="223"/>
                  </a:cubicBezTo>
                  <a:cubicBezTo>
                    <a:pt x="3364" y="521"/>
                    <a:pt x="3092" y="955"/>
                    <a:pt x="2252" y="1063"/>
                  </a:cubicBezTo>
                  <a:cubicBezTo>
                    <a:pt x="2129" y="1080"/>
                    <a:pt x="2012" y="1088"/>
                    <a:pt x="1900" y="1088"/>
                  </a:cubicBezTo>
                  <a:cubicBezTo>
                    <a:pt x="1294" y="1088"/>
                    <a:pt x="849" y="863"/>
                    <a:pt x="597" y="657"/>
                  </a:cubicBezTo>
                  <a:cubicBezTo>
                    <a:pt x="547" y="607"/>
                    <a:pt x="483" y="583"/>
                    <a:pt x="417" y="583"/>
                  </a:cubicBezTo>
                  <a:cubicBezTo>
                    <a:pt x="304" y="583"/>
                    <a:pt x="187" y="655"/>
                    <a:pt x="136" y="792"/>
                  </a:cubicBezTo>
                  <a:lnTo>
                    <a:pt x="82" y="1036"/>
                  </a:lnTo>
                  <a:lnTo>
                    <a:pt x="82" y="1091"/>
                  </a:lnTo>
                  <a:lnTo>
                    <a:pt x="0" y="2799"/>
                  </a:lnTo>
                  <a:cubicBezTo>
                    <a:pt x="0" y="3179"/>
                    <a:pt x="271" y="3450"/>
                    <a:pt x="624" y="3450"/>
                  </a:cubicBezTo>
                  <a:lnTo>
                    <a:pt x="9412" y="3369"/>
                  </a:lnTo>
                  <a:cubicBezTo>
                    <a:pt x="9711" y="3369"/>
                    <a:pt x="9955" y="3071"/>
                    <a:pt x="9819" y="2772"/>
                  </a:cubicBezTo>
                  <a:cubicBezTo>
                    <a:pt x="9683" y="2447"/>
                    <a:pt x="9412" y="2230"/>
                    <a:pt x="9087" y="2094"/>
                  </a:cubicBezTo>
                  <a:lnTo>
                    <a:pt x="3906" y="6"/>
                  </a:lnTo>
                  <a:cubicBezTo>
                    <a:pt x="3885" y="2"/>
                    <a:pt x="3865" y="0"/>
                    <a:pt x="3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6;p31">
              <a:extLst>
                <a:ext uri="{FF2B5EF4-FFF2-40B4-BE49-F238E27FC236}">
                  <a16:creationId xmlns:a16="http://schemas.microsoft.com/office/drawing/2014/main" id="{B2D77081-EFD2-4A89-8556-A521B151E06C}"/>
                </a:ext>
              </a:extLst>
            </p:cNvPr>
            <p:cNvSpPr/>
            <p:nvPr/>
          </p:nvSpPr>
          <p:spPr>
            <a:xfrm>
              <a:off x="6580501" y="4489610"/>
              <a:ext cx="161494" cy="189314"/>
            </a:xfrm>
            <a:custGeom>
              <a:avLst/>
              <a:gdLst/>
              <a:ahLst/>
              <a:cxnLst/>
              <a:rect l="l" t="t" r="r" b="b"/>
              <a:pathLst>
                <a:path w="3337" h="3907" extrusionOk="0">
                  <a:moveTo>
                    <a:pt x="3336" y="0"/>
                  </a:moveTo>
                  <a:lnTo>
                    <a:pt x="326" y="407"/>
                  </a:lnTo>
                  <a:lnTo>
                    <a:pt x="0" y="3906"/>
                  </a:lnTo>
                  <a:lnTo>
                    <a:pt x="3038" y="3472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7;p31">
              <a:extLst>
                <a:ext uri="{FF2B5EF4-FFF2-40B4-BE49-F238E27FC236}">
                  <a16:creationId xmlns:a16="http://schemas.microsoft.com/office/drawing/2014/main" id="{A87E6BD2-50FA-4ADC-96C4-96D5A67F2D79}"/>
                </a:ext>
              </a:extLst>
            </p:cNvPr>
            <p:cNvSpPr/>
            <p:nvPr/>
          </p:nvSpPr>
          <p:spPr>
            <a:xfrm>
              <a:off x="6554223" y="4606241"/>
              <a:ext cx="480514" cy="165958"/>
            </a:xfrm>
            <a:custGeom>
              <a:avLst/>
              <a:gdLst/>
              <a:ahLst/>
              <a:cxnLst/>
              <a:rect l="l" t="t" r="r" b="b"/>
              <a:pathLst>
                <a:path w="9929" h="3425" extrusionOk="0">
                  <a:moveTo>
                    <a:pt x="3801" y="1"/>
                  </a:moveTo>
                  <a:cubicBezTo>
                    <a:pt x="3666" y="1"/>
                    <a:pt x="3541" y="61"/>
                    <a:pt x="3473" y="197"/>
                  </a:cubicBezTo>
                  <a:cubicBezTo>
                    <a:pt x="3337" y="523"/>
                    <a:pt x="3066" y="957"/>
                    <a:pt x="2225" y="1065"/>
                  </a:cubicBezTo>
                  <a:cubicBezTo>
                    <a:pt x="2127" y="1075"/>
                    <a:pt x="2033" y="1080"/>
                    <a:pt x="1942" y="1080"/>
                  </a:cubicBezTo>
                  <a:cubicBezTo>
                    <a:pt x="1301" y="1080"/>
                    <a:pt x="832" y="848"/>
                    <a:pt x="570" y="658"/>
                  </a:cubicBezTo>
                  <a:cubicBezTo>
                    <a:pt x="521" y="608"/>
                    <a:pt x="456" y="584"/>
                    <a:pt x="392" y="584"/>
                  </a:cubicBezTo>
                  <a:cubicBezTo>
                    <a:pt x="281" y="584"/>
                    <a:pt x="171" y="656"/>
                    <a:pt x="136" y="794"/>
                  </a:cubicBezTo>
                  <a:lnTo>
                    <a:pt x="55" y="1011"/>
                  </a:lnTo>
                  <a:lnTo>
                    <a:pt x="55" y="1092"/>
                  </a:lnTo>
                  <a:lnTo>
                    <a:pt x="1" y="2774"/>
                  </a:lnTo>
                  <a:cubicBezTo>
                    <a:pt x="1" y="3154"/>
                    <a:pt x="272" y="3425"/>
                    <a:pt x="598" y="3425"/>
                  </a:cubicBezTo>
                  <a:lnTo>
                    <a:pt x="9386" y="3371"/>
                  </a:lnTo>
                  <a:cubicBezTo>
                    <a:pt x="9684" y="3371"/>
                    <a:pt x="9928" y="3045"/>
                    <a:pt x="9792" y="2747"/>
                  </a:cubicBezTo>
                  <a:cubicBezTo>
                    <a:pt x="9657" y="2448"/>
                    <a:pt x="9386" y="2204"/>
                    <a:pt x="9087" y="2069"/>
                  </a:cubicBezTo>
                  <a:lnTo>
                    <a:pt x="3879" y="7"/>
                  </a:lnTo>
                  <a:cubicBezTo>
                    <a:pt x="3853" y="3"/>
                    <a:pt x="3827" y="1"/>
                    <a:pt x="3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;p31">
              <a:extLst>
                <a:ext uri="{FF2B5EF4-FFF2-40B4-BE49-F238E27FC236}">
                  <a16:creationId xmlns:a16="http://schemas.microsoft.com/office/drawing/2014/main" id="{E7FDABBC-9FBA-47CF-AC4B-A01468725C6A}"/>
                </a:ext>
              </a:extLst>
            </p:cNvPr>
            <p:cNvSpPr/>
            <p:nvPr/>
          </p:nvSpPr>
          <p:spPr>
            <a:xfrm>
              <a:off x="6846964" y="2706127"/>
              <a:ext cx="547444" cy="1842647"/>
            </a:xfrm>
            <a:custGeom>
              <a:avLst/>
              <a:gdLst/>
              <a:ahLst/>
              <a:cxnLst/>
              <a:rect l="l" t="t" r="r" b="b"/>
              <a:pathLst>
                <a:path w="11312" h="38028" extrusionOk="0">
                  <a:moveTo>
                    <a:pt x="0" y="0"/>
                  </a:moveTo>
                  <a:lnTo>
                    <a:pt x="4069" y="19258"/>
                  </a:lnTo>
                  <a:lnTo>
                    <a:pt x="5886" y="38028"/>
                  </a:lnTo>
                  <a:lnTo>
                    <a:pt x="11311" y="38028"/>
                  </a:lnTo>
                  <a:lnTo>
                    <a:pt x="10524" y="18933"/>
                  </a:lnTo>
                  <a:lnTo>
                    <a:pt x="7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9;p31">
              <a:extLst>
                <a:ext uri="{FF2B5EF4-FFF2-40B4-BE49-F238E27FC236}">
                  <a16:creationId xmlns:a16="http://schemas.microsoft.com/office/drawing/2014/main" id="{1CED24F8-59F7-4460-85EE-3FBA8EABC57A}"/>
                </a:ext>
              </a:extLst>
            </p:cNvPr>
            <p:cNvSpPr/>
            <p:nvPr/>
          </p:nvSpPr>
          <p:spPr>
            <a:xfrm>
              <a:off x="6535881" y="2706127"/>
              <a:ext cx="527699" cy="1859751"/>
            </a:xfrm>
            <a:custGeom>
              <a:avLst/>
              <a:gdLst/>
              <a:ahLst/>
              <a:cxnLst/>
              <a:rect l="l" t="t" r="r" b="b"/>
              <a:pathLst>
                <a:path w="10904" h="38381" extrusionOk="0">
                  <a:moveTo>
                    <a:pt x="2197" y="0"/>
                  </a:moveTo>
                  <a:lnTo>
                    <a:pt x="1410" y="19258"/>
                  </a:lnTo>
                  <a:lnTo>
                    <a:pt x="0" y="38380"/>
                  </a:lnTo>
                  <a:lnTo>
                    <a:pt x="5289" y="38380"/>
                  </a:lnTo>
                  <a:lnTo>
                    <a:pt x="8463" y="19448"/>
                  </a:lnTo>
                  <a:lnTo>
                    <a:pt x="109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0;p31">
              <a:extLst>
                <a:ext uri="{FF2B5EF4-FFF2-40B4-BE49-F238E27FC236}">
                  <a16:creationId xmlns:a16="http://schemas.microsoft.com/office/drawing/2014/main" id="{ACD3BABC-E255-413E-B7B3-55A88295153B}"/>
                </a:ext>
              </a:extLst>
            </p:cNvPr>
            <p:cNvSpPr/>
            <p:nvPr/>
          </p:nvSpPr>
          <p:spPr>
            <a:xfrm>
              <a:off x="7072727" y="1868921"/>
              <a:ext cx="447654" cy="672943"/>
            </a:xfrm>
            <a:custGeom>
              <a:avLst/>
              <a:gdLst/>
              <a:ahLst/>
              <a:cxnLst/>
              <a:rect l="l" t="t" r="r" b="b"/>
              <a:pathLst>
                <a:path w="9250" h="13888" extrusionOk="0">
                  <a:moveTo>
                    <a:pt x="3717" y="0"/>
                  </a:moveTo>
                  <a:lnTo>
                    <a:pt x="1" y="1465"/>
                  </a:lnTo>
                  <a:lnTo>
                    <a:pt x="5453" y="13888"/>
                  </a:lnTo>
                  <a:lnTo>
                    <a:pt x="9250" y="12206"/>
                  </a:lnTo>
                  <a:lnTo>
                    <a:pt x="3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1;p31">
              <a:extLst>
                <a:ext uri="{FF2B5EF4-FFF2-40B4-BE49-F238E27FC236}">
                  <a16:creationId xmlns:a16="http://schemas.microsoft.com/office/drawing/2014/main" id="{68A15CF7-830D-4D58-ACC1-B15ECD775185}"/>
                </a:ext>
              </a:extLst>
            </p:cNvPr>
            <p:cNvSpPr/>
            <p:nvPr/>
          </p:nvSpPr>
          <p:spPr>
            <a:xfrm>
              <a:off x="7387778" y="2231656"/>
              <a:ext cx="76174" cy="148563"/>
            </a:xfrm>
            <a:custGeom>
              <a:avLst/>
              <a:gdLst/>
              <a:ahLst/>
              <a:cxnLst/>
              <a:rect l="l" t="t" r="r" b="b"/>
              <a:pathLst>
                <a:path w="1574" h="3066" extrusionOk="0">
                  <a:moveTo>
                    <a:pt x="597" y="1"/>
                  </a:moveTo>
                  <a:lnTo>
                    <a:pt x="0" y="3065"/>
                  </a:lnTo>
                  <a:lnTo>
                    <a:pt x="1574" y="2225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2;p31">
              <a:extLst>
                <a:ext uri="{FF2B5EF4-FFF2-40B4-BE49-F238E27FC236}">
                  <a16:creationId xmlns:a16="http://schemas.microsoft.com/office/drawing/2014/main" id="{FF10A60A-A69A-4405-B571-1E36C849305F}"/>
                </a:ext>
              </a:extLst>
            </p:cNvPr>
            <p:cNvSpPr/>
            <p:nvPr/>
          </p:nvSpPr>
          <p:spPr>
            <a:xfrm>
              <a:off x="6548996" y="1769007"/>
              <a:ext cx="710197" cy="934503"/>
            </a:xfrm>
            <a:custGeom>
              <a:avLst/>
              <a:gdLst/>
              <a:ahLst/>
              <a:cxnLst/>
              <a:rect l="l" t="t" r="r" b="b"/>
              <a:pathLst>
                <a:path w="14675" h="19286" extrusionOk="0">
                  <a:moveTo>
                    <a:pt x="7297" y="1"/>
                  </a:moveTo>
                  <a:lnTo>
                    <a:pt x="1194" y="1655"/>
                  </a:lnTo>
                  <a:cubicBezTo>
                    <a:pt x="434" y="1872"/>
                    <a:pt x="0" y="2578"/>
                    <a:pt x="136" y="3337"/>
                  </a:cubicBezTo>
                  <a:lnTo>
                    <a:pt x="2197" y="19286"/>
                  </a:lnTo>
                  <a:lnTo>
                    <a:pt x="13345" y="19286"/>
                  </a:lnTo>
                  <a:lnTo>
                    <a:pt x="14620" y="2551"/>
                  </a:lnTo>
                  <a:cubicBezTo>
                    <a:pt x="14674" y="1764"/>
                    <a:pt x="14132" y="1086"/>
                    <a:pt x="13399" y="950"/>
                  </a:cubicBezTo>
                  <a:lnTo>
                    <a:pt x="72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3;p31">
              <a:extLst>
                <a:ext uri="{FF2B5EF4-FFF2-40B4-BE49-F238E27FC236}">
                  <a16:creationId xmlns:a16="http://schemas.microsoft.com/office/drawing/2014/main" id="{38869C55-A2E4-4369-80CB-9B23E5C05A8D}"/>
                </a:ext>
              </a:extLst>
            </p:cNvPr>
            <p:cNvSpPr/>
            <p:nvPr/>
          </p:nvSpPr>
          <p:spPr>
            <a:xfrm>
              <a:off x="6576533" y="2052905"/>
              <a:ext cx="90644" cy="181416"/>
            </a:xfrm>
            <a:custGeom>
              <a:avLst/>
              <a:gdLst/>
              <a:ahLst/>
              <a:cxnLst/>
              <a:rect l="l" t="t" r="r" b="b"/>
              <a:pathLst>
                <a:path w="1873" h="3744" extrusionOk="0">
                  <a:moveTo>
                    <a:pt x="1872" y="1"/>
                  </a:moveTo>
                  <a:lnTo>
                    <a:pt x="1" y="923"/>
                  </a:lnTo>
                  <a:lnTo>
                    <a:pt x="381" y="3744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4;p31">
              <a:extLst>
                <a:ext uri="{FF2B5EF4-FFF2-40B4-BE49-F238E27FC236}">
                  <a16:creationId xmlns:a16="http://schemas.microsoft.com/office/drawing/2014/main" id="{67CE0F0A-BD47-4440-92EB-1B07A62FF1B9}"/>
                </a:ext>
              </a:extLst>
            </p:cNvPr>
            <p:cNvSpPr/>
            <p:nvPr/>
          </p:nvSpPr>
          <p:spPr>
            <a:xfrm>
              <a:off x="6373080" y="2140851"/>
              <a:ext cx="976659" cy="867829"/>
            </a:xfrm>
            <a:custGeom>
              <a:avLst/>
              <a:gdLst/>
              <a:ahLst/>
              <a:cxnLst/>
              <a:rect l="l" t="t" r="r" b="b"/>
              <a:pathLst>
                <a:path w="20181" h="17910" extrusionOk="0">
                  <a:moveTo>
                    <a:pt x="14198" y="1"/>
                  </a:moveTo>
                  <a:cubicBezTo>
                    <a:pt x="13510" y="1"/>
                    <a:pt x="12759" y="199"/>
                    <a:pt x="11962" y="708"/>
                  </a:cubicBezTo>
                  <a:cubicBezTo>
                    <a:pt x="11962" y="708"/>
                    <a:pt x="11230" y="1224"/>
                    <a:pt x="10660" y="2797"/>
                  </a:cubicBezTo>
                  <a:cubicBezTo>
                    <a:pt x="10064" y="4370"/>
                    <a:pt x="7405" y="4614"/>
                    <a:pt x="6402" y="4695"/>
                  </a:cubicBezTo>
                  <a:cubicBezTo>
                    <a:pt x="5425" y="4804"/>
                    <a:pt x="3608" y="5428"/>
                    <a:pt x="1791" y="7408"/>
                  </a:cubicBezTo>
                  <a:cubicBezTo>
                    <a:pt x="1" y="9415"/>
                    <a:pt x="2062" y="12751"/>
                    <a:pt x="2062" y="12751"/>
                  </a:cubicBezTo>
                  <a:cubicBezTo>
                    <a:pt x="2062" y="12751"/>
                    <a:pt x="4840" y="17910"/>
                    <a:pt x="8529" y="17910"/>
                  </a:cubicBezTo>
                  <a:cubicBezTo>
                    <a:pt x="9153" y="17910"/>
                    <a:pt x="9803" y="17762"/>
                    <a:pt x="10470" y="17416"/>
                  </a:cubicBezTo>
                  <a:cubicBezTo>
                    <a:pt x="14078" y="15545"/>
                    <a:pt x="13427" y="13483"/>
                    <a:pt x="14349" y="11449"/>
                  </a:cubicBezTo>
                  <a:cubicBezTo>
                    <a:pt x="14756" y="10500"/>
                    <a:pt x="15488" y="9795"/>
                    <a:pt x="16438" y="9361"/>
                  </a:cubicBezTo>
                  <a:cubicBezTo>
                    <a:pt x="16980" y="9089"/>
                    <a:pt x="17740" y="8737"/>
                    <a:pt x="18391" y="8466"/>
                  </a:cubicBezTo>
                  <a:cubicBezTo>
                    <a:pt x="19638" y="7923"/>
                    <a:pt x="20181" y="6024"/>
                    <a:pt x="19747" y="5048"/>
                  </a:cubicBezTo>
                  <a:cubicBezTo>
                    <a:pt x="19259" y="4072"/>
                    <a:pt x="18255" y="2471"/>
                    <a:pt x="18255" y="2471"/>
                  </a:cubicBezTo>
                  <a:cubicBezTo>
                    <a:pt x="18255" y="2471"/>
                    <a:pt x="16625" y="1"/>
                    <a:pt x="141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5;p31">
              <a:extLst>
                <a:ext uri="{FF2B5EF4-FFF2-40B4-BE49-F238E27FC236}">
                  <a16:creationId xmlns:a16="http://schemas.microsoft.com/office/drawing/2014/main" id="{65F73BDC-0D9E-4E13-9542-ED3D6BE2B21B}"/>
                </a:ext>
              </a:extLst>
            </p:cNvPr>
            <p:cNvSpPr/>
            <p:nvPr/>
          </p:nvSpPr>
          <p:spPr>
            <a:xfrm>
              <a:off x="6759272" y="1753356"/>
              <a:ext cx="304308" cy="174874"/>
            </a:xfrm>
            <a:custGeom>
              <a:avLst/>
              <a:gdLst/>
              <a:ahLst/>
              <a:cxnLst/>
              <a:rect l="l" t="t" r="r" b="b"/>
              <a:pathLst>
                <a:path w="6288" h="3609" extrusionOk="0">
                  <a:moveTo>
                    <a:pt x="4027" y="1"/>
                  </a:moveTo>
                  <a:cubicBezTo>
                    <a:pt x="2768" y="1"/>
                    <a:pt x="1243" y="161"/>
                    <a:pt x="1243" y="161"/>
                  </a:cubicBezTo>
                  <a:cubicBezTo>
                    <a:pt x="1243" y="161"/>
                    <a:pt x="1225" y="160"/>
                    <a:pt x="1195" y="160"/>
                  </a:cubicBezTo>
                  <a:cubicBezTo>
                    <a:pt x="981" y="160"/>
                    <a:pt x="121" y="222"/>
                    <a:pt x="49" y="1219"/>
                  </a:cubicBezTo>
                  <a:cubicBezTo>
                    <a:pt x="1" y="2217"/>
                    <a:pt x="782" y="3609"/>
                    <a:pt x="2767" y="3609"/>
                  </a:cubicBezTo>
                  <a:cubicBezTo>
                    <a:pt x="2994" y="3609"/>
                    <a:pt x="3236" y="3591"/>
                    <a:pt x="3494" y="3552"/>
                  </a:cubicBezTo>
                  <a:cubicBezTo>
                    <a:pt x="5989" y="3199"/>
                    <a:pt x="6288" y="215"/>
                    <a:pt x="5040" y="53"/>
                  </a:cubicBezTo>
                  <a:cubicBezTo>
                    <a:pt x="4758" y="15"/>
                    <a:pt x="4405" y="1"/>
                    <a:pt x="4027" y="1"/>
                  </a:cubicBezTo>
                  <a:close/>
                </a:path>
              </a:pathLst>
            </a:custGeom>
            <a:solidFill>
              <a:srgbClr val="795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;p31">
              <a:extLst>
                <a:ext uri="{FF2B5EF4-FFF2-40B4-BE49-F238E27FC236}">
                  <a16:creationId xmlns:a16="http://schemas.microsoft.com/office/drawing/2014/main" id="{72D83062-460E-4096-8C74-623FA25E3A58}"/>
                </a:ext>
              </a:extLst>
            </p:cNvPr>
            <p:cNvSpPr/>
            <p:nvPr/>
          </p:nvSpPr>
          <p:spPr>
            <a:xfrm>
              <a:off x="6786567" y="1604745"/>
              <a:ext cx="223198" cy="276484"/>
            </a:xfrm>
            <a:custGeom>
              <a:avLst/>
              <a:gdLst/>
              <a:ahLst/>
              <a:cxnLst/>
              <a:rect l="l" t="t" r="r" b="b"/>
              <a:pathLst>
                <a:path w="4612" h="5706" extrusionOk="0">
                  <a:moveTo>
                    <a:pt x="4205" y="0"/>
                  </a:moveTo>
                  <a:lnTo>
                    <a:pt x="1" y="407"/>
                  </a:lnTo>
                  <a:lnTo>
                    <a:pt x="299" y="3798"/>
                  </a:lnTo>
                  <a:cubicBezTo>
                    <a:pt x="401" y="4896"/>
                    <a:pt x="1345" y="5706"/>
                    <a:pt x="2406" y="5706"/>
                  </a:cubicBezTo>
                  <a:cubicBezTo>
                    <a:pt x="2472" y="5706"/>
                    <a:pt x="2538" y="5703"/>
                    <a:pt x="2605" y="5696"/>
                  </a:cubicBezTo>
                  <a:cubicBezTo>
                    <a:pt x="3771" y="5588"/>
                    <a:pt x="4612" y="4584"/>
                    <a:pt x="4503" y="3391"/>
                  </a:cubicBezTo>
                  <a:lnTo>
                    <a:pt x="4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;p31">
              <a:extLst>
                <a:ext uri="{FF2B5EF4-FFF2-40B4-BE49-F238E27FC236}">
                  <a16:creationId xmlns:a16="http://schemas.microsoft.com/office/drawing/2014/main" id="{C6FD4FDB-B673-46A2-9BD4-44D422904FB8}"/>
                </a:ext>
              </a:extLst>
            </p:cNvPr>
            <p:cNvSpPr/>
            <p:nvPr/>
          </p:nvSpPr>
          <p:spPr>
            <a:xfrm>
              <a:off x="6713055" y="1280968"/>
              <a:ext cx="366302" cy="434641"/>
            </a:xfrm>
            <a:custGeom>
              <a:avLst/>
              <a:gdLst/>
              <a:ahLst/>
              <a:cxnLst/>
              <a:rect l="l" t="t" r="r" b="b"/>
              <a:pathLst>
                <a:path w="7569" h="8970" extrusionOk="0">
                  <a:moveTo>
                    <a:pt x="3908" y="1"/>
                  </a:moveTo>
                  <a:cubicBezTo>
                    <a:pt x="3826" y="1"/>
                    <a:pt x="3745" y="4"/>
                    <a:pt x="3662" y="10"/>
                  </a:cubicBezTo>
                  <a:lnTo>
                    <a:pt x="3283" y="37"/>
                  </a:lnTo>
                  <a:cubicBezTo>
                    <a:pt x="1411" y="173"/>
                    <a:pt x="1" y="1800"/>
                    <a:pt x="136" y="3672"/>
                  </a:cubicBezTo>
                  <a:lnTo>
                    <a:pt x="272" y="5814"/>
                  </a:lnTo>
                  <a:cubicBezTo>
                    <a:pt x="402" y="7578"/>
                    <a:pt x="1895" y="8970"/>
                    <a:pt x="3662" y="8970"/>
                  </a:cubicBezTo>
                  <a:cubicBezTo>
                    <a:pt x="3743" y="8970"/>
                    <a:pt x="3825" y="8967"/>
                    <a:pt x="3907" y="8961"/>
                  </a:cubicBezTo>
                  <a:lnTo>
                    <a:pt x="4259" y="8934"/>
                  </a:lnTo>
                  <a:cubicBezTo>
                    <a:pt x="6131" y="8798"/>
                    <a:pt x="7568" y="7198"/>
                    <a:pt x="7406" y="5299"/>
                  </a:cubicBezTo>
                  <a:lnTo>
                    <a:pt x="7297" y="3156"/>
                  </a:lnTo>
                  <a:cubicBezTo>
                    <a:pt x="7142" y="1368"/>
                    <a:pt x="5649" y="1"/>
                    <a:pt x="3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8;p31">
              <a:extLst>
                <a:ext uri="{FF2B5EF4-FFF2-40B4-BE49-F238E27FC236}">
                  <a16:creationId xmlns:a16="http://schemas.microsoft.com/office/drawing/2014/main" id="{D9997A52-DD75-48A8-B6E6-B17EDBEB8107}"/>
                </a:ext>
              </a:extLst>
            </p:cNvPr>
            <p:cNvSpPr/>
            <p:nvPr/>
          </p:nvSpPr>
          <p:spPr>
            <a:xfrm>
              <a:off x="6755062" y="1519706"/>
              <a:ext cx="369738" cy="217369"/>
            </a:xfrm>
            <a:custGeom>
              <a:avLst/>
              <a:gdLst/>
              <a:ahLst/>
              <a:cxnLst/>
              <a:rect l="l" t="t" r="r" b="b"/>
              <a:pathLst>
                <a:path w="7640" h="4486" extrusionOk="0">
                  <a:moveTo>
                    <a:pt x="6573" y="1"/>
                  </a:moveTo>
                  <a:lnTo>
                    <a:pt x="6573" y="1"/>
                  </a:lnTo>
                  <a:cubicBezTo>
                    <a:pt x="6562" y="1"/>
                    <a:pt x="6558" y="32"/>
                    <a:pt x="6565" y="101"/>
                  </a:cubicBezTo>
                  <a:cubicBezTo>
                    <a:pt x="6587" y="753"/>
                    <a:pt x="6293" y="1760"/>
                    <a:pt x="6006" y="1760"/>
                  </a:cubicBezTo>
                  <a:cubicBezTo>
                    <a:pt x="5947" y="1760"/>
                    <a:pt x="5888" y="1717"/>
                    <a:pt x="5832" y="1620"/>
                  </a:cubicBezTo>
                  <a:cubicBezTo>
                    <a:pt x="5598" y="1151"/>
                    <a:pt x="5196" y="1101"/>
                    <a:pt x="5035" y="1101"/>
                  </a:cubicBezTo>
                  <a:cubicBezTo>
                    <a:pt x="4991" y="1101"/>
                    <a:pt x="4964" y="1104"/>
                    <a:pt x="4964" y="1104"/>
                  </a:cubicBezTo>
                  <a:cubicBezTo>
                    <a:pt x="3744" y="1240"/>
                    <a:pt x="3364" y="2434"/>
                    <a:pt x="2659" y="2732"/>
                  </a:cubicBezTo>
                  <a:cubicBezTo>
                    <a:pt x="2488" y="2817"/>
                    <a:pt x="2327" y="2857"/>
                    <a:pt x="2176" y="2857"/>
                  </a:cubicBezTo>
                  <a:cubicBezTo>
                    <a:pt x="1707" y="2857"/>
                    <a:pt x="1345" y="2473"/>
                    <a:pt x="1140" y="1918"/>
                  </a:cubicBezTo>
                  <a:cubicBezTo>
                    <a:pt x="869" y="1213"/>
                    <a:pt x="462" y="1186"/>
                    <a:pt x="462" y="1186"/>
                  </a:cubicBezTo>
                  <a:cubicBezTo>
                    <a:pt x="1" y="1728"/>
                    <a:pt x="136" y="2434"/>
                    <a:pt x="326" y="2840"/>
                  </a:cubicBezTo>
                  <a:cubicBezTo>
                    <a:pt x="380" y="3085"/>
                    <a:pt x="516" y="3274"/>
                    <a:pt x="733" y="3464"/>
                  </a:cubicBezTo>
                  <a:cubicBezTo>
                    <a:pt x="1799" y="4317"/>
                    <a:pt x="2875" y="4486"/>
                    <a:pt x="3559" y="4486"/>
                  </a:cubicBezTo>
                  <a:cubicBezTo>
                    <a:pt x="4006" y="4486"/>
                    <a:pt x="4286" y="4414"/>
                    <a:pt x="4286" y="4414"/>
                  </a:cubicBezTo>
                  <a:cubicBezTo>
                    <a:pt x="7640" y="3743"/>
                    <a:pt x="6694" y="1"/>
                    <a:pt x="6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9;p31">
              <a:extLst>
                <a:ext uri="{FF2B5EF4-FFF2-40B4-BE49-F238E27FC236}">
                  <a16:creationId xmlns:a16="http://schemas.microsoft.com/office/drawing/2014/main" id="{EF06068D-0107-4E82-B419-F2676B7989DB}"/>
                </a:ext>
              </a:extLst>
            </p:cNvPr>
            <p:cNvSpPr/>
            <p:nvPr/>
          </p:nvSpPr>
          <p:spPr>
            <a:xfrm>
              <a:off x="6353384" y="2111972"/>
              <a:ext cx="976659" cy="868604"/>
            </a:xfrm>
            <a:custGeom>
              <a:avLst/>
              <a:gdLst/>
              <a:ahLst/>
              <a:cxnLst/>
              <a:rect l="l" t="t" r="r" b="b"/>
              <a:pathLst>
                <a:path w="20181" h="17926" extrusionOk="0">
                  <a:moveTo>
                    <a:pt x="14198" y="0"/>
                  </a:moveTo>
                  <a:cubicBezTo>
                    <a:pt x="13510" y="0"/>
                    <a:pt x="12759" y="198"/>
                    <a:pt x="11962" y="707"/>
                  </a:cubicBezTo>
                  <a:cubicBezTo>
                    <a:pt x="11962" y="707"/>
                    <a:pt x="11230" y="1223"/>
                    <a:pt x="10661" y="2823"/>
                  </a:cubicBezTo>
                  <a:cubicBezTo>
                    <a:pt x="10064" y="4369"/>
                    <a:pt x="7406" y="4613"/>
                    <a:pt x="6402" y="4722"/>
                  </a:cubicBezTo>
                  <a:cubicBezTo>
                    <a:pt x="5426" y="4830"/>
                    <a:pt x="3635" y="5427"/>
                    <a:pt x="1791" y="7434"/>
                  </a:cubicBezTo>
                  <a:cubicBezTo>
                    <a:pt x="1" y="9441"/>
                    <a:pt x="2062" y="12750"/>
                    <a:pt x="2062" y="12750"/>
                  </a:cubicBezTo>
                  <a:cubicBezTo>
                    <a:pt x="2062" y="12750"/>
                    <a:pt x="4849" y="17926"/>
                    <a:pt x="8547" y="17926"/>
                  </a:cubicBezTo>
                  <a:cubicBezTo>
                    <a:pt x="9166" y="17926"/>
                    <a:pt x="9810" y="17781"/>
                    <a:pt x="10471" y="17443"/>
                  </a:cubicBezTo>
                  <a:cubicBezTo>
                    <a:pt x="14078" y="15571"/>
                    <a:pt x="13427" y="13510"/>
                    <a:pt x="14349" y="11476"/>
                  </a:cubicBezTo>
                  <a:cubicBezTo>
                    <a:pt x="14756" y="10526"/>
                    <a:pt x="15489" y="9794"/>
                    <a:pt x="16438" y="9360"/>
                  </a:cubicBezTo>
                  <a:cubicBezTo>
                    <a:pt x="16980" y="9089"/>
                    <a:pt x="17740" y="8763"/>
                    <a:pt x="18391" y="8492"/>
                  </a:cubicBezTo>
                  <a:cubicBezTo>
                    <a:pt x="19639" y="7950"/>
                    <a:pt x="20181" y="6051"/>
                    <a:pt x="19747" y="5074"/>
                  </a:cubicBezTo>
                  <a:cubicBezTo>
                    <a:pt x="19286" y="4044"/>
                    <a:pt x="18255" y="2471"/>
                    <a:pt x="18255" y="2471"/>
                  </a:cubicBezTo>
                  <a:cubicBezTo>
                    <a:pt x="18255" y="2471"/>
                    <a:pt x="16625" y="0"/>
                    <a:pt x="14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0;p31">
              <a:extLst>
                <a:ext uri="{FF2B5EF4-FFF2-40B4-BE49-F238E27FC236}">
                  <a16:creationId xmlns:a16="http://schemas.microsoft.com/office/drawing/2014/main" id="{759BAA86-5F54-4767-8818-E0B1497ACC1D}"/>
                </a:ext>
              </a:extLst>
            </p:cNvPr>
            <p:cNvSpPr/>
            <p:nvPr/>
          </p:nvSpPr>
          <p:spPr>
            <a:xfrm>
              <a:off x="6921783" y="2335495"/>
              <a:ext cx="150992" cy="151180"/>
            </a:xfrm>
            <a:custGeom>
              <a:avLst/>
              <a:gdLst/>
              <a:ahLst/>
              <a:cxnLst/>
              <a:rect l="l" t="t" r="r" b="b"/>
              <a:pathLst>
                <a:path w="3120" h="3120" extrusionOk="0">
                  <a:moveTo>
                    <a:pt x="1547" y="0"/>
                  </a:moveTo>
                  <a:cubicBezTo>
                    <a:pt x="706" y="0"/>
                    <a:pt x="0" y="733"/>
                    <a:pt x="0" y="1573"/>
                  </a:cubicBezTo>
                  <a:cubicBezTo>
                    <a:pt x="0" y="2414"/>
                    <a:pt x="706" y="3120"/>
                    <a:pt x="1547" y="3120"/>
                  </a:cubicBezTo>
                  <a:cubicBezTo>
                    <a:pt x="2387" y="3120"/>
                    <a:pt x="3120" y="2414"/>
                    <a:pt x="3120" y="1573"/>
                  </a:cubicBezTo>
                  <a:cubicBezTo>
                    <a:pt x="3120" y="733"/>
                    <a:pt x="2442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1;p31">
              <a:extLst>
                <a:ext uri="{FF2B5EF4-FFF2-40B4-BE49-F238E27FC236}">
                  <a16:creationId xmlns:a16="http://schemas.microsoft.com/office/drawing/2014/main" id="{4A1AE097-11FE-4C23-A233-C19586CD5764}"/>
                </a:ext>
              </a:extLst>
            </p:cNvPr>
            <p:cNvSpPr/>
            <p:nvPr/>
          </p:nvSpPr>
          <p:spPr>
            <a:xfrm>
              <a:off x="6627735" y="2537891"/>
              <a:ext cx="203501" cy="233989"/>
            </a:xfrm>
            <a:custGeom>
              <a:avLst/>
              <a:gdLst/>
              <a:ahLst/>
              <a:cxnLst/>
              <a:rect l="l" t="t" r="r" b="b"/>
              <a:pathLst>
                <a:path w="4205" h="4829" extrusionOk="0">
                  <a:moveTo>
                    <a:pt x="733" y="0"/>
                  </a:moveTo>
                  <a:lnTo>
                    <a:pt x="1" y="516"/>
                  </a:lnTo>
                  <a:lnTo>
                    <a:pt x="3500" y="4828"/>
                  </a:lnTo>
                  <a:lnTo>
                    <a:pt x="4205" y="4177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2;p31">
              <a:extLst>
                <a:ext uri="{FF2B5EF4-FFF2-40B4-BE49-F238E27FC236}">
                  <a16:creationId xmlns:a16="http://schemas.microsoft.com/office/drawing/2014/main" id="{DF94B555-D96A-4DA3-AD16-0E44BFBBF524}"/>
                </a:ext>
              </a:extLst>
            </p:cNvPr>
            <p:cNvSpPr/>
            <p:nvPr/>
          </p:nvSpPr>
          <p:spPr>
            <a:xfrm>
              <a:off x="6996602" y="1747978"/>
              <a:ext cx="769287" cy="686123"/>
            </a:xfrm>
            <a:custGeom>
              <a:avLst/>
              <a:gdLst/>
              <a:ahLst/>
              <a:cxnLst/>
              <a:rect l="l" t="t" r="r" b="b"/>
              <a:pathLst>
                <a:path w="15896" h="14160" extrusionOk="0">
                  <a:moveTo>
                    <a:pt x="14756" y="1"/>
                  </a:moveTo>
                  <a:lnTo>
                    <a:pt x="1" y="12532"/>
                  </a:lnTo>
                  <a:lnTo>
                    <a:pt x="1058" y="14160"/>
                  </a:lnTo>
                  <a:lnTo>
                    <a:pt x="15895" y="1466"/>
                  </a:lnTo>
                  <a:lnTo>
                    <a:pt x="147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3;p31">
              <a:extLst>
                <a:ext uri="{FF2B5EF4-FFF2-40B4-BE49-F238E27FC236}">
                  <a16:creationId xmlns:a16="http://schemas.microsoft.com/office/drawing/2014/main" id="{4FE046C5-1269-4A61-8364-AA3B43AF76D7}"/>
                </a:ext>
              </a:extLst>
            </p:cNvPr>
            <p:cNvSpPr/>
            <p:nvPr/>
          </p:nvSpPr>
          <p:spPr>
            <a:xfrm>
              <a:off x="7710670" y="1589336"/>
              <a:ext cx="252090" cy="229677"/>
            </a:xfrm>
            <a:custGeom>
              <a:avLst/>
              <a:gdLst/>
              <a:ahLst/>
              <a:cxnLst/>
              <a:rect l="l" t="t" r="r" b="b"/>
              <a:pathLst>
                <a:path w="5209" h="4740" extrusionOk="0">
                  <a:moveTo>
                    <a:pt x="3298" y="0"/>
                  </a:moveTo>
                  <a:cubicBezTo>
                    <a:pt x="3106" y="0"/>
                    <a:pt x="2910" y="62"/>
                    <a:pt x="2740" y="183"/>
                  </a:cubicBezTo>
                  <a:lnTo>
                    <a:pt x="245" y="2163"/>
                  </a:lnTo>
                  <a:lnTo>
                    <a:pt x="1" y="3275"/>
                  </a:lnTo>
                  <a:lnTo>
                    <a:pt x="1194" y="4740"/>
                  </a:lnTo>
                  <a:lnTo>
                    <a:pt x="2551" y="4523"/>
                  </a:lnTo>
                  <a:lnTo>
                    <a:pt x="4802" y="2651"/>
                  </a:lnTo>
                  <a:cubicBezTo>
                    <a:pt x="5182" y="2326"/>
                    <a:pt x="5209" y="1783"/>
                    <a:pt x="4910" y="1403"/>
                  </a:cubicBezTo>
                  <a:lnTo>
                    <a:pt x="3934" y="291"/>
                  </a:lnTo>
                  <a:cubicBezTo>
                    <a:pt x="3768" y="96"/>
                    <a:pt x="3536" y="0"/>
                    <a:pt x="3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4;p31">
              <a:extLst>
                <a:ext uri="{FF2B5EF4-FFF2-40B4-BE49-F238E27FC236}">
                  <a16:creationId xmlns:a16="http://schemas.microsoft.com/office/drawing/2014/main" id="{B2B932E0-ADA1-4CD2-8954-25D3645C0E43}"/>
                </a:ext>
              </a:extLst>
            </p:cNvPr>
            <p:cNvSpPr/>
            <p:nvPr/>
          </p:nvSpPr>
          <p:spPr>
            <a:xfrm>
              <a:off x="6714362" y="1762466"/>
              <a:ext cx="1010826" cy="867490"/>
            </a:xfrm>
            <a:custGeom>
              <a:avLst/>
              <a:gdLst/>
              <a:ahLst/>
              <a:cxnLst/>
              <a:rect l="l" t="t" r="r" b="b"/>
              <a:pathLst>
                <a:path w="20887" h="17903" extrusionOk="0">
                  <a:moveTo>
                    <a:pt x="20778" y="0"/>
                  </a:moveTo>
                  <a:lnTo>
                    <a:pt x="1" y="17794"/>
                  </a:lnTo>
                  <a:lnTo>
                    <a:pt x="82" y="17902"/>
                  </a:lnTo>
                  <a:lnTo>
                    <a:pt x="20886" y="109"/>
                  </a:lnTo>
                  <a:lnTo>
                    <a:pt x="207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5;p31">
              <a:extLst>
                <a:ext uri="{FF2B5EF4-FFF2-40B4-BE49-F238E27FC236}">
                  <a16:creationId xmlns:a16="http://schemas.microsoft.com/office/drawing/2014/main" id="{94E4ED59-F2B6-4471-8AE9-F44271551180}"/>
                </a:ext>
              </a:extLst>
            </p:cNvPr>
            <p:cNvSpPr/>
            <p:nvPr/>
          </p:nvSpPr>
          <p:spPr>
            <a:xfrm>
              <a:off x="6727525" y="1780879"/>
              <a:ext cx="1012085" cy="866133"/>
            </a:xfrm>
            <a:custGeom>
              <a:avLst/>
              <a:gdLst/>
              <a:ahLst/>
              <a:cxnLst/>
              <a:rect l="l" t="t" r="r" b="b"/>
              <a:pathLst>
                <a:path w="20913" h="17875" extrusionOk="0">
                  <a:moveTo>
                    <a:pt x="20831" y="0"/>
                  </a:moveTo>
                  <a:lnTo>
                    <a:pt x="0" y="17766"/>
                  </a:lnTo>
                  <a:lnTo>
                    <a:pt x="109" y="17875"/>
                  </a:lnTo>
                  <a:lnTo>
                    <a:pt x="20913" y="109"/>
                  </a:lnTo>
                  <a:lnTo>
                    <a:pt x="20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6;p31">
              <a:extLst>
                <a:ext uri="{FF2B5EF4-FFF2-40B4-BE49-F238E27FC236}">
                  <a16:creationId xmlns:a16="http://schemas.microsoft.com/office/drawing/2014/main" id="{E288567A-8A73-4B82-9F30-EB37A9D731DE}"/>
                </a:ext>
              </a:extLst>
            </p:cNvPr>
            <p:cNvSpPr/>
            <p:nvPr/>
          </p:nvSpPr>
          <p:spPr>
            <a:xfrm>
              <a:off x="6740640" y="1800551"/>
              <a:ext cx="1012085" cy="867490"/>
            </a:xfrm>
            <a:custGeom>
              <a:avLst/>
              <a:gdLst/>
              <a:ahLst/>
              <a:cxnLst/>
              <a:rect l="l" t="t" r="r" b="b"/>
              <a:pathLst>
                <a:path w="20913" h="17903" extrusionOk="0">
                  <a:moveTo>
                    <a:pt x="20832" y="1"/>
                  </a:moveTo>
                  <a:lnTo>
                    <a:pt x="0" y="17794"/>
                  </a:lnTo>
                  <a:lnTo>
                    <a:pt x="109" y="17903"/>
                  </a:lnTo>
                  <a:lnTo>
                    <a:pt x="20913" y="109"/>
                  </a:lnTo>
                  <a:lnTo>
                    <a:pt x="20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7;p31">
              <a:extLst>
                <a:ext uri="{FF2B5EF4-FFF2-40B4-BE49-F238E27FC236}">
                  <a16:creationId xmlns:a16="http://schemas.microsoft.com/office/drawing/2014/main" id="{592BB557-A7C6-487A-A8A1-9F925A07B162}"/>
                </a:ext>
              </a:extLst>
            </p:cNvPr>
            <p:cNvSpPr/>
            <p:nvPr/>
          </p:nvSpPr>
          <p:spPr>
            <a:xfrm>
              <a:off x="7515106" y="1876577"/>
              <a:ext cx="233699" cy="209374"/>
            </a:xfrm>
            <a:custGeom>
              <a:avLst/>
              <a:gdLst/>
              <a:ahLst/>
              <a:cxnLst/>
              <a:rect l="l" t="t" r="r" b="b"/>
              <a:pathLst>
                <a:path w="4829" h="4321" extrusionOk="0">
                  <a:moveTo>
                    <a:pt x="2402" y="1"/>
                  </a:moveTo>
                  <a:cubicBezTo>
                    <a:pt x="1474" y="1"/>
                    <a:pt x="621" y="593"/>
                    <a:pt x="353" y="1551"/>
                  </a:cubicBezTo>
                  <a:cubicBezTo>
                    <a:pt x="0" y="2690"/>
                    <a:pt x="651" y="3884"/>
                    <a:pt x="1791" y="4236"/>
                  </a:cubicBezTo>
                  <a:cubicBezTo>
                    <a:pt x="1994" y="4293"/>
                    <a:pt x="2198" y="4320"/>
                    <a:pt x="2398" y="4320"/>
                  </a:cubicBezTo>
                  <a:cubicBezTo>
                    <a:pt x="3347" y="4320"/>
                    <a:pt x="4207" y="3712"/>
                    <a:pt x="4476" y="2772"/>
                  </a:cubicBezTo>
                  <a:cubicBezTo>
                    <a:pt x="4829" y="1605"/>
                    <a:pt x="4178" y="439"/>
                    <a:pt x="3011" y="86"/>
                  </a:cubicBezTo>
                  <a:cubicBezTo>
                    <a:pt x="2808" y="28"/>
                    <a:pt x="2603" y="1"/>
                    <a:pt x="2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8;p31">
              <a:extLst>
                <a:ext uri="{FF2B5EF4-FFF2-40B4-BE49-F238E27FC236}">
                  <a16:creationId xmlns:a16="http://schemas.microsoft.com/office/drawing/2014/main" id="{80AE4DFA-DFD5-4327-8847-A240E3C63BD6}"/>
                </a:ext>
              </a:extLst>
            </p:cNvPr>
            <p:cNvSpPr/>
            <p:nvPr/>
          </p:nvSpPr>
          <p:spPr>
            <a:xfrm>
              <a:off x="6715717" y="2395918"/>
              <a:ext cx="248121" cy="114402"/>
            </a:xfrm>
            <a:custGeom>
              <a:avLst/>
              <a:gdLst/>
              <a:ahLst/>
              <a:cxnLst/>
              <a:rect l="l" t="t" r="r" b="b"/>
              <a:pathLst>
                <a:path w="5127" h="2361" extrusionOk="0">
                  <a:moveTo>
                    <a:pt x="461" y="1"/>
                  </a:moveTo>
                  <a:lnTo>
                    <a:pt x="0" y="2144"/>
                  </a:lnTo>
                  <a:lnTo>
                    <a:pt x="5126" y="2361"/>
                  </a:lnTo>
                  <a:lnTo>
                    <a:pt x="4557" y="218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9;p31">
              <a:extLst>
                <a:ext uri="{FF2B5EF4-FFF2-40B4-BE49-F238E27FC236}">
                  <a16:creationId xmlns:a16="http://schemas.microsoft.com/office/drawing/2014/main" id="{56D2060E-62A4-4547-94C7-303156994114}"/>
                </a:ext>
              </a:extLst>
            </p:cNvPr>
            <p:cNvSpPr/>
            <p:nvPr/>
          </p:nvSpPr>
          <p:spPr>
            <a:xfrm>
              <a:off x="6837769" y="2352309"/>
              <a:ext cx="208776" cy="202833"/>
            </a:xfrm>
            <a:custGeom>
              <a:avLst/>
              <a:gdLst/>
              <a:ahLst/>
              <a:cxnLst/>
              <a:rect l="l" t="t" r="r" b="b"/>
              <a:pathLst>
                <a:path w="4314" h="4186" extrusionOk="0">
                  <a:moveTo>
                    <a:pt x="2179" y="1"/>
                  </a:moveTo>
                  <a:cubicBezTo>
                    <a:pt x="2131" y="1"/>
                    <a:pt x="2083" y="2"/>
                    <a:pt x="2035" y="6"/>
                  </a:cubicBezTo>
                  <a:cubicBezTo>
                    <a:pt x="868" y="60"/>
                    <a:pt x="1" y="1064"/>
                    <a:pt x="55" y="2203"/>
                  </a:cubicBezTo>
                  <a:cubicBezTo>
                    <a:pt x="134" y="3335"/>
                    <a:pt x="1055" y="4185"/>
                    <a:pt x="2176" y="4185"/>
                  </a:cubicBezTo>
                  <a:cubicBezTo>
                    <a:pt x="2210" y="4185"/>
                    <a:pt x="2244" y="4185"/>
                    <a:pt x="2279" y="4183"/>
                  </a:cubicBezTo>
                  <a:cubicBezTo>
                    <a:pt x="3418" y="4102"/>
                    <a:pt x="4313" y="3125"/>
                    <a:pt x="4232" y="1959"/>
                  </a:cubicBezTo>
                  <a:cubicBezTo>
                    <a:pt x="4180" y="868"/>
                    <a:pt x="3257" y="1"/>
                    <a:pt x="2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20;p31">
              <a:extLst>
                <a:ext uri="{FF2B5EF4-FFF2-40B4-BE49-F238E27FC236}">
                  <a16:creationId xmlns:a16="http://schemas.microsoft.com/office/drawing/2014/main" id="{1829C33F-0DE7-4E28-9D10-CDE58FABFD17}"/>
                </a:ext>
              </a:extLst>
            </p:cNvPr>
            <p:cNvSpPr/>
            <p:nvPr/>
          </p:nvSpPr>
          <p:spPr>
            <a:xfrm>
              <a:off x="7312960" y="2112069"/>
              <a:ext cx="379417" cy="495162"/>
            </a:xfrm>
            <a:custGeom>
              <a:avLst/>
              <a:gdLst/>
              <a:ahLst/>
              <a:cxnLst/>
              <a:rect l="l" t="t" r="r" b="b"/>
              <a:pathLst>
                <a:path w="7840" h="10219" extrusionOk="0">
                  <a:moveTo>
                    <a:pt x="4991" y="0"/>
                  </a:moveTo>
                  <a:lnTo>
                    <a:pt x="516" y="7161"/>
                  </a:lnTo>
                  <a:cubicBezTo>
                    <a:pt x="489" y="7215"/>
                    <a:pt x="434" y="7297"/>
                    <a:pt x="407" y="7405"/>
                  </a:cubicBezTo>
                  <a:cubicBezTo>
                    <a:pt x="0" y="8436"/>
                    <a:pt x="516" y="9656"/>
                    <a:pt x="1574" y="10090"/>
                  </a:cubicBezTo>
                  <a:cubicBezTo>
                    <a:pt x="1814" y="10177"/>
                    <a:pt x="2064" y="10218"/>
                    <a:pt x="2310" y="10218"/>
                  </a:cubicBezTo>
                  <a:cubicBezTo>
                    <a:pt x="3145" y="10218"/>
                    <a:pt x="3945" y="9741"/>
                    <a:pt x="4259" y="8924"/>
                  </a:cubicBezTo>
                  <a:lnTo>
                    <a:pt x="7839" y="1112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21;p31">
              <a:extLst>
                <a:ext uri="{FF2B5EF4-FFF2-40B4-BE49-F238E27FC236}">
                  <a16:creationId xmlns:a16="http://schemas.microsoft.com/office/drawing/2014/main" id="{AB75D2EE-9BCC-4822-BB04-074A0BA44469}"/>
                </a:ext>
              </a:extLst>
            </p:cNvPr>
            <p:cNvSpPr/>
            <p:nvPr/>
          </p:nvSpPr>
          <p:spPr>
            <a:xfrm>
              <a:off x="6216861" y="1866305"/>
              <a:ext cx="596033" cy="682149"/>
            </a:xfrm>
            <a:custGeom>
              <a:avLst/>
              <a:gdLst/>
              <a:ahLst/>
              <a:cxnLst/>
              <a:rect l="l" t="t" r="r" b="b"/>
              <a:pathLst>
                <a:path w="12316" h="14078" extrusionOk="0">
                  <a:moveTo>
                    <a:pt x="7541" y="0"/>
                  </a:moveTo>
                  <a:lnTo>
                    <a:pt x="7324" y="163"/>
                  </a:lnTo>
                  <a:lnTo>
                    <a:pt x="7324" y="109"/>
                  </a:lnTo>
                  <a:cubicBezTo>
                    <a:pt x="7135" y="298"/>
                    <a:pt x="6429" y="1058"/>
                    <a:pt x="6212" y="1248"/>
                  </a:cubicBezTo>
                  <a:cubicBezTo>
                    <a:pt x="5805" y="1655"/>
                    <a:pt x="5426" y="2089"/>
                    <a:pt x="5073" y="2550"/>
                  </a:cubicBezTo>
                  <a:cubicBezTo>
                    <a:pt x="4314" y="3418"/>
                    <a:pt x="3636" y="4340"/>
                    <a:pt x="2985" y="5316"/>
                  </a:cubicBezTo>
                  <a:cubicBezTo>
                    <a:pt x="2686" y="5805"/>
                    <a:pt x="2388" y="6293"/>
                    <a:pt x="2117" y="6808"/>
                  </a:cubicBezTo>
                  <a:cubicBezTo>
                    <a:pt x="1845" y="7324"/>
                    <a:pt x="1574" y="7839"/>
                    <a:pt x="1330" y="8381"/>
                  </a:cubicBezTo>
                  <a:cubicBezTo>
                    <a:pt x="815" y="9412"/>
                    <a:pt x="462" y="10497"/>
                    <a:pt x="109" y="11609"/>
                  </a:cubicBezTo>
                  <a:lnTo>
                    <a:pt x="82" y="11799"/>
                  </a:lnTo>
                  <a:cubicBezTo>
                    <a:pt x="55" y="11935"/>
                    <a:pt x="1" y="12097"/>
                    <a:pt x="55" y="12260"/>
                  </a:cubicBezTo>
                  <a:cubicBezTo>
                    <a:pt x="82" y="13274"/>
                    <a:pt x="975" y="14078"/>
                    <a:pt x="2037" y="14078"/>
                  </a:cubicBezTo>
                  <a:cubicBezTo>
                    <a:pt x="2054" y="14078"/>
                    <a:pt x="2072" y="14078"/>
                    <a:pt x="2089" y="14077"/>
                  </a:cubicBezTo>
                  <a:lnTo>
                    <a:pt x="12207" y="13725"/>
                  </a:lnTo>
                  <a:lnTo>
                    <a:pt x="12315" y="10605"/>
                  </a:lnTo>
                  <a:lnTo>
                    <a:pt x="4965" y="10226"/>
                  </a:lnTo>
                  <a:cubicBezTo>
                    <a:pt x="5019" y="10090"/>
                    <a:pt x="5073" y="10009"/>
                    <a:pt x="5127" y="9873"/>
                  </a:cubicBezTo>
                  <a:cubicBezTo>
                    <a:pt x="5290" y="9412"/>
                    <a:pt x="5561" y="9005"/>
                    <a:pt x="5778" y="8571"/>
                  </a:cubicBezTo>
                  <a:cubicBezTo>
                    <a:pt x="6022" y="8164"/>
                    <a:pt x="6239" y="7730"/>
                    <a:pt x="6511" y="7324"/>
                  </a:cubicBezTo>
                  <a:cubicBezTo>
                    <a:pt x="7053" y="6510"/>
                    <a:pt x="7650" y="5696"/>
                    <a:pt x="8274" y="4937"/>
                  </a:cubicBezTo>
                  <a:cubicBezTo>
                    <a:pt x="8599" y="4584"/>
                    <a:pt x="8925" y="4204"/>
                    <a:pt x="9277" y="3825"/>
                  </a:cubicBezTo>
                  <a:lnTo>
                    <a:pt x="9766" y="3309"/>
                  </a:lnTo>
                  <a:lnTo>
                    <a:pt x="10037" y="3092"/>
                  </a:lnTo>
                  <a:lnTo>
                    <a:pt x="10281" y="2875"/>
                  </a:lnTo>
                  <a:lnTo>
                    <a:pt x="75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22;p31">
              <a:extLst>
                <a:ext uri="{FF2B5EF4-FFF2-40B4-BE49-F238E27FC236}">
                  <a16:creationId xmlns:a16="http://schemas.microsoft.com/office/drawing/2014/main" id="{6313BBB7-2976-411D-BC4E-F53E10FE5DA5}"/>
                </a:ext>
              </a:extLst>
            </p:cNvPr>
            <p:cNvSpPr/>
            <p:nvPr/>
          </p:nvSpPr>
          <p:spPr>
            <a:xfrm>
              <a:off x="6713055" y="1282034"/>
              <a:ext cx="316407" cy="295139"/>
            </a:xfrm>
            <a:custGeom>
              <a:avLst/>
              <a:gdLst/>
              <a:ahLst/>
              <a:cxnLst/>
              <a:rect l="l" t="t" r="r" b="b"/>
              <a:pathLst>
                <a:path w="6538" h="6091" extrusionOk="0">
                  <a:moveTo>
                    <a:pt x="3962" y="1"/>
                  </a:moveTo>
                  <a:cubicBezTo>
                    <a:pt x="3863" y="1"/>
                    <a:pt x="3763" y="6"/>
                    <a:pt x="3662" y="15"/>
                  </a:cubicBezTo>
                  <a:lnTo>
                    <a:pt x="3283" y="42"/>
                  </a:lnTo>
                  <a:cubicBezTo>
                    <a:pt x="1411" y="178"/>
                    <a:pt x="1" y="1805"/>
                    <a:pt x="136" y="3677"/>
                  </a:cubicBezTo>
                  <a:lnTo>
                    <a:pt x="272" y="5820"/>
                  </a:lnTo>
                  <a:cubicBezTo>
                    <a:pt x="272" y="5928"/>
                    <a:pt x="299" y="6009"/>
                    <a:pt x="299" y="6091"/>
                  </a:cubicBezTo>
                  <a:cubicBezTo>
                    <a:pt x="597" y="5982"/>
                    <a:pt x="1601" y="5277"/>
                    <a:pt x="1791" y="4897"/>
                  </a:cubicBezTo>
                  <a:cubicBezTo>
                    <a:pt x="2089" y="4355"/>
                    <a:pt x="2279" y="3406"/>
                    <a:pt x="1628" y="2592"/>
                  </a:cubicBezTo>
                  <a:cubicBezTo>
                    <a:pt x="1520" y="2456"/>
                    <a:pt x="1465" y="2294"/>
                    <a:pt x="1493" y="2104"/>
                  </a:cubicBezTo>
                  <a:cubicBezTo>
                    <a:pt x="1516" y="1846"/>
                    <a:pt x="1681" y="1507"/>
                    <a:pt x="2198" y="1507"/>
                  </a:cubicBezTo>
                  <a:cubicBezTo>
                    <a:pt x="2279" y="1507"/>
                    <a:pt x="2369" y="1516"/>
                    <a:pt x="2469" y="1534"/>
                  </a:cubicBezTo>
                  <a:cubicBezTo>
                    <a:pt x="3070" y="1629"/>
                    <a:pt x="4039" y="1880"/>
                    <a:pt x="4926" y="1880"/>
                  </a:cubicBezTo>
                  <a:cubicBezTo>
                    <a:pt x="5560" y="1880"/>
                    <a:pt x="6153" y="1752"/>
                    <a:pt x="6538" y="1344"/>
                  </a:cubicBezTo>
                  <a:cubicBezTo>
                    <a:pt x="5919" y="503"/>
                    <a:pt x="4986" y="1"/>
                    <a:pt x="3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23;p31">
              <a:extLst>
                <a:ext uri="{FF2B5EF4-FFF2-40B4-BE49-F238E27FC236}">
                  <a16:creationId xmlns:a16="http://schemas.microsoft.com/office/drawing/2014/main" id="{014185BC-B682-48A9-AD7E-45DA40CA2898}"/>
                </a:ext>
              </a:extLst>
            </p:cNvPr>
            <p:cNvSpPr/>
            <p:nvPr/>
          </p:nvSpPr>
          <p:spPr>
            <a:xfrm>
              <a:off x="6659240" y="1483413"/>
              <a:ext cx="119487" cy="116292"/>
            </a:xfrm>
            <a:custGeom>
              <a:avLst/>
              <a:gdLst/>
              <a:ahLst/>
              <a:cxnLst/>
              <a:rect l="l" t="t" r="r" b="b"/>
              <a:pathLst>
                <a:path w="2469" h="2400" extrusionOk="0">
                  <a:moveTo>
                    <a:pt x="1275" y="1"/>
                  </a:moveTo>
                  <a:cubicBezTo>
                    <a:pt x="1231" y="1"/>
                    <a:pt x="1185" y="3"/>
                    <a:pt x="1140" y="9"/>
                  </a:cubicBezTo>
                  <a:cubicBezTo>
                    <a:pt x="489" y="36"/>
                    <a:pt x="1" y="606"/>
                    <a:pt x="28" y="1284"/>
                  </a:cubicBezTo>
                  <a:cubicBezTo>
                    <a:pt x="54" y="1903"/>
                    <a:pt x="571" y="2400"/>
                    <a:pt x="1205" y="2400"/>
                  </a:cubicBezTo>
                  <a:cubicBezTo>
                    <a:pt x="1237" y="2400"/>
                    <a:pt x="1270" y="2399"/>
                    <a:pt x="1303" y="2396"/>
                  </a:cubicBezTo>
                  <a:cubicBezTo>
                    <a:pt x="1954" y="2369"/>
                    <a:pt x="2469" y="1799"/>
                    <a:pt x="2442" y="1121"/>
                  </a:cubicBezTo>
                  <a:cubicBezTo>
                    <a:pt x="2366" y="490"/>
                    <a:pt x="1868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4B5FE91-6745-47B1-9ED9-4048188A4063}"/>
              </a:ext>
            </a:extLst>
          </p:cNvPr>
          <p:cNvSpPr/>
          <p:nvPr/>
        </p:nvSpPr>
        <p:spPr>
          <a:xfrm>
            <a:off x="7117080" y="3930452"/>
            <a:ext cx="2026920" cy="1199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065871E-810F-493F-A6B4-800F93B7EE01}"/>
              </a:ext>
            </a:extLst>
          </p:cNvPr>
          <p:cNvCxnSpPr>
            <a:cxnSpLocks/>
          </p:cNvCxnSpPr>
          <p:nvPr/>
        </p:nvCxnSpPr>
        <p:spPr>
          <a:xfrm flipH="1">
            <a:off x="5631470" y="1452610"/>
            <a:ext cx="3200400" cy="299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A16EDB-3526-4F27-A8C4-9D31D935ADDE}"/>
              </a:ext>
            </a:extLst>
          </p:cNvPr>
          <p:cNvCxnSpPr>
            <a:cxnSpLocks/>
          </p:cNvCxnSpPr>
          <p:nvPr/>
        </p:nvCxnSpPr>
        <p:spPr>
          <a:xfrm flipV="1">
            <a:off x="5631470" y="1452610"/>
            <a:ext cx="0" cy="210312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42529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Composi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E6D9"/>
      </a:lt2>
      <a:accent1>
        <a:srgbClr val="FCB896"/>
      </a:accent1>
      <a:accent2>
        <a:srgbClr val="F8BC45"/>
      </a:accent2>
      <a:accent3>
        <a:srgbClr val="FC6869"/>
      </a:accent3>
      <a:accent4>
        <a:srgbClr val="775ACA"/>
      </a:accent4>
      <a:accent5>
        <a:srgbClr val="65C7C5"/>
      </a:accent5>
      <a:accent6>
        <a:srgbClr val="0B474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256</Words>
  <Application>Microsoft Office PowerPoint</Application>
  <PresentationFormat>On-screen Show (16:9)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Slackey</vt:lpstr>
      <vt:lpstr>Music Composition Workshop by Slidesgo</vt:lpstr>
      <vt:lpstr>Digital Music Store Database</vt:lpstr>
      <vt:lpstr>Which Countries Spent more Sales with Tracks? </vt:lpstr>
      <vt:lpstr>Top 10 customers  </vt:lpstr>
      <vt:lpstr>Which MediaType is Top seller?</vt:lpstr>
      <vt:lpstr>Which Top 5 Albums Based on Sales?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Music Store Database</dc:title>
  <dc:creator>haya al.hammad</dc:creator>
  <cp:lastModifiedBy>haya al.hammad</cp:lastModifiedBy>
  <cp:revision>38</cp:revision>
  <dcterms:modified xsi:type="dcterms:W3CDTF">2020-11-23T15:20:54Z</dcterms:modified>
</cp:coreProperties>
</file>