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4"/>
  </p:notesMasterIdLst>
  <p:sldIdLst>
    <p:sldId id="277" r:id="rId2"/>
    <p:sldId id="256" r:id="rId3"/>
    <p:sldId id="257" r:id="rId4"/>
    <p:sldId id="260" r:id="rId5"/>
    <p:sldId id="259" r:id="rId6"/>
    <p:sldId id="264" r:id="rId7"/>
    <p:sldId id="261" r:id="rId8"/>
    <p:sldId id="262" r:id="rId9"/>
    <p:sldId id="263" r:id="rId10"/>
    <p:sldId id="346" r:id="rId11"/>
    <p:sldId id="344" r:id="rId12"/>
    <p:sldId id="34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E683697-9C64-468C-89A8-0869C4429E9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5DDBC347-5E7F-4C91-807A-3C3618858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7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85;p1:notes"/>
          <p:cNvSpPr>
            <a:spLocks noGrp="1"/>
          </p:cNvSpPr>
          <p:nvPr>
            <p:ph type="body" sz="quarter" idx="1"/>
          </p:nvPr>
        </p:nvSpPr>
        <p:spPr>
          <a:ln/>
        </p:spPr>
        <p:txBody>
          <a:bodyPr wrap="square" lIns="91421" tIns="45701" rIns="91421" bIns="45701" anchor="t" anchorCtr="0"/>
          <a:lstStyle/>
          <a:p>
            <a:pPr lvl="0" eaLnBrk="1"/>
            <a:endParaRPr dirty="0"/>
          </a:p>
        </p:txBody>
      </p:sp>
      <p:sp>
        <p:nvSpPr>
          <p:cNvPr id="12291" name="Google Shape;86;p1:notes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5;p1:notes"/>
          <p:cNvSpPr>
            <a:spLocks noGrp="1"/>
          </p:cNvSpPr>
          <p:nvPr>
            <p:ph type="body" sz="quarter" idx="1"/>
          </p:nvPr>
        </p:nvSpPr>
        <p:spPr>
          <a:ln/>
        </p:spPr>
        <p:txBody>
          <a:bodyPr wrap="square" lIns="91421" tIns="45701" rIns="91421" bIns="45701" anchor="t" anchorCtr="0"/>
          <a:lstStyle/>
          <a:p>
            <a:pPr lvl="0" eaLnBrk="1"/>
            <a:endParaRPr dirty="0"/>
          </a:p>
        </p:txBody>
      </p:sp>
      <p:sp>
        <p:nvSpPr>
          <p:cNvPr id="16387" name="Google Shape;86;p1:notes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Logo, company name&#10;&#10;Description automatically generated"/>
          <p:cNvPicPr>
            <a:picLocks noChangeAspect="1"/>
          </p:cNvPicPr>
          <p:nvPr/>
        </p:nvPicPr>
        <p:blipFill>
          <a:blip r:embed="rId2"/>
          <a:srcRect l="4584" t="23659" r="4791" b="28049"/>
          <a:stretch>
            <a:fillRect/>
          </a:stretch>
        </p:blipFill>
        <p:spPr>
          <a:xfrm>
            <a:off x="317500" y="346075"/>
            <a:ext cx="1841500" cy="55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fld id="{BB962C8B-B14F-4D97-AF65-F5344CB8AC3E}" type="datetime1">
              <a:rPr lang="en-US" dirty="0"/>
              <a:t>1/23/2022</a:t>
            </a:fld>
            <a:endParaRPr lang="en-US" dirty="0"/>
          </a:p>
        </p:txBody>
      </p:sp>
      <p:sp>
        <p:nvSpPr>
          <p:cNvPr id="9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54693"/>
      </p:ext>
    </p:extLst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/>
          <p:cNvSpPr/>
          <p:nvPr/>
        </p:nvSpPr>
        <p:spPr>
          <a:xfrm>
            <a:off x="0" y="-15875"/>
            <a:ext cx="12192000" cy="6873875"/>
          </a:xfrm>
          <a:prstGeom prst="rect">
            <a:avLst/>
          </a:prstGeom>
          <a:gradFill>
            <a:gsLst>
              <a:gs pos="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algn="ctr" eaLnBrk="1" hangingPunct="1"/>
            <a:endParaRPr sz="23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267" name="Google Shape;89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260350"/>
            <a:ext cx="1281113" cy="381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268" name="Google Shape;90;p1"/>
          <p:cNvCxnSpPr/>
          <p:nvPr/>
        </p:nvCxnSpPr>
        <p:spPr>
          <a:xfrm rot="5400013">
            <a:off x="3074988" y="450850"/>
            <a:ext cx="365125" cy="0"/>
          </a:xfrm>
          <a:prstGeom prst="straightConnector1">
            <a:avLst/>
          </a:prstGeom>
          <a:ln w="9528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269" name="Google Shape;91;p1"/>
          <p:cNvCxnSpPr/>
          <p:nvPr/>
        </p:nvCxnSpPr>
        <p:spPr>
          <a:xfrm rot="5399996" flipH="1">
            <a:off x="1535113" y="450850"/>
            <a:ext cx="365125" cy="0"/>
          </a:xfrm>
          <a:prstGeom prst="straightConnector1">
            <a:avLst/>
          </a:prstGeom>
          <a:ln w="9528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70" name="Google Shape;93;p1"/>
          <p:cNvSpPr txBox="1"/>
          <p:nvPr/>
        </p:nvSpPr>
        <p:spPr>
          <a:xfrm>
            <a:off x="80963" y="2686050"/>
            <a:ext cx="12192000" cy="923925"/>
          </a:xfrm>
          <a:prstGeom prst="rect">
            <a:avLst/>
          </a:prstGeom>
          <a:noFill/>
          <a:ln w="9525">
            <a:noFill/>
          </a:ln>
        </p:spPr>
        <p:txBody>
          <a:bodyPr lIns="91421" tIns="91421" rIns="91421" bIns="91421">
            <a:spAutoFit/>
          </a:bodyPr>
          <a:lstStyle/>
          <a:p>
            <a:pPr eaLnBrk="1" hangingPunct="1">
              <a:buNone/>
            </a:pPr>
            <a:r>
              <a:rPr sz="3600" dirty="0">
                <a:solidFill>
                  <a:srgbClr val="FFFFFF"/>
                </a:solidFill>
                <a:latin typeface="DIN NEXT™ ARABIC LIGHT"/>
                <a:cs typeface="Calibri" panose="020F0502020204030204" pitchFamily="34" charset="0"/>
              </a:rPr>
              <a:t>Capstone Project</a:t>
            </a:r>
            <a:r>
              <a:rPr lang="en-US" sz="3600" dirty="0">
                <a:solidFill>
                  <a:srgbClr val="FFFFFF"/>
                </a:solidFill>
                <a:latin typeface="DIN NEXT™ ARABIC LIGHT"/>
                <a:cs typeface="Calibri" panose="020F0502020204030204" pitchFamily="34" charset="0"/>
              </a:rPr>
              <a:t> </a:t>
            </a:r>
            <a:endParaRPr sz="3600" dirty="0">
              <a:solidFill>
                <a:srgbClr val="FFFFFF"/>
              </a:solidFill>
              <a:latin typeface="DIN NEXT™ ARABIC LIGHT"/>
              <a:cs typeface="Calibri" panose="020F0502020204030204" pitchFamily="34" charset="0"/>
            </a:endParaRPr>
          </a:p>
          <a:p>
            <a:pPr algn="r" eaLnBrk="1" hangingPunct="1">
              <a:buNone/>
            </a:pPr>
            <a:endParaRPr lang="ar-SA" altLang="x-none" sz="1200" dirty="0">
              <a:solidFill>
                <a:srgbClr val="FFFFFF"/>
              </a:solidFill>
              <a:latin typeface="DIN NEXT™ ARABIC LIGHT"/>
              <a:ea typeface="DIN NEXT™ ARABIC LIGHT"/>
            </a:endParaRPr>
          </a:p>
        </p:txBody>
      </p:sp>
      <p:pic>
        <p:nvPicPr>
          <p:cNvPr id="11271" name="Google Shape;94;p1"/>
          <p:cNvPicPr>
            <a:picLocks noChangeAspect="1"/>
          </p:cNvPicPr>
          <p:nvPr/>
        </p:nvPicPr>
        <p:blipFill>
          <a:blip r:embed="rId4"/>
          <a:srcRect l="-5905" t="12444" r="661" b="5051"/>
          <a:stretch>
            <a:fillRect/>
          </a:stretch>
        </p:blipFill>
        <p:spPr>
          <a:xfrm>
            <a:off x="1619250" y="184150"/>
            <a:ext cx="1662113" cy="5334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272" name="Straight Connector 2"/>
          <p:cNvCxnSpPr/>
          <p:nvPr/>
        </p:nvCxnSpPr>
        <p:spPr>
          <a:xfrm>
            <a:off x="11113" y="3402013"/>
            <a:ext cx="8070850" cy="0"/>
          </a:xfrm>
          <a:prstGeom prst="straightConnector1">
            <a:avLst/>
          </a:prstGeom>
          <a:ln w="38103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9" name="Graphic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688" y="4983163"/>
            <a:ext cx="1508125" cy="12811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27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50" y="-347662"/>
            <a:ext cx="2741613" cy="1490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18CD35-FB9F-4E75-B43B-52674584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3" y="2032986"/>
            <a:ext cx="9070848" cy="1855433"/>
          </a:xfrm>
        </p:spPr>
        <p:txBody>
          <a:bodyPr/>
          <a:lstStyle/>
          <a:p>
            <a:r>
              <a:rPr lang="ar-SA" sz="2800" dirty="0"/>
              <a:t>الأشياء </a:t>
            </a:r>
            <a:r>
              <a:rPr lang="ar-SA" sz="2800" dirty="0" err="1"/>
              <a:t>الجديده</a:t>
            </a:r>
            <a:r>
              <a:rPr lang="ar-SA" sz="2800" dirty="0"/>
              <a:t> التي تعلمتها عند انشاء هذا التطبيق  </a:t>
            </a:r>
            <a:br>
              <a:rPr lang="ar-SA" sz="2800" dirty="0"/>
            </a:br>
            <a:r>
              <a:rPr lang="en-US" sz="2800" dirty="0"/>
              <a:t> join  frontend whit </a:t>
            </a:r>
            <a:r>
              <a:rPr lang="en-US" sz="2800" b="1" dirty="0"/>
              <a:t> backend</a:t>
            </a:r>
            <a:br>
              <a:rPr lang="en-US" sz="2800" b="1" dirty="0"/>
            </a:br>
            <a:r>
              <a:rPr lang="en-US" sz="2800" b="1" dirty="0"/>
              <a:t>  </a:t>
            </a:r>
            <a:br>
              <a:rPr lang="ar-SA" sz="2800" dirty="0"/>
            </a:br>
            <a:endParaRPr lang="en-US" sz="28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B2F5EE2-CEB0-487F-A0EB-45B2A820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95" y="3278079"/>
            <a:ext cx="5424256" cy="3018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New things you learned when creating this app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5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/>
          <p:cNvSpPr/>
          <p:nvPr/>
        </p:nvSpPr>
        <p:spPr>
          <a:xfrm>
            <a:off x="0" y="-3175"/>
            <a:ext cx="12192000" cy="6873875"/>
          </a:xfrm>
          <a:prstGeom prst="rect">
            <a:avLst/>
          </a:prstGeom>
          <a:gradFill>
            <a:gsLst>
              <a:gs pos="0">
                <a:srgbClr val="5F3E83"/>
              </a:gs>
              <a:gs pos="100000">
                <a:srgbClr val="903A7E"/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58850" tIns="45701" rIns="58850" bIns="45701" anchor="ctr" anchorCtr="1" compatLnSpc="1">
            <a:noAutofit/>
          </a:bodyPr>
          <a:lstStyle/>
          <a:p>
            <a:pPr algn="ctr" eaLnBrk="1" hangingPunct="1"/>
            <a:endParaRPr sz="23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363" name="Google Shape;93;p1"/>
          <p:cNvSpPr txBox="1"/>
          <p:nvPr/>
        </p:nvSpPr>
        <p:spPr>
          <a:xfrm>
            <a:off x="-298450" y="2570163"/>
            <a:ext cx="12466638" cy="1354137"/>
          </a:xfrm>
          <a:prstGeom prst="rect">
            <a:avLst/>
          </a:prstGeom>
          <a:noFill/>
          <a:ln w="9525">
            <a:noFill/>
          </a:ln>
        </p:spPr>
        <p:txBody>
          <a:bodyPr lIns="91421" tIns="91421" rIns="91421" bIns="91421">
            <a:spAutoFit/>
          </a:bodyPr>
          <a:lstStyle/>
          <a:p>
            <a:pPr algn="ctr" eaLnBrk="1" hangingPunct="1">
              <a:buNone/>
            </a:pPr>
            <a:r>
              <a:rPr sz="4400" dirty="0">
                <a:solidFill>
                  <a:srgbClr val="FFFFFF"/>
                </a:solidFill>
                <a:latin typeface="DIN NEXT™ ARABIC LIGHT"/>
                <a:cs typeface="Calibri" panose="020F0502020204030204" pitchFamily="34" charset="0"/>
              </a:rPr>
              <a:t>Thank you</a:t>
            </a:r>
          </a:p>
          <a:p>
            <a:pPr algn="r" eaLnBrk="1" hangingPunct="1">
              <a:buNone/>
            </a:pPr>
            <a:endParaRPr sz="1200" dirty="0">
              <a:solidFill>
                <a:srgbClr val="FFFFFF"/>
              </a:solidFill>
              <a:latin typeface="DIN NEXT™ ARABIC LIGHT"/>
              <a:cs typeface="Calibri" panose="020F0502020204030204" pitchFamily="34" charset="0"/>
            </a:endParaRPr>
          </a:p>
          <a:p>
            <a:pPr algn="r" eaLnBrk="1" hangingPunct="1">
              <a:buNone/>
            </a:pPr>
            <a:endParaRPr sz="2000" dirty="0">
              <a:solidFill>
                <a:srgbClr val="FFFFFF"/>
              </a:solidFill>
              <a:latin typeface="DIN NEXT™ ARABIC LIGHT"/>
              <a:ea typeface="Calibri" panose="020F0502020204030204" pitchFamily="34" charset="0"/>
            </a:endParaRPr>
          </a:p>
        </p:txBody>
      </p:sp>
      <p:cxnSp>
        <p:nvCxnSpPr>
          <p:cNvPr id="15364" name="Straight Connector 2"/>
          <p:cNvCxnSpPr/>
          <p:nvPr/>
        </p:nvCxnSpPr>
        <p:spPr>
          <a:xfrm>
            <a:off x="1871663" y="3402013"/>
            <a:ext cx="8069262" cy="0"/>
          </a:xfrm>
          <a:prstGeom prst="straightConnector1">
            <a:avLst/>
          </a:prstGeom>
          <a:ln w="38103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5" name="Graphic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688" y="4983163"/>
            <a:ext cx="1508125" cy="128111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5366" name="Group 3"/>
          <p:cNvGrpSpPr/>
          <p:nvPr/>
        </p:nvGrpSpPr>
        <p:grpSpPr>
          <a:xfrm>
            <a:off x="134938" y="-493712"/>
            <a:ext cx="5611812" cy="1492250"/>
            <a:chOff x="134243" y="-493071"/>
            <a:chExt cx="5613162" cy="1491496"/>
          </a:xfrm>
        </p:grpSpPr>
        <p:pic>
          <p:nvPicPr>
            <p:cNvPr id="15367" name="Google Shape;89;p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243" y="116092"/>
              <a:ext cx="1282071" cy="380116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5368" name="Google Shape;90;p1"/>
            <p:cNvCxnSpPr/>
            <p:nvPr/>
          </p:nvCxnSpPr>
          <p:spPr>
            <a:xfrm rot="5400013">
              <a:off x="2912066" y="306146"/>
              <a:ext cx="364800" cy="0"/>
            </a:xfrm>
            <a:prstGeom prst="straightConnector1">
              <a:avLst/>
            </a:prstGeom>
            <a:ln w="9528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369" name="Google Shape;91;p1"/>
            <p:cNvCxnSpPr/>
            <p:nvPr/>
          </p:nvCxnSpPr>
          <p:spPr>
            <a:xfrm rot="5399996" flipH="1">
              <a:off x="1371860" y="306145"/>
              <a:ext cx="364799" cy="0"/>
            </a:xfrm>
            <a:prstGeom prst="straightConnector1">
              <a:avLst/>
            </a:prstGeom>
            <a:ln w="9528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pic>
          <p:nvPicPr>
            <p:cNvPr id="15370" name="Google Shape;94;p1"/>
            <p:cNvPicPr>
              <a:picLocks noChangeAspect="1"/>
            </p:cNvPicPr>
            <p:nvPr/>
          </p:nvPicPr>
          <p:blipFill>
            <a:blip r:embed="rId5"/>
            <a:srcRect l="-5905" t="12444" r="661" b="5051"/>
            <a:stretch>
              <a:fillRect/>
            </a:stretch>
          </p:blipFill>
          <p:spPr>
            <a:xfrm>
              <a:off x="1455203" y="39447"/>
              <a:ext cx="1662836" cy="53339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71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5952" y="-493071"/>
              <a:ext cx="2741453" cy="149149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07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056938B-3245-47BF-8E1E-5AC7FFB52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إدارة شــؤون المـوظفين</a:t>
            </a:r>
            <a:endParaRPr lang="en-US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6052591-1303-4AD4-BEF6-B44971AE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216894"/>
            <a:ext cx="9070848" cy="922370"/>
          </a:xfrm>
        </p:spPr>
        <p:txBody>
          <a:bodyPr/>
          <a:lstStyle/>
          <a:p>
            <a:r>
              <a:rPr lang="en-US" dirty="0"/>
              <a:t>Employee Services management </a:t>
            </a:r>
          </a:p>
        </p:txBody>
      </p:sp>
    </p:spTree>
    <p:extLst>
      <p:ext uri="{BB962C8B-B14F-4D97-AF65-F5344CB8AC3E}">
        <p14:creationId xmlns:p14="http://schemas.microsoft.com/office/powerpoint/2010/main" val="258539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3C3504D-AA73-421C-A55F-3C1396405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746" y="2512291"/>
            <a:ext cx="8201890" cy="2198254"/>
          </a:xfrm>
        </p:spPr>
        <p:txBody>
          <a:bodyPr/>
          <a:lstStyle/>
          <a:p>
            <a:br>
              <a:rPr lang="en-US" sz="2400" dirty="0"/>
            </a:br>
            <a:r>
              <a:rPr lang="ar-SA" sz="2400" dirty="0"/>
              <a:t>يحتاج الموظف الى تقديم اجازات او طلب استئذان من الدوام دون الذهاب الى الادارة التابعة للشركة التي يعمل بها .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61B1008-A25E-467C-AF82-AF83C686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55572" y="7633080"/>
            <a:ext cx="9070848" cy="457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4DAAA8C-F570-48A8-B9F4-3FDDB9C3B62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12653" y="3540488"/>
            <a:ext cx="6530108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 EMPLOYEE  needs to submit leaves or request permission from working hours without going to the department of the company in which he works.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9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CB04052-A569-4D38-B526-CC779B47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‏</a:t>
            </a:r>
            <a:endParaRPr lang="en-US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E8C87BF8-A1D3-48B7-9A3D-28818DCC4E69}"/>
              </a:ext>
            </a:extLst>
          </p:cNvPr>
          <p:cNvSpPr txBox="1"/>
          <p:nvPr/>
        </p:nvSpPr>
        <p:spPr>
          <a:xfrm>
            <a:off x="1921398" y="2299193"/>
            <a:ext cx="8542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2400" dirty="0">
                <a:solidFill>
                  <a:schemeClr val="bg1"/>
                </a:solidFill>
              </a:rPr>
              <a:t>يساعد الموظف ويسمح له بالحصول على الاجازات والاستئذان خلال الدوام وتقديم الاقتراحات والشكاوي الخاصة به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344FEB8-54B4-45E1-918F-FFD35B34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634" y="3471240"/>
            <a:ext cx="6886937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Assists the employee and allows him to obtain leave and permission during working hours and submit his suggestions and complaints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نص, لقطة شاشة, شاشة عرض&#10;&#10;تم إنشاء الوصف تلقائياً">
            <a:extLst>
              <a:ext uri="{FF2B5EF4-FFF2-40B4-BE49-F238E27FC236}">
                <a16:creationId xmlns:a16="http://schemas.microsoft.com/office/drawing/2014/main" id="{6E4CEF27-4E8E-4A99-9D2B-E5977ABE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322729"/>
            <a:ext cx="11349318" cy="59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388F9C-4835-443E-8E11-E3F17341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19715C4A-6D57-444C-9A06-53D6489F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3529" cy="6858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1A77F5B-08C0-4F1F-83CD-72913C33AE7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296400" y="2957072"/>
            <a:ext cx="2430780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This graphic shows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Connect relationships with tables.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4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F3C1C5E7-EEF2-4B63-BD70-A1AFD0266D5E}"/>
              </a:ext>
            </a:extLst>
          </p:cNvPr>
          <p:cNvSpPr txBox="1"/>
          <p:nvPr/>
        </p:nvSpPr>
        <p:spPr>
          <a:xfrm>
            <a:off x="2884990" y="2312125"/>
            <a:ext cx="609407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 dirty="0">
                <a:solidFill>
                  <a:schemeClr val="bg1"/>
                </a:solidFill>
              </a:rPr>
              <a:t>التقنيات المستخدمة للمشروع 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FRONTEND : REACT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BACKEND: INTELLJI , SPRING BOOT ,POSTMAN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400CF45-18C6-41E2-9542-94E9C9C9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23" y="4521028"/>
            <a:ext cx="4213185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Techniques used for the project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7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ربع نص 6">
            <a:extLst>
              <a:ext uri="{FF2B5EF4-FFF2-40B4-BE49-F238E27FC236}">
                <a16:creationId xmlns:a16="http://schemas.microsoft.com/office/drawing/2014/main" id="{7B7B8E85-D2E7-4F71-AE2B-C347180318F7}"/>
              </a:ext>
            </a:extLst>
          </p:cNvPr>
          <p:cNvSpPr txBox="1"/>
          <p:nvPr/>
        </p:nvSpPr>
        <p:spPr>
          <a:xfrm>
            <a:off x="3405850" y="1859340"/>
            <a:ext cx="64161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2400" dirty="0">
                <a:solidFill>
                  <a:schemeClr val="bg1"/>
                </a:solidFill>
              </a:rPr>
              <a:t>ا</a:t>
            </a:r>
            <a:r>
              <a:rPr lang="ar-SA" sz="2800" dirty="0">
                <a:solidFill>
                  <a:schemeClr val="bg1"/>
                </a:solidFill>
              </a:rPr>
              <a:t>لجزء الاكثر صعوبة في المشروع ‏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ar-SA" sz="28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Page log in</a:t>
            </a:r>
            <a:endParaRPr lang="ar-SA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Relation Ships join whit tables   </a:t>
            </a:r>
            <a:r>
              <a:rPr lang="ar-SA" sz="2800" dirty="0">
                <a:solidFill>
                  <a:schemeClr val="bg1"/>
                </a:solidFill>
              </a:rPr>
              <a:t>‏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ar-SA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Attach photos from the desktop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984F371-7484-488D-9978-005532AC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982" y="4096251"/>
            <a:ext cx="6416130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 most difficult part of the project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6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0294DD-94B7-41C4-B0F3-9B9C8AEB5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133600"/>
            <a:ext cx="9068586" cy="2590800"/>
          </a:xfrm>
        </p:spPr>
        <p:txBody>
          <a:bodyPr/>
          <a:lstStyle/>
          <a:p>
            <a:br>
              <a:rPr lang="en-US" sz="3200" dirty="0"/>
            </a:br>
            <a:r>
              <a:rPr lang="ar-SA" sz="3200" dirty="0"/>
              <a:t>الجزء المفضل لديك في المشروع ؟</a:t>
            </a:r>
            <a:br>
              <a:rPr lang="ar-SA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Page register employees </a:t>
            </a:r>
            <a:br>
              <a:rPr lang="en-US" dirty="0"/>
            </a:br>
            <a:r>
              <a:rPr lang="ar-SA" dirty="0"/>
              <a:t> 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919F381-4115-4E87-884F-22344CE29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982" y="4096251"/>
            <a:ext cx="6416130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The most </a:t>
            </a:r>
            <a:r>
              <a:rPr lang="en-US" altLang="en-US" sz="2100" dirty="0">
                <a:solidFill>
                  <a:srgbClr val="202124"/>
                </a:solidFill>
                <a:latin typeface="inherit"/>
              </a:rPr>
              <a:t>favorite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part of the project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5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فقاعات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TM03457510[[fn=فقاعات]]</Template>
  <TotalTime>387</TotalTime>
  <Words>204</Words>
  <Application>Microsoft Office PowerPoint</Application>
  <PresentationFormat>شاشة عريضة</PresentationFormat>
  <Paragraphs>27</Paragraphs>
  <Slides>12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DIN NEXT™ ARABIC LIGHT</vt:lpstr>
      <vt:lpstr>inherit</vt:lpstr>
      <vt:lpstr>فقاعات</vt:lpstr>
      <vt:lpstr>عرض تقديمي في PowerPoint</vt:lpstr>
      <vt:lpstr>إدارة شــؤون المـوظفين</vt:lpstr>
      <vt:lpstr> يحتاج الموظف الى تقديم اجازات او طلب استئذان من الدوام دون الذهاب الى الادارة التابعة للشركة التي يعمل بها .         </vt:lpstr>
      <vt:lpstr>‏</vt:lpstr>
      <vt:lpstr>عرض تقديمي في PowerPoint</vt:lpstr>
      <vt:lpstr>ER DIAGRAM</vt:lpstr>
      <vt:lpstr>عرض تقديمي في PowerPoint</vt:lpstr>
      <vt:lpstr>عرض تقديمي في PowerPoint</vt:lpstr>
      <vt:lpstr> الجزء المفضل لديك في المشروع ؟   Page register employees   </vt:lpstr>
      <vt:lpstr>الأشياء الجديده التي تعلمتها عند انشاء هذا التطبيق    join  frontend whit  backend    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إدارة شــؤون المـوظفين</dc:title>
  <dc:creator>hp</dc:creator>
  <cp:lastModifiedBy>hp</cp:lastModifiedBy>
  <cp:revision>23</cp:revision>
  <dcterms:created xsi:type="dcterms:W3CDTF">2022-01-21T16:50:24Z</dcterms:created>
  <dcterms:modified xsi:type="dcterms:W3CDTF">2022-01-23T08:17:04Z</dcterms:modified>
</cp:coreProperties>
</file>