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79" r:id="rId14"/>
  </p:sldIdLst>
  <p:sldSz cx="18288000" cy="10287000"/>
  <p:notesSz cx="6858000" cy="9144000"/>
  <p:embeddedFontLst>
    <p:embeddedFont>
      <p:font typeface="Aileron Heavy Bold" panose="020B0604020202020204" charset="0"/>
      <p:regular r:id="rId16"/>
    </p:embeddedFont>
    <p:embeddedFont>
      <p:font typeface="Aileron Regular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105826"/>
    <a:srgbClr val="003300"/>
    <a:srgbClr val="B75757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نمط متوسط 3 - تميي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نمط ذو نسُق 1 - تميي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نمط ذو نسُق 2 - تميي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نمط فاتح 1 - تميي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22" autoAdjust="0"/>
  </p:normalViewPr>
  <p:slideViewPr>
    <p:cSldViewPr>
      <p:cViewPr>
        <p:scale>
          <a:sx n="41" d="100"/>
          <a:sy n="41" d="100"/>
        </p:scale>
        <p:origin x="824" y="3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49653-C5CC-457D-8026-B7B271AEE512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0B750EBA-AF50-4327-AACF-BA8A3B4D960F}">
      <dgm:prSet phldrT="[نص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  <a:latin typeface="Aileron Heavy Bold" panose="020B0604020202020204" charset="0"/>
            </a:rPr>
            <a:t>Introduction</a:t>
          </a:r>
          <a:endParaRPr lang="ar-SA" dirty="0">
            <a:solidFill>
              <a:schemeClr val="tx1"/>
            </a:solidFill>
          </a:endParaRPr>
        </a:p>
      </dgm:t>
    </dgm:pt>
    <dgm:pt modelId="{168D9ED4-30CD-4AAB-AFB1-3C29C557030E}" type="parTrans" cxnId="{B3AFDAB5-B435-4C83-9084-79E11166C2C7}">
      <dgm:prSet/>
      <dgm:spPr/>
      <dgm:t>
        <a:bodyPr/>
        <a:lstStyle/>
        <a:p>
          <a:pPr rtl="1"/>
          <a:endParaRPr lang="ar-SA"/>
        </a:p>
      </dgm:t>
    </dgm:pt>
    <dgm:pt modelId="{BDA36A15-4DB0-4030-B0C5-15C0986F787D}" type="sibTrans" cxnId="{B3AFDAB5-B435-4C83-9084-79E11166C2C7}">
      <dgm:prSet/>
      <dgm:spPr/>
      <dgm:t>
        <a:bodyPr/>
        <a:lstStyle/>
        <a:p>
          <a:pPr rtl="1"/>
          <a:endParaRPr lang="ar-SA"/>
        </a:p>
      </dgm:t>
    </dgm:pt>
    <dgm:pt modelId="{EB7157AB-38D5-4FB3-9E65-28A156874D12}">
      <dgm:prSet phldrT="[نص]"/>
      <dgm:spPr/>
      <dgm:t>
        <a:bodyPr/>
        <a:lstStyle/>
        <a:p>
          <a:pPr rtl="1"/>
          <a:r>
            <a:rPr lang="en-US" spc="-74" dirty="0">
              <a:solidFill>
                <a:schemeClr val="tx1"/>
              </a:solidFill>
              <a:latin typeface="Aileron Heavy Bold" panose="020B0604020202020204" charset="0"/>
            </a:rPr>
            <a:t>Data Cleaning</a:t>
          </a:r>
          <a:endParaRPr lang="ar-SA" dirty="0">
            <a:solidFill>
              <a:schemeClr val="tx1"/>
            </a:solidFill>
            <a:latin typeface="Aileron Heavy Bold" panose="020B0604020202020204" charset="0"/>
          </a:endParaRPr>
        </a:p>
      </dgm:t>
    </dgm:pt>
    <dgm:pt modelId="{CE872683-82B6-4E22-BD4D-D15C9CED604C}" type="sibTrans" cxnId="{0565E82B-9C2A-450D-AFAC-824C80C10C6A}">
      <dgm:prSet/>
      <dgm:spPr/>
      <dgm:t>
        <a:bodyPr/>
        <a:lstStyle/>
        <a:p>
          <a:pPr rtl="1"/>
          <a:endParaRPr lang="ar-SA"/>
        </a:p>
      </dgm:t>
    </dgm:pt>
    <dgm:pt modelId="{90950A53-0D69-42C9-8919-162D2F4AA97B}" type="parTrans" cxnId="{0565E82B-9C2A-450D-AFAC-824C80C10C6A}">
      <dgm:prSet/>
      <dgm:spPr/>
      <dgm:t>
        <a:bodyPr/>
        <a:lstStyle/>
        <a:p>
          <a:pPr rtl="1"/>
          <a:endParaRPr lang="ar-SA"/>
        </a:p>
      </dgm:t>
    </dgm:pt>
    <dgm:pt modelId="{11F6609D-11FB-4394-84B4-3B0CF36645FE}">
      <dgm:prSet phldrT="[نص]"/>
      <dgm:spPr/>
      <dgm:t>
        <a:bodyPr/>
        <a:lstStyle/>
        <a:p>
          <a:pPr rtl="1"/>
          <a:r>
            <a:rPr lang="en-US" spc="-74" dirty="0">
              <a:solidFill>
                <a:schemeClr val="tx1"/>
              </a:solidFill>
              <a:latin typeface="Aileron Heavy Bold" panose="020B0604020202020204" charset="0"/>
            </a:rPr>
            <a:t>Data visualization</a:t>
          </a:r>
          <a:endParaRPr lang="ar-SA" dirty="0">
            <a:solidFill>
              <a:schemeClr val="tx1"/>
            </a:solidFill>
            <a:latin typeface="Aileron Heavy Bold" panose="020B0604020202020204" charset="0"/>
          </a:endParaRPr>
        </a:p>
      </dgm:t>
    </dgm:pt>
    <dgm:pt modelId="{A824B5CC-67CC-40C5-B96C-586EBE8EFCAA}" type="sibTrans" cxnId="{18742B38-B975-47A4-BF6C-030ED5E48BE1}">
      <dgm:prSet/>
      <dgm:spPr/>
      <dgm:t>
        <a:bodyPr/>
        <a:lstStyle/>
        <a:p>
          <a:pPr rtl="1"/>
          <a:endParaRPr lang="ar-SA"/>
        </a:p>
      </dgm:t>
    </dgm:pt>
    <dgm:pt modelId="{6EE0B1AC-CB2C-4AA2-84E3-C011DF3F5112}" type="parTrans" cxnId="{18742B38-B975-47A4-BF6C-030ED5E48BE1}">
      <dgm:prSet/>
      <dgm:spPr/>
      <dgm:t>
        <a:bodyPr/>
        <a:lstStyle/>
        <a:p>
          <a:pPr rtl="1"/>
          <a:endParaRPr lang="ar-SA"/>
        </a:p>
      </dgm:t>
    </dgm:pt>
    <dgm:pt modelId="{CD0E4289-0360-49CC-B2B7-BD581D2BE9E6}">
      <dgm:prSet phldrT="[نص]"/>
      <dgm:spPr/>
      <dgm:t>
        <a:bodyPr/>
        <a:lstStyle/>
        <a:p>
          <a:pPr rtl="1"/>
          <a:r>
            <a:rPr lang="en-US" spc="-74" dirty="0">
              <a:solidFill>
                <a:schemeClr val="tx1"/>
              </a:solidFill>
              <a:latin typeface="Aileron Heavy Bold" panose="020B0604020202020204" charset="0"/>
            </a:rPr>
            <a:t>Modeling</a:t>
          </a:r>
          <a:endParaRPr lang="ar-SA" dirty="0">
            <a:solidFill>
              <a:schemeClr val="tx1"/>
            </a:solidFill>
            <a:latin typeface="Aileron Heavy Bold" panose="020B0604020202020204" charset="0"/>
          </a:endParaRPr>
        </a:p>
      </dgm:t>
    </dgm:pt>
    <dgm:pt modelId="{21F94BAF-4B89-4C57-9F04-2C16C46B2975}" type="parTrans" cxnId="{D118B8C3-2E3C-4046-91B5-64BB0D917254}">
      <dgm:prSet/>
      <dgm:spPr/>
      <dgm:t>
        <a:bodyPr/>
        <a:lstStyle/>
        <a:p>
          <a:pPr rtl="1"/>
          <a:endParaRPr lang="ar-SA"/>
        </a:p>
      </dgm:t>
    </dgm:pt>
    <dgm:pt modelId="{6DD5D387-8575-4876-8511-DBFE6DEC8BBC}" type="sibTrans" cxnId="{D118B8C3-2E3C-4046-91B5-64BB0D917254}">
      <dgm:prSet/>
      <dgm:spPr/>
      <dgm:t>
        <a:bodyPr/>
        <a:lstStyle/>
        <a:p>
          <a:pPr rtl="1"/>
          <a:endParaRPr lang="ar-SA"/>
        </a:p>
      </dgm:t>
    </dgm:pt>
    <dgm:pt modelId="{079AD0F0-651B-4C19-AF71-C925C152D1A3}" type="pres">
      <dgm:prSet presAssocID="{01B49653-C5CC-457D-8026-B7B271AEE512}" presName="linearFlow" presStyleCnt="0">
        <dgm:presLayoutVars>
          <dgm:resizeHandles val="exact"/>
        </dgm:presLayoutVars>
      </dgm:prSet>
      <dgm:spPr/>
    </dgm:pt>
    <dgm:pt modelId="{9195E535-40FF-4158-BEFF-7A747EF83EB7}" type="pres">
      <dgm:prSet presAssocID="{0B750EBA-AF50-4327-AACF-BA8A3B4D960F}" presName="node" presStyleLbl="node1" presStyleIdx="0" presStyleCnt="4">
        <dgm:presLayoutVars>
          <dgm:bulletEnabled val="1"/>
        </dgm:presLayoutVars>
      </dgm:prSet>
      <dgm:spPr/>
    </dgm:pt>
    <dgm:pt modelId="{84BAD633-1BE4-4577-8A5B-8523F644987E}" type="pres">
      <dgm:prSet presAssocID="{BDA36A15-4DB0-4030-B0C5-15C0986F787D}" presName="sibTrans" presStyleLbl="sibTrans2D1" presStyleIdx="0" presStyleCnt="3"/>
      <dgm:spPr/>
    </dgm:pt>
    <dgm:pt modelId="{98F70A7F-9B89-4A61-9C65-AAF363BB92E2}" type="pres">
      <dgm:prSet presAssocID="{BDA36A15-4DB0-4030-B0C5-15C0986F787D}" presName="connectorText" presStyleLbl="sibTrans2D1" presStyleIdx="0" presStyleCnt="3"/>
      <dgm:spPr/>
    </dgm:pt>
    <dgm:pt modelId="{0382D3F7-E415-4322-9CE1-38E6DE6CF9A5}" type="pres">
      <dgm:prSet presAssocID="{EB7157AB-38D5-4FB3-9E65-28A156874D12}" presName="node" presStyleLbl="node1" presStyleIdx="1" presStyleCnt="4">
        <dgm:presLayoutVars>
          <dgm:bulletEnabled val="1"/>
        </dgm:presLayoutVars>
      </dgm:prSet>
      <dgm:spPr/>
    </dgm:pt>
    <dgm:pt modelId="{A191A9B4-EDDE-42F8-88C3-81B986726FB8}" type="pres">
      <dgm:prSet presAssocID="{CE872683-82B6-4E22-BD4D-D15C9CED604C}" presName="sibTrans" presStyleLbl="sibTrans2D1" presStyleIdx="1" presStyleCnt="3"/>
      <dgm:spPr/>
    </dgm:pt>
    <dgm:pt modelId="{2EBA4F22-1297-4336-861A-B3E0F1E5B43A}" type="pres">
      <dgm:prSet presAssocID="{CE872683-82B6-4E22-BD4D-D15C9CED604C}" presName="connectorText" presStyleLbl="sibTrans2D1" presStyleIdx="1" presStyleCnt="3"/>
      <dgm:spPr/>
    </dgm:pt>
    <dgm:pt modelId="{6674B7A6-C819-47A7-87CB-305487C8D49B}" type="pres">
      <dgm:prSet presAssocID="{11F6609D-11FB-4394-84B4-3B0CF36645FE}" presName="node" presStyleLbl="node1" presStyleIdx="2" presStyleCnt="4">
        <dgm:presLayoutVars>
          <dgm:bulletEnabled val="1"/>
        </dgm:presLayoutVars>
      </dgm:prSet>
      <dgm:spPr/>
    </dgm:pt>
    <dgm:pt modelId="{AE139DE9-3667-47CA-ABEA-EF5ACE24ECDE}" type="pres">
      <dgm:prSet presAssocID="{A824B5CC-67CC-40C5-B96C-586EBE8EFCAA}" presName="sibTrans" presStyleLbl="sibTrans2D1" presStyleIdx="2" presStyleCnt="3"/>
      <dgm:spPr/>
    </dgm:pt>
    <dgm:pt modelId="{03137461-F02F-4A10-AF64-716F169017CC}" type="pres">
      <dgm:prSet presAssocID="{A824B5CC-67CC-40C5-B96C-586EBE8EFCAA}" presName="connectorText" presStyleLbl="sibTrans2D1" presStyleIdx="2" presStyleCnt="3"/>
      <dgm:spPr/>
    </dgm:pt>
    <dgm:pt modelId="{F3AD43D6-4C05-49CE-8BD0-C60F2BB95971}" type="pres">
      <dgm:prSet presAssocID="{CD0E4289-0360-49CC-B2B7-BD581D2BE9E6}" presName="node" presStyleLbl="node1" presStyleIdx="3" presStyleCnt="4">
        <dgm:presLayoutVars>
          <dgm:bulletEnabled val="1"/>
        </dgm:presLayoutVars>
      </dgm:prSet>
      <dgm:spPr/>
    </dgm:pt>
  </dgm:ptLst>
  <dgm:cxnLst>
    <dgm:cxn modelId="{0A43680C-5993-4B31-9FF4-30475666DD5A}" type="presOf" srcId="{A824B5CC-67CC-40C5-B96C-586EBE8EFCAA}" destId="{AE139DE9-3667-47CA-ABEA-EF5ACE24ECDE}" srcOrd="0" destOrd="0" presId="urn:microsoft.com/office/officeart/2005/8/layout/process2"/>
    <dgm:cxn modelId="{220F1C11-A7EF-4083-A716-3F40408D82F5}" type="presOf" srcId="{11F6609D-11FB-4394-84B4-3B0CF36645FE}" destId="{6674B7A6-C819-47A7-87CB-305487C8D49B}" srcOrd="0" destOrd="0" presId="urn:microsoft.com/office/officeart/2005/8/layout/process2"/>
    <dgm:cxn modelId="{0565E82B-9C2A-450D-AFAC-824C80C10C6A}" srcId="{01B49653-C5CC-457D-8026-B7B271AEE512}" destId="{EB7157AB-38D5-4FB3-9E65-28A156874D12}" srcOrd="1" destOrd="0" parTransId="{90950A53-0D69-42C9-8919-162D2F4AA97B}" sibTransId="{CE872683-82B6-4E22-BD4D-D15C9CED604C}"/>
    <dgm:cxn modelId="{18742B38-B975-47A4-BF6C-030ED5E48BE1}" srcId="{01B49653-C5CC-457D-8026-B7B271AEE512}" destId="{11F6609D-11FB-4394-84B4-3B0CF36645FE}" srcOrd="2" destOrd="0" parTransId="{6EE0B1AC-CB2C-4AA2-84E3-C011DF3F5112}" sibTransId="{A824B5CC-67CC-40C5-B96C-586EBE8EFCAA}"/>
    <dgm:cxn modelId="{1666724C-A0C3-434F-B675-507A2604E3D8}" type="presOf" srcId="{CE872683-82B6-4E22-BD4D-D15C9CED604C}" destId="{A191A9B4-EDDE-42F8-88C3-81B986726FB8}" srcOrd="0" destOrd="0" presId="urn:microsoft.com/office/officeart/2005/8/layout/process2"/>
    <dgm:cxn modelId="{EC2ED083-B430-41F5-B9C4-1760BCB74F25}" type="presOf" srcId="{EB7157AB-38D5-4FB3-9E65-28A156874D12}" destId="{0382D3F7-E415-4322-9CE1-38E6DE6CF9A5}" srcOrd="0" destOrd="0" presId="urn:microsoft.com/office/officeart/2005/8/layout/process2"/>
    <dgm:cxn modelId="{78C1F693-12A7-450B-B6FB-831F9B9C3A3A}" type="presOf" srcId="{0B750EBA-AF50-4327-AACF-BA8A3B4D960F}" destId="{9195E535-40FF-4158-BEFF-7A747EF83EB7}" srcOrd="0" destOrd="0" presId="urn:microsoft.com/office/officeart/2005/8/layout/process2"/>
    <dgm:cxn modelId="{EEC3739F-86CB-4279-942F-F31C1729082F}" type="presOf" srcId="{A824B5CC-67CC-40C5-B96C-586EBE8EFCAA}" destId="{03137461-F02F-4A10-AF64-716F169017CC}" srcOrd="1" destOrd="0" presId="urn:microsoft.com/office/officeart/2005/8/layout/process2"/>
    <dgm:cxn modelId="{B3AFDAB5-B435-4C83-9084-79E11166C2C7}" srcId="{01B49653-C5CC-457D-8026-B7B271AEE512}" destId="{0B750EBA-AF50-4327-AACF-BA8A3B4D960F}" srcOrd="0" destOrd="0" parTransId="{168D9ED4-30CD-4AAB-AFB1-3C29C557030E}" sibTransId="{BDA36A15-4DB0-4030-B0C5-15C0986F787D}"/>
    <dgm:cxn modelId="{D118B8C3-2E3C-4046-91B5-64BB0D917254}" srcId="{01B49653-C5CC-457D-8026-B7B271AEE512}" destId="{CD0E4289-0360-49CC-B2B7-BD581D2BE9E6}" srcOrd="3" destOrd="0" parTransId="{21F94BAF-4B89-4C57-9F04-2C16C46B2975}" sibTransId="{6DD5D387-8575-4876-8511-DBFE6DEC8BBC}"/>
    <dgm:cxn modelId="{D79CFEC3-E138-4F4F-836F-1939C8EDE30A}" type="presOf" srcId="{01B49653-C5CC-457D-8026-B7B271AEE512}" destId="{079AD0F0-651B-4C19-AF71-C925C152D1A3}" srcOrd="0" destOrd="0" presId="urn:microsoft.com/office/officeart/2005/8/layout/process2"/>
    <dgm:cxn modelId="{F78EA8CD-6DA3-43B4-B499-0EF259F8296C}" type="presOf" srcId="{CE872683-82B6-4E22-BD4D-D15C9CED604C}" destId="{2EBA4F22-1297-4336-861A-B3E0F1E5B43A}" srcOrd="1" destOrd="0" presId="urn:microsoft.com/office/officeart/2005/8/layout/process2"/>
    <dgm:cxn modelId="{B1AF0FD7-6F9A-43F7-AF0B-B880DE2815B6}" type="presOf" srcId="{CD0E4289-0360-49CC-B2B7-BD581D2BE9E6}" destId="{F3AD43D6-4C05-49CE-8BD0-C60F2BB95971}" srcOrd="0" destOrd="0" presId="urn:microsoft.com/office/officeart/2005/8/layout/process2"/>
    <dgm:cxn modelId="{49573AD7-6CE3-49DE-AA79-C6400EB690CD}" type="presOf" srcId="{BDA36A15-4DB0-4030-B0C5-15C0986F787D}" destId="{84BAD633-1BE4-4577-8A5B-8523F644987E}" srcOrd="0" destOrd="0" presId="urn:microsoft.com/office/officeart/2005/8/layout/process2"/>
    <dgm:cxn modelId="{D324A1FB-BB05-4D73-A21A-52C5E78C7533}" type="presOf" srcId="{BDA36A15-4DB0-4030-B0C5-15C0986F787D}" destId="{98F70A7F-9B89-4A61-9C65-AAF363BB92E2}" srcOrd="1" destOrd="0" presId="urn:microsoft.com/office/officeart/2005/8/layout/process2"/>
    <dgm:cxn modelId="{7B0C44CE-186C-4CCD-B3CA-2F3ED3C63D72}" type="presParOf" srcId="{079AD0F0-651B-4C19-AF71-C925C152D1A3}" destId="{9195E535-40FF-4158-BEFF-7A747EF83EB7}" srcOrd="0" destOrd="0" presId="urn:microsoft.com/office/officeart/2005/8/layout/process2"/>
    <dgm:cxn modelId="{069CC9BA-9E1C-4662-892F-825ECF92318E}" type="presParOf" srcId="{079AD0F0-651B-4C19-AF71-C925C152D1A3}" destId="{84BAD633-1BE4-4577-8A5B-8523F644987E}" srcOrd="1" destOrd="0" presId="urn:microsoft.com/office/officeart/2005/8/layout/process2"/>
    <dgm:cxn modelId="{6E2FD0EE-1AF0-414C-87FA-C928D9EF6E20}" type="presParOf" srcId="{84BAD633-1BE4-4577-8A5B-8523F644987E}" destId="{98F70A7F-9B89-4A61-9C65-AAF363BB92E2}" srcOrd="0" destOrd="0" presId="urn:microsoft.com/office/officeart/2005/8/layout/process2"/>
    <dgm:cxn modelId="{2E10CB65-59BD-40BE-829E-0FCD01C5792A}" type="presParOf" srcId="{079AD0F0-651B-4C19-AF71-C925C152D1A3}" destId="{0382D3F7-E415-4322-9CE1-38E6DE6CF9A5}" srcOrd="2" destOrd="0" presId="urn:microsoft.com/office/officeart/2005/8/layout/process2"/>
    <dgm:cxn modelId="{925865C4-6F36-450D-AFED-DF00556C7466}" type="presParOf" srcId="{079AD0F0-651B-4C19-AF71-C925C152D1A3}" destId="{A191A9B4-EDDE-42F8-88C3-81B986726FB8}" srcOrd="3" destOrd="0" presId="urn:microsoft.com/office/officeart/2005/8/layout/process2"/>
    <dgm:cxn modelId="{5C24AABD-76E8-4817-997C-89714DED849D}" type="presParOf" srcId="{A191A9B4-EDDE-42F8-88C3-81B986726FB8}" destId="{2EBA4F22-1297-4336-861A-B3E0F1E5B43A}" srcOrd="0" destOrd="0" presId="urn:microsoft.com/office/officeart/2005/8/layout/process2"/>
    <dgm:cxn modelId="{471C3621-A241-437E-BE8D-C28BE0876703}" type="presParOf" srcId="{079AD0F0-651B-4C19-AF71-C925C152D1A3}" destId="{6674B7A6-C819-47A7-87CB-305487C8D49B}" srcOrd="4" destOrd="0" presId="urn:microsoft.com/office/officeart/2005/8/layout/process2"/>
    <dgm:cxn modelId="{1ED29C3E-B7F0-45D1-9197-F04FA6250155}" type="presParOf" srcId="{079AD0F0-651B-4C19-AF71-C925C152D1A3}" destId="{AE139DE9-3667-47CA-ABEA-EF5ACE24ECDE}" srcOrd="5" destOrd="0" presId="urn:microsoft.com/office/officeart/2005/8/layout/process2"/>
    <dgm:cxn modelId="{98E070AD-C09A-40BA-8CF1-8A9CC9E0525F}" type="presParOf" srcId="{AE139DE9-3667-47CA-ABEA-EF5ACE24ECDE}" destId="{03137461-F02F-4A10-AF64-716F169017CC}" srcOrd="0" destOrd="0" presId="urn:microsoft.com/office/officeart/2005/8/layout/process2"/>
    <dgm:cxn modelId="{C5630950-2276-4C18-A150-EE338BB7BFAB}" type="presParOf" srcId="{079AD0F0-651B-4C19-AF71-C925C152D1A3}" destId="{F3AD43D6-4C05-49CE-8BD0-C60F2BB95971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CE4AF-89B7-4B46-8B29-16110CC0CCA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30A1EC4-2707-49C5-9D6A-722F5FC3FB73}">
      <dgm:prSet phldrT="[نص]" custT="1"/>
      <dgm:spPr/>
      <dgm:t>
        <a:bodyPr/>
        <a:lstStyle/>
        <a:p>
          <a:pPr algn="ctr" rtl="1"/>
          <a:r>
            <a:rPr lang="en-US" sz="2000" dirty="0">
              <a:latin typeface="Aileron Heavy Bold" panose="020B0604020202020204" charset="0"/>
              <a:cs typeface="+mj-cs"/>
            </a:rPr>
            <a:t>Check missing</a:t>
          </a:r>
          <a:endParaRPr lang="ar-SA" sz="2000" dirty="0">
            <a:latin typeface="Aileron Heavy Bold" panose="020B0604020202020204" charset="0"/>
            <a:cs typeface="+mj-cs"/>
          </a:endParaRPr>
        </a:p>
      </dgm:t>
    </dgm:pt>
    <dgm:pt modelId="{C4491981-2307-40B6-A8D6-54205BB169FB}" type="parTrans" cxnId="{AF28229B-B4F8-403D-95DD-6ADB96796717}">
      <dgm:prSet/>
      <dgm:spPr/>
      <dgm:t>
        <a:bodyPr/>
        <a:lstStyle/>
        <a:p>
          <a:pPr algn="ctr" rtl="1"/>
          <a:endParaRPr lang="ar-SA"/>
        </a:p>
      </dgm:t>
    </dgm:pt>
    <dgm:pt modelId="{E213A17C-C64C-4A66-9B31-2B896DAADE46}" type="sibTrans" cxnId="{AF28229B-B4F8-403D-95DD-6ADB96796717}">
      <dgm:prSet/>
      <dgm:spPr/>
      <dgm:t>
        <a:bodyPr/>
        <a:lstStyle/>
        <a:p>
          <a:pPr algn="ctr" rtl="1"/>
          <a:endParaRPr lang="ar-SA"/>
        </a:p>
      </dgm:t>
    </dgm:pt>
    <dgm:pt modelId="{1472EBAD-8B8A-40E6-8CA1-8647BD98B1D2}">
      <dgm:prSet phldrT="[نص]"/>
      <dgm:spPr/>
      <dgm:t>
        <a:bodyPr/>
        <a:lstStyle/>
        <a:p>
          <a:pPr algn="ctr" rtl="1"/>
          <a:r>
            <a:rPr lang="en-US" dirty="0">
              <a:latin typeface="Aileron Heavy Bold" panose="020B0604020202020204" charset="0"/>
            </a:rPr>
            <a:t>Check</a:t>
          </a:r>
        </a:p>
        <a:p>
          <a:pPr algn="ctr" rtl="1"/>
          <a:r>
            <a:rPr lang="en-US" dirty="0">
              <a:latin typeface="Aileron Heavy Bold" panose="020B0604020202020204" charset="0"/>
            </a:rPr>
            <a:t> null value</a:t>
          </a:r>
          <a:endParaRPr lang="ar-SA" dirty="0">
            <a:latin typeface="Aileron Heavy Bold" panose="020B0604020202020204" charset="0"/>
          </a:endParaRPr>
        </a:p>
      </dgm:t>
    </dgm:pt>
    <dgm:pt modelId="{41165F27-48F6-482B-947A-506243E96580}" type="parTrans" cxnId="{2031B708-9B10-4DDF-8B9B-03F377F7840D}">
      <dgm:prSet/>
      <dgm:spPr/>
      <dgm:t>
        <a:bodyPr/>
        <a:lstStyle/>
        <a:p>
          <a:pPr algn="ctr" rtl="1"/>
          <a:endParaRPr lang="ar-SA"/>
        </a:p>
      </dgm:t>
    </dgm:pt>
    <dgm:pt modelId="{12E44B03-D532-4349-B273-5A71065F0AAF}" type="sibTrans" cxnId="{2031B708-9B10-4DDF-8B9B-03F377F7840D}">
      <dgm:prSet/>
      <dgm:spPr/>
      <dgm:t>
        <a:bodyPr/>
        <a:lstStyle/>
        <a:p>
          <a:pPr algn="ctr" rtl="1"/>
          <a:endParaRPr lang="ar-SA"/>
        </a:p>
      </dgm:t>
    </dgm:pt>
    <dgm:pt modelId="{DC0ACB25-7869-47C0-AD55-FEED73BBB8E5}">
      <dgm:prSet phldrT="[نص]"/>
      <dgm:spPr/>
      <dgm:t>
        <a:bodyPr/>
        <a:lstStyle/>
        <a:p>
          <a:pPr algn="ctr" rtl="1"/>
          <a:r>
            <a:rPr lang="en-US" dirty="0">
              <a:latin typeface="Aileron Heavy Bold" panose="020B0604020202020204" charset="0"/>
            </a:rPr>
            <a:t>Check formats</a:t>
          </a:r>
          <a:endParaRPr lang="ar-SA" dirty="0">
            <a:latin typeface="Aileron Heavy Bold" panose="020B0604020202020204" charset="0"/>
          </a:endParaRPr>
        </a:p>
      </dgm:t>
    </dgm:pt>
    <dgm:pt modelId="{B5E4BE5C-07DD-4567-838D-7B98A3BC115A}" type="parTrans" cxnId="{9026546C-937F-4C0D-B0CB-4801E68B6A79}">
      <dgm:prSet/>
      <dgm:spPr/>
      <dgm:t>
        <a:bodyPr/>
        <a:lstStyle/>
        <a:p>
          <a:pPr algn="ctr" rtl="1"/>
          <a:endParaRPr lang="ar-SA"/>
        </a:p>
      </dgm:t>
    </dgm:pt>
    <dgm:pt modelId="{9DA1DCCB-2EBC-4F1F-A81C-1A89A484ECB7}" type="sibTrans" cxnId="{9026546C-937F-4C0D-B0CB-4801E68B6A79}">
      <dgm:prSet/>
      <dgm:spPr/>
      <dgm:t>
        <a:bodyPr/>
        <a:lstStyle/>
        <a:p>
          <a:pPr algn="ctr" rtl="1"/>
          <a:endParaRPr lang="ar-SA"/>
        </a:p>
      </dgm:t>
    </dgm:pt>
    <dgm:pt modelId="{BF2EEE02-921F-48EB-BB4D-644E878AEF8D}">
      <dgm:prSet/>
      <dgm:spPr/>
      <dgm:t>
        <a:bodyPr/>
        <a:lstStyle/>
        <a:p>
          <a:pPr algn="ctr" rtl="1"/>
          <a:r>
            <a:rPr lang="en-US" dirty="0">
              <a:latin typeface="Aileron Heavy Bold" panose="020B0604020202020204" charset="0"/>
            </a:rPr>
            <a:t>Check duplicates</a:t>
          </a:r>
        </a:p>
      </dgm:t>
    </dgm:pt>
    <dgm:pt modelId="{5D99B882-2DA0-4BF1-8AB8-CB6473C5365F}" type="parTrans" cxnId="{C53A6E32-965B-47EC-869F-DFF9892CCC56}">
      <dgm:prSet/>
      <dgm:spPr/>
      <dgm:t>
        <a:bodyPr/>
        <a:lstStyle/>
        <a:p>
          <a:pPr algn="ctr" rtl="1"/>
          <a:endParaRPr lang="ar-SA"/>
        </a:p>
      </dgm:t>
    </dgm:pt>
    <dgm:pt modelId="{AE22D2DE-6E79-4DAB-B503-6E8C8285F7C2}" type="sibTrans" cxnId="{C53A6E32-965B-47EC-869F-DFF9892CCC56}">
      <dgm:prSet/>
      <dgm:spPr/>
      <dgm:t>
        <a:bodyPr/>
        <a:lstStyle/>
        <a:p>
          <a:pPr algn="ctr" rtl="1"/>
          <a:endParaRPr lang="ar-SA"/>
        </a:p>
      </dgm:t>
    </dgm:pt>
    <dgm:pt modelId="{E5D26B13-1F84-45A5-B44C-090F4C148337}">
      <dgm:prSet/>
      <dgm:spPr/>
      <dgm:t>
        <a:bodyPr/>
        <a:lstStyle/>
        <a:p>
          <a:pPr algn="ctr" rtl="1"/>
          <a:r>
            <a:rPr lang="en-US" dirty="0">
              <a:latin typeface="Aileron Heavy Bold" panose="020B0604020202020204" charset="0"/>
            </a:rPr>
            <a:t>Clean text</a:t>
          </a:r>
        </a:p>
      </dgm:t>
    </dgm:pt>
    <dgm:pt modelId="{5A935277-077B-4707-A364-0C48E01A12B9}" type="parTrans" cxnId="{C97C1032-0AC7-4FF5-9762-FF043750B515}">
      <dgm:prSet/>
      <dgm:spPr/>
      <dgm:t>
        <a:bodyPr/>
        <a:lstStyle/>
        <a:p>
          <a:pPr algn="ctr" rtl="1"/>
          <a:endParaRPr lang="ar-SA"/>
        </a:p>
      </dgm:t>
    </dgm:pt>
    <dgm:pt modelId="{E38EB4D1-015F-43D1-843D-E90B69485131}" type="sibTrans" cxnId="{C97C1032-0AC7-4FF5-9762-FF043750B515}">
      <dgm:prSet/>
      <dgm:spPr/>
      <dgm:t>
        <a:bodyPr/>
        <a:lstStyle/>
        <a:p>
          <a:pPr algn="ctr" rtl="1"/>
          <a:endParaRPr lang="ar-SA"/>
        </a:p>
      </dgm:t>
    </dgm:pt>
    <dgm:pt modelId="{965147C5-3BE1-4C30-B3A4-DF9897D90A07}">
      <dgm:prSet/>
      <dgm:spPr/>
      <dgm:t>
        <a:bodyPr/>
        <a:lstStyle/>
        <a:p>
          <a:pPr algn="ctr" rtl="1"/>
          <a:r>
            <a:rPr lang="en-US" dirty="0">
              <a:latin typeface="Aileron Heavy Bold" panose="020B0604020202020204" charset="0"/>
            </a:rPr>
            <a:t>Drop un-necessary columns</a:t>
          </a:r>
          <a:endParaRPr lang="ar-SA" dirty="0">
            <a:latin typeface="Aileron Heavy Bold" panose="020B0604020202020204" charset="0"/>
          </a:endParaRPr>
        </a:p>
      </dgm:t>
    </dgm:pt>
    <dgm:pt modelId="{125CCD1B-433D-432E-83CA-7D1FDD017EEA}" type="parTrans" cxnId="{90F47F8D-D734-4B29-9454-A8C02C6036B0}">
      <dgm:prSet/>
      <dgm:spPr/>
      <dgm:t>
        <a:bodyPr/>
        <a:lstStyle/>
        <a:p>
          <a:pPr algn="ctr" rtl="1"/>
          <a:endParaRPr lang="ar-SA"/>
        </a:p>
      </dgm:t>
    </dgm:pt>
    <dgm:pt modelId="{8648337E-753D-46A2-B245-7690034AE10B}" type="sibTrans" cxnId="{90F47F8D-D734-4B29-9454-A8C02C6036B0}">
      <dgm:prSet/>
      <dgm:spPr/>
      <dgm:t>
        <a:bodyPr/>
        <a:lstStyle/>
        <a:p>
          <a:pPr algn="ctr" rtl="1"/>
          <a:endParaRPr lang="ar-SA"/>
        </a:p>
      </dgm:t>
    </dgm:pt>
    <dgm:pt modelId="{38D9E8D1-584B-4B6B-A01D-C57BFC656E07}">
      <dgm:prSet/>
      <dgm:spPr/>
      <dgm:t>
        <a:bodyPr/>
        <a:lstStyle/>
        <a:p>
          <a:pPr algn="ctr" rtl="1"/>
          <a:r>
            <a:rPr lang="en-US" dirty="0">
              <a:latin typeface="Aileron Heavy Bold" panose="020B0604020202020204" charset="0"/>
            </a:rPr>
            <a:t>Remove white spaces</a:t>
          </a:r>
          <a:endParaRPr lang="ar-SA" dirty="0">
            <a:latin typeface="Aileron Heavy Bold" panose="020B0604020202020204" charset="0"/>
          </a:endParaRPr>
        </a:p>
      </dgm:t>
    </dgm:pt>
    <dgm:pt modelId="{2D8224C6-13A7-4B69-9E94-3140A2512F0E}" type="parTrans" cxnId="{ADE58FAB-3FAF-4464-A1FE-1CF1753EE0A5}">
      <dgm:prSet/>
      <dgm:spPr/>
      <dgm:t>
        <a:bodyPr/>
        <a:lstStyle/>
        <a:p>
          <a:pPr algn="ctr" rtl="1"/>
          <a:endParaRPr lang="ar-SA"/>
        </a:p>
      </dgm:t>
    </dgm:pt>
    <dgm:pt modelId="{34E7BB4B-A238-4B9F-8E2F-8F80A470D972}" type="sibTrans" cxnId="{ADE58FAB-3FAF-4464-A1FE-1CF1753EE0A5}">
      <dgm:prSet/>
      <dgm:spPr/>
      <dgm:t>
        <a:bodyPr/>
        <a:lstStyle/>
        <a:p>
          <a:pPr algn="ctr" rtl="1"/>
          <a:endParaRPr lang="ar-SA"/>
        </a:p>
      </dgm:t>
    </dgm:pt>
    <dgm:pt modelId="{EA90EB23-D2A0-4E20-B07C-F3194D09E9C5}">
      <dgm:prSet/>
      <dgm:spPr/>
      <dgm:t>
        <a:bodyPr/>
        <a:lstStyle/>
        <a:p>
          <a:pPr algn="ctr" rtl="1"/>
          <a:r>
            <a:rPr lang="en-US" dirty="0" err="1">
              <a:latin typeface="Aileron Heavy Bold" panose="020B0604020202020204" charset="0"/>
            </a:rPr>
            <a:t>Reindex</a:t>
          </a:r>
          <a:r>
            <a:rPr lang="en-US" dirty="0">
              <a:latin typeface="Aileron Heavy Bold" panose="020B0604020202020204" charset="0"/>
            </a:rPr>
            <a:t> </a:t>
          </a:r>
          <a:r>
            <a:rPr lang="en-US" dirty="0" err="1">
              <a:latin typeface="Aileron Heavy Bold" panose="020B0604020202020204" charset="0"/>
            </a:rPr>
            <a:t>tha</a:t>
          </a:r>
          <a:r>
            <a:rPr lang="en-US" dirty="0">
              <a:latin typeface="Aileron Heavy Bold" panose="020B0604020202020204" charset="0"/>
            </a:rPr>
            <a:t> dataset</a:t>
          </a:r>
        </a:p>
      </dgm:t>
    </dgm:pt>
    <dgm:pt modelId="{83DD788C-326D-4154-8C80-79A61CCED7A7}" type="parTrans" cxnId="{C517C98C-2A57-4EB9-A328-D3CD41CA45C6}">
      <dgm:prSet/>
      <dgm:spPr/>
      <dgm:t>
        <a:bodyPr/>
        <a:lstStyle/>
        <a:p>
          <a:pPr algn="ctr" rtl="1"/>
          <a:endParaRPr lang="ar-SA"/>
        </a:p>
      </dgm:t>
    </dgm:pt>
    <dgm:pt modelId="{7230EB68-EEB1-4CD3-B6A3-A22615FED369}" type="sibTrans" cxnId="{C517C98C-2A57-4EB9-A328-D3CD41CA45C6}">
      <dgm:prSet/>
      <dgm:spPr/>
      <dgm:t>
        <a:bodyPr/>
        <a:lstStyle/>
        <a:p>
          <a:pPr algn="ctr" rtl="1"/>
          <a:endParaRPr lang="ar-SA"/>
        </a:p>
      </dgm:t>
    </dgm:pt>
    <dgm:pt modelId="{43E76F7B-B8FC-401F-AE51-327D517A16B7}" type="pres">
      <dgm:prSet presAssocID="{866CE4AF-89B7-4B46-8B29-16110CC0CCA6}" presName="Name0" presStyleCnt="0">
        <dgm:presLayoutVars>
          <dgm:dir/>
          <dgm:animLvl val="lvl"/>
          <dgm:resizeHandles val="exact"/>
        </dgm:presLayoutVars>
      </dgm:prSet>
      <dgm:spPr/>
    </dgm:pt>
    <dgm:pt modelId="{DFBF4FE8-2240-411D-BCF9-0284021EAC9A}" type="pres">
      <dgm:prSet presAssocID="{730A1EC4-2707-49C5-9D6A-722F5FC3FB73}" presName="parTxOnly" presStyleLbl="node1" presStyleIdx="0" presStyleCnt="8" custLinFactNeighborX="18567" custLinFactNeighborY="82">
        <dgm:presLayoutVars>
          <dgm:chMax val="0"/>
          <dgm:chPref val="0"/>
          <dgm:bulletEnabled val="1"/>
        </dgm:presLayoutVars>
      </dgm:prSet>
      <dgm:spPr/>
    </dgm:pt>
    <dgm:pt modelId="{FB6440DF-0689-466D-9EC8-052A84BD6C71}" type="pres">
      <dgm:prSet presAssocID="{E213A17C-C64C-4A66-9B31-2B896DAADE46}" presName="parTxOnlySpace" presStyleCnt="0"/>
      <dgm:spPr/>
    </dgm:pt>
    <dgm:pt modelId="{2D6EB278-D1D7-438E-AAD1-FB0F5FD06122}" type="pres">
      <dgm:prSet presAssocID="{1472EBAD-8B8A-40E6-8CA1-8647BD98B1D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DC8C59B-D071-4B1E-868E-F792A0E7F500}" type="pres">
      <dgm:prSet presAssocID="{12E44B03-D532-4349-B273-5A71065F0AAF}" presName="parTxOnlySpace" presStyleCnt="0"/>
      <dgm:spPr/>
    </dgm:pt>
    <dgm:pt modelId="{9A95DCE8-7869-4CFE-B8F4-E070D7B7887C}" type="pres">
      <dgm:prSet presAssocID="{DC0ACB25-7869-47C0-AD55-FEED73BBB8E5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47B4BC99-A7EA-491E-9582-9FFDA48895A6}" type="pres">
      <dgm:prSet presAssocID="{9DA1DCCB-2EBC-4F1F-A81C-1A89A484ECB7}" presName="parTxOnlySpace" presStyleCnt="0"/>
      <dgm:spPr/>
    </dgm:pt>
    <dgm:pt modelId="{648F43DE-DE3A-4249-B48E-1440EF82F043}" type="pres">
      <dgm:prSet presAssocID="{BF2EEE02-921F-48EB-BB4D-644E878AEF8D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1763D6C4-D56F-49ED-AE58-190344AB9AA0}" type="pres">
      <dgm:prSet presAssocID="{AE22D2DE-6E79-4DAB-B503-6E8C8285F7C2}" presName="parTxOnlySpace" presStyleCnt="0"/>
      <dgm:spPr/>
    </dgm:pt>
    <dgm:pt modelId="{DF98D90B-7CFC-44D3-8CF3-8BF8103A690F}" type="pres">
      <dgm:prSet presAssocID="{E5D26B13-1F84-45A5-B44C-090F4C148337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8C9B2DA0-5155-4DED-9FF2-A6A8F28B9B4F}" type="pres">
      <dgm:prSet presAssocID="{E38EB4D1-015F-43D1-843D-E90B69485131}" presName="parTxOnlySpace" presStyleCnt="0"/>
      <dgm:spPr/>
    </dgm:pt>
    <dgm:pt modelId="{43EB0455-85D2-416F-969F-A009C5711A76}" type="pres">
      <dgm:prSet presAssocID="{965147C5-3BE1-4C30-B3A4-DF9897D90A07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D3DE0AE-8A93-4B60-A004-AED5D03F7610}" type="pres">
      <dgm:prSet presAssocID="{8648337E-753D-46A2-B245-7690034AE10B}" presName="parTxOnlySpace" presStyleCnt="0"/>
      <dgm:spPr/>
    </dgm:pt>
    <dgm:pt modelId="{1F9F4D60-4635-418A-9851-5EDB78A935F2}" type="pres">
      <dgm:prSet presAssocID="{38D9E8D1-584B-4B6B-A01D-C57BFC656E07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EE8DC597-BF35-4D8E-A897-8081B331DED8}" type="pres">
      <dgm:prSet presAssocID="{34E7BB4B-A238-4B9F-8E2F-8F80A470D972}" presName="parTxOnlySpace" presStyleCnt="0"/>
      <dgm:spPr/>
    </dgm:pt>
    <dgm:pt modelId="{DDD9010C-F1F4-44E3-80F2-FF0077E1BD41}" type="pres">
      <dgm:prSet presAssocID="{EA90EB23-D2A0-4E20-B07C-F3194D09E9C5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2031B708-9B10-4DDF-8B9B-03F377F7840D}" srcId="{866CE4AF-89B7-4B46-8B29-16110CC0CCA6}" destId="{1472EBAD-8B8A-40E6-8CA1-8647BD98B1D2}" srcOrd="1" destOrd="0" parTransId="{41165F27-48F6-482B-947A-506243E96580}" sibTransId="{12E44B03-D532-4349-B273-5A71065F0AAF}"/>
    <dgm:cxn modelId="{8474D40A-934F-40C1-8FD9-32B23CA82AB9}" type="presOf" srcId="{38D9E8D1-584B-4B6B-A01D-C57BFC656E07}" destId="{1F9F4D60-4635-418A-9851-5EDB78A935F2}" srcOrd="0" destOrd="0" presId="urn:microsoft.com/office/officeart/2005/8/layout/chevron1"/>
    <dgm:cxn modelId="{EE0B281E-9333-4ECC-BA3A-B6DE71117001}" type="presOf" srcId="{730A1EC4-2707-49C5-9D6A-722F5FC3FB73}" destId="{DFBF4FE8-2240-411D-BCF9-0284021EAC9A}" srcOrd="0" destOrd="0" presId="urn:microsoft.com/office/officeart/2005/8/layout/chevron1"/>
    <dgm:cxn modelId="{C97C1032-0AC7-4FF5-9762-FF043750B515}" srcId="{866CE4AF-89B7-4B46-8B29-16110CC0CCA6}" destId="{E5D26B13-1F84-45A5-B44C-090F4C148337}" srcOrd="4" destOrd="0" parTransId="{5A935277-077B-4707-A364-0C48E01A12B9}" sibTransId="{E38EB4D1-015F-43D1-843D-E90B69485131}"/>
    <dgm:cxn modelId="{C53A6E32-965B-47EC-869F-DFF9892CCC56}" srcId="{866CE4AF-89B7-4B46-8B29-16110CC0CCA6}" destId="{BF2EEE02-921F-48EB-BB4D-644E878AEF8D}" srcOrd="3" destOrd="0" parTransId="{5D99B882-2DA0-4BF1-8AB8-CB6473C5365F}" sibTransId="{AE22D2DE-6E79-4DAB-B503-6E8C8285F7C2}"/>
    <dgm:cxn modelId="{04C78642-2B82-4041-A13B-257D2A1EBE10}" type="presOf" srcId="{DC0ACB25-7869-47C0-AD55-FEED73BBB8E5}" destId="{9A95DCE8-7869-4CFE-B8F4-E070D7B7887C}" srcOrd="0" destOrd="0" presId="urn:microsoft.com/office/officeart/2005/8/layout/chevron1"/>
    <dgm:cxn modelId="{BC834667-4764-48DB-AA50-B3D82ACB0DDB}" type="presOf" srcId="{1472EBAD-8B8A-40E6-8CA1-8647BD98B1D2}" destId="{2D6EB278-D1D7-438E-AAD1-FB0F5FD06122}" srcOrd="0" destOrd="0" presId="urn:microsoft.com/office/officeart/2005/8/layout/chevron1"/>
    <dgm:cxn modelId="{9026546C-937F-4C0D-B0CB-4801E68B6A79}" srcId="{866CE4AF-89B7-4B46-8B29-16110CC0CCA6}" destId="{DC0ACB25-7869-47C0-AD55-FEED73BBB8E5}" srcOrd="2" destOrd="0" parTransId="{B5E4BE5C-07DD-4567-838D-7B98A3BC115A}" sibTransId="{9DA1DCCB-2EBC-4F1F-A81C-1A89A484ECB7}"/>
    <dgm:cxn modelId="{64D14A5A-B399-41D1-8BAB-0793E8842CFA}" type="presOf" srcId="{EA90EB23-D2A0-4E20-B07C-F3194D09E9C5}" destId="{DDD9010C-F1F4-44E3-80F2-FF0077E1BD41}" srcOrd="0" destOrd="0" presId="urn:microsoft.com/office/officeart/2005/8/layout/chevron1"/>
    <dgm:cxn modelId="{C517C98C-2A57-4EB9-A328-D3CD41CA45C6}" srcId="{866CE4AF-89B7-4B46-8B29-16110CC0CCA6}" destId="{EA90EB23-D2A0-4E20-B07C-F3194D09E9C5}" srcOrd="7" destOrd="0" parTransId="{83DD788C-326D-4154-8C80-79A61CCED7A7}" sibTransId="{7230EB68-EEB1-4CD3-B6A3-A22615FED369}"/>
    <dgm:cxn modelId="{90F47F8D-D734-4B29-9454-A8C02C6036B0}" srcId="{866CE4AF-89B7-4B46-8B29-16110CC0CCA6}" destId="{965147C5-3BE1-4C30-B3A4-DF9897D90A07}" srcOrd="5" destOrd="0" parTransId="{125CCD1B-433D-432E-83CA-7D1FDD017EEA}" sibTransId="{8648337E-753D-46A2-B245-7690034AE10B}"/>
    <dgm:cxn modelId="{AF28229B-B4F8-403D-95DD-6ADB96796717}" srcId="{866CE4AF-89B7-4B46-8B29-16110CC0CCA6}" destId="{730A1EC4-2707-49C5-9D6A-722F5FC3FB73}" srcOrd="0" destOrd="0" parTransId="{C4491981-2307-40B6-A8D6-54205BB169FB}" sibTransId="{E213A17C-C64C-4A66-9B31-2B896DAADE46}"/>
    <dgm:cxn modelId="{E417F8A2-154D-48D4-B511-30E1E8998EA4}" type="presOf" srcId="{965147C5-3BE1-4C30-B3A4-DF9897D90A07}" destId="{43EB0455-85D2-416F-969F-A009C5711A76}" srcOrd="0" destOrd="0" presId="urn:microsoft.com/office/officeart/2005/8/layout/chevron1"/>
    <dgm:cxn modelId="{ADE58FAB-3FAF-4464-A1FE-1CF1753EE0A5}" srcId="{866CE4AF-89B7-4B46-8B29-16110CC0CCA6}" destId="{38D9E8D1-584B-4B6B-A01D-C57BFC656E07}" srcOrd="6" destOrd="0" parTransId="{2D8224C6-13A7-4B69-9E94-3140A2512F0E}" sibTransId="{34E7BB4B-A238-4B9F-8E2F-8F80A470D972}"/>
    <dgm:cxn modelId="{BC1610AD-3339-43D5-B887-8D97195CCA98}" type="presOf" srcId="{E5D26B13-1F84-45A5-B44C-090F4C148337}" destId="{DF98D90B-7CFC-44D3-8CF3-8BF8103A690F}" srcOrd="0" destOrd="0" presId="urn:microsoft.com/office/officeart/2005/8/layout/chevron1"/>
    <dgm:cxn modelId="{0BB147AD-A365-45BF-8103-927A327EAE31}" type="presOf" srcId="{BF2EEE02-921F-48EB-BB4D-644E878AEF8D}" destId="{648F43DE-DE3A-4249-B48E-1440EF82F043}" srcOrd="0" destOrd="0" presId="urn:microsoft.com/office/officeart/2005/8/layout/chevron1"/>
    <dgm:cxn modelId="{E0F7A5BC-87CF-4FCC-918C-7A7B3AFC6A74}" type="presOf" srcId="{866CE4AF-89B7-4B46-8B29-16110CC0CCA6}" destId="{43E76F7B-B8FC-401F-AE51-327D517A16B7}" srcOrd="0" destOrd="0" presId="urn:microsoft.com/office/officeart/2005/8/layout/chevron1"/>
    <dgm:cxn modelId="{95626035-A243-44AC-95A4-F5E57C5B78B2}" type="presParOf" srcId="{43E76F7B-B8FC-401F-AE51-327D517A16B7}" destId="{DFBF4FE8-2240-411D-BCF9-0284021EAC9A}" srcOrd="0" destOrd="0" presId="urn:microsoft.com/office/officeart/2005/8/layout/chevron1"/>
    <dgm:cxn modelId="{500C209D-D730-404F-B7BA-B8240E8BC022}" type="presParOf" srcId="{43E76F7B-B8FC-401F-AE51-327D517A16B7}" destId="{FB6440DF-0689-466D-9EC8-052A84BD6C71}" srcOrd="1" destOrd="0" presId="urn:microsoft.com/office/officeart/2005/8/layout/chevron1"/>
    <dgm:cxn modelId="{E3E3165E-9293-47D4-AE97-CA3D0F485304}" type="presParOf" srcId="{43E76F7B-B8FC-401F-AE51-327D517A16B7}" destId="{2D6EB278-D1D7-438E-AAD1-FB0F5FD06122}" srcOrd="2" destOrd="0" presId="urn:microsoft.com/office/officeart/2005/8/layout/chevron1"/>
    <dgm:cxn modelId="{25755845-7634-4CB5-B6F1-913A750418B9}" type="presParOf" srcId="{43E76F7B-B8FC-401F-AE51-327D517A16B7}" destId="{FDC8C59B-D071-4B1E-868E-F792A0E7F500}" srcOrd="3" destOrd="0" presId="urn:microsoft.com/office/officeart/2005/8/layout/chevron1"/>
    <dgm:cxn modelId="{AB838D65-5E92-4B6C-9FA9-D9C51FE15A02}" type="presParOf" srcId="{43E76F7B-B8FC-401F-AE51-327D517A16B7}" destId="{9A95DCE8-7869-4CFE-B8F4-E070D7B7887C}" srcOrd="4" destOrd="0" presId="urn:microsoft.com/office/officeart/2005/8/layout/chevron1"/>
    <dgm:cxn modelId="{98B9DEEE-13F9-46D4-8BD1-B012E3DFEEEA}" type="presParOf" srcId="{43E76F7B-B8FC-401F-AE51-327D517A16B7}" destId="{47B4BC99-A7EA-491E-9582-9FFDA48895A6}" srcOrd="5" destOrd="0" presId="urn:microsoft.com/office/officeart/2005/8/layout/chevron1"/>
    <dgm:cxn modelId="{DA1FA9C4-4451-4777-8D55-E4A5457F2616}" type="presParOf" srcId="{43E76F7B-B8FC-401F-AE51-327D517A16B7}" destId="{648F43DE-DE3A-4249-B48E-1440EF82F043}" srcOrd="6" destOrd="0" presId="urn:microsoft.com/office/officeart/2005/8/layout/chevron1"/>
    <dgm:cxn modelId="{80CD182D-8369-4B3A-89E6-BBC82EE0A661}" type="presParOf" srcId="{43E76F7B-B8FC-401F-AE51-327D517A16B7}" destId="{1763D6C4-D56F-49ED-AE58-190344AB9AA0}" srcOrd="7" destOrd="0" presId="urn:microsoft.com/office/officeart/2005/8/layout/chevron1"/>
    <dgm:cxn modelId="{A7E64EF8-6850-4316-9D66-3BE11BF452C0}" type="presParOf" srcId="{43E76F7B-B8FC-401F-AE51-327D517A16B7}" destId="{DF98D90B-7CFC-44D3-8CF3-8BF8103A690F}" srcOrd="8" destOrd="0" presId="urn:microsoft.com/office/officeart/2005/8/layout/chevron1"/>
    <dgm:cxn modelId="{99302B35-F6E3-4EE3-B7DB-2B9A662C4AB2}" type="presParOf" srcId="{43E76F7B-B8FC-401F-AE51-327D517A16B7}" destId="{8C9B2DA0-5155-4DED-9FF2-A6A8F28B9B4F}" srcOrd="9" destOrd="0" presId="urn:microsoft.com/office/officeart/2005/8/layout/chevron1"/>
    <dgm:cxn modelId="{B293487A-D01A-47AB-95AA-39E7C35B4183}" type="presParOf" srcId="{43E76F7B-B8FC-401F-AE51-327D517A16B7}" destId="{43EB0455-85D2-416F-969F-A009C5711A76}" srcOrd="10" destOrd="0" presId="urn:microsoft.com/office/officeart/2005/8/layout/chevron1"/>
    <dgm:cxn modelId="{F9D84345-60B2-4D18-B446-D8E656F3F5E9}" type="presParOf" srcId="{43E76F7B-B8FC-401F-AE51-327D517A16B7}" destId="{3D3DE0AE-8A93-4B60-A004-AED5D03F7610}" srcOrd="11" destOrd="0" presId="urn:microsoft.com/office/officeart/2005/8/layout/chevron1"/>
    <dgm:cxn modelId="{CA5A6A90-F355-42FF-8689-BA0B6EE5B436}" type="presParOf" srcId="{43E76F7B-B8FC-401F-AE51-327D517A16B7}" destId="{1F9F4D60-4635-418A-9851-5EDB78A935F2}" srcOrd="12" destOrd="0" presId="urn:microsoft.com/office/officeart/2005/8/layout/chevron1"/>
    <dgm:cxn modelId="{25DAC943-0B89-4005-955F-7B563B53AF82}" type="presParOf" srcId="{43E76F7B-B8FC-401F-AE51-327D517A16B7}" destId="{EE8DC597-BF35-4D8E-A897-8081B331DED8}" srcOrd="13" destOrd="0" presId="urn:microsoft.com/office/officeart/2005/8/layout/chevron1"/>
    <dgm:cxn modelId="{10F68879-8D7F-425E-AEFD-A6E499988A98}" type="presParOf" srcId="{43E76F7B-B8FC-401F-AE51-327D517A16B7}" destId="{DDD9010C-F1F4-44E3-80F2-FF0077E1BD41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490660-D09D-41A1-A811-221D7DDE857C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ar-SA"/>
        </a:p>
      </dgm:t>
    </dgm:pt>
    <dgm:pt modelId="{C45770BA-BE9F-4687-9720-526E38503FAA}">
      <dgm:prSet phldrT="[نص]" custT="1"/>
      <dgm:spPr/>
      <dgm:t>
        <a:bodyPr/>
        <a:lstStyle/>
        <a:p>
          <a:pPr rtl="1"/>
          <a:r>
            <a:rPr lang="en-US" sz="3600" b="1" i="0" dirty="0">
              <a:latin typeface="Aileron Heavy Bold" panose="020B0604020202020204" charset="0"/>
            </a:rPr>
            <a:t>Logistic Regression</a:t>
          </a:r>
          <a:endParaRPr lang="ar-SA" sz="3600" dirty="0">
            <a:latin typeface="Aileron Heavy Bold" panose="020B0604020202020204" charset="0"/>
          </a:endParaRPr>
        </a:p>
      </dgm:t>
    </dgm:pt>
    <dgm:pt modelId="{59ED9DED-E600-4257-9DB2-B4E453AA5B15}" type="parTrans" cxnId="{4361FCDB-D282-4B6A-89A4-87B241BA5029}">
      <dgm:prSet/>
      <dgm:spPr/>
      <dgm:t>
        <a:bodyPr/>
        <a:lstStyle/>
        <a:p>
          <a:pPr rtl="1"/>
          <a:endParaRPr lang="ar-SA"/>
        </a:p>
      </dgm:t>
    </dgm:pt>
    <dgm:pt modelId="{C4FF2CC1-0553-4DBE-B137-DD19049869FD}" type="sibTrans" cxnId="{4361FCDB-D282-4B6A-89A4-87B241BA5029}">
      <dgm:prSet/>
      <dgm:spPr/>
      <dgm:t>
        <a:bodyPr/>
        <a:lstStyle/>
        <a:p>
          <a:pPr rtl="1"/>
          <a:endParaRPr lang="ar-SA"/>
        </a:p>
      </dgm:t>
    </dgm:pt>
    <dgm:pt modelId="{76611296-8981-45DC-A26C-6367957C9FEF}">
      <dgm:prSet phldrT="[نص]" custT="1"/>
      <dgm:spPr/>
      <dgm:t>
        <a:bodyPr/>
        <a:lstStyle/>
        <a:p>
          <a:pPr rtl="1"/>
          <a:r>
            <a:rPr lang="en-US" sz="3600" b="1" dirty="0">
              <a:latin typeface="Aileron Heavy Bold" panose="020B0604020202020204" charset="0"/>
            </a:rPr>
            <a:t> Naive Bayes</a:t>
          </a:r>
          <a:endParaRPr lang="ar-SA" sz="3600" dirty="0">
            <a:latin typeface="Aileron Heavy Bold" panose="020B0604020202020204" charset="0"/>
          </a:endParaRPr>
        </a:p>
      </dgm:t>
    </dgm:pt>
    <dgm:pt modelId="{37F8B7F0-517B-4ACE-A975-F0DD830BE5EC}" type="parTrans" cxnId="{A2158606-C91F-436D-8070-0D55D0E63E47}">
      <dgm:prSet/>
      <dgm:spPr/>
      <dgm:t>
        <a:bodyPr/>
        <a:lstStyle/>
        <a:p>
          <a:pPr rtl="1"/>
          <a:endParaRPr lang="ar-SA"/>
        </a:p>
      </dgm:t>
    </dgm:pt>
    <dgm:pt modelId="{62271127-A76E-4D8D-A958-9BD892C35404}" type="sibTrans" cxnId="{A2158606-C91F-436D-8070-0D55D0E63E47}">
      <dgm:prSet/>
      <dgm:spPr/>
      <dgm:t>
        <a:bodyPr/>
        <a:lstStyle/>
        <a:p>
          <a:pPr rtl="1"/>
          <a:endParaRPr lang="ar-SA"/>
        </a:p>
      </dgm:t>
    </dgm:pt>
    <dgm:pt modelId="{1579EB77-3B48-45C2-AED7-35CE228DB4CF}">
      <dgm:prSet phldrT="[نص]" custT="1"/>
      <dgm:spPr/>
      <dgm:t>
        <a:bodyPr/>
        <a:lstStyle/>
        <a:p>
          <a:pPr rtl="1"/>
          <a:r>
            <a:rPr lang="en-US" sz="3600" b="1" i="0" dirty="0">
              <a:latin typeface="Aileron Heavy Bold" panose="020B0604020202020204" charset="0"/>
            </a:rPr>
            <a:t>TF-IDF</a:t>
          </a:r>
          <a:endParaRPr lang="ar-SA" sz="3600" dirty="0">
            <a:latin typeface="Aileron Heavy Bold" panose="020B0604020202020204" charset="0"/>
          </a:endParaRPr>
        </a:p>
      </dgm:t>
    </dgm:pt>
    <dgm:pt modelId="{A5030453-38ED-450D-AD26-32F78C19AE49}" type="parTrans" cxnId="{2FD876C8-D54D-4E1F-BB60-EFA771DA9D14}">
      <dgm:prSet/>
      <dgm:spPr/>
      <dgm:t>
        <a:bodyPr/>
        <a:lstStyle/>
        <a:p>
          <a:pPr rtl="1"/>
          <a:endParaRPr lang="ar-SA"/>
        </a:p>
      </dgm:t>
    </dgm:pt>
    <dgm:pt modelId="{DBB19693-79D2-43B0-80A6-82C970CC5657}" type="sibTrans" cxnId="{2FD876C8-D54D-4E1F-BB60-EFA771DA9D14}">
      <dgm:prSet/>
      <dgm:spPr/>
      <dgm:t>
        <a:bodyPr/>
        <a:lstStyle/>
        <a:p>
          <a:pPr rtl="1"/>
          <a:endParaRPr lang="ar-SA"/>
        </a:p>
      </dgm:t>
    </dgm:pt>
    <dgm:pt modelId="{044169A7-C782-4A10-8A26-52851FEBCFF4}" type="pres">
      <dgm:prSet presAssocID="{2A490660-D09D-41A1-A811-221D7DDE857C}" presName="outerComposite" presStyleCnt="0">
        <dgm:presLayoutVars>
          <dgm:chMax val="5"/>
          <dgm:dir/>
          <dgm:resizeHandles val="exact"/>
        </dgm:presLayoutVars>
      </dgm:prSet>
      <dgm:spPr/>
    </dgm:pt>
    <dgm:pt modelId="{AEEB4147-4922-4204-92F3-007C0EE57131}" type="pres">
      <dgm:prSet presAssocID="{2A490660-D09D-41A1-A811-221D7DDE857C}" presName="dummyMaxCanvas" presStyleCnt="0">
        <dgm:presLayoutVars/>
      </dgm:prSet>
      <dgm:spPr/>
    </dgm:pt>
    <dgm:pt modelId="{59E73F5B-E42A-4593-95AA-39DE7A6B6364}" type="pres">
      <dgm:prSet presAssocID="{2A490660-D09D-41A1-A811-221D7DDE857C}" presName="ThreeNodes_1" presStyleLbl="node1" presStyleIdx="0" presStyleCnt="3">
        <dgm:presLayoutVars>
          <dgm:bulletEnabled val="1"/>
        </dgm:presLayoutVars>
      </dgm:prSet>
      <dgm:spPr/>
    </dgm:pt>
    <dgm:pt modelId="{9D797EF1-EBBA-448D-87FC-B931769F9E0B}" type="pres">
      <dgm:prSet presAssocID="{2A490660-D09D-41A1-A811-221D7DDE857C}" presName="ThreeNodes_2" presStyleLbl="node1" presStyleIdx="1" presStyleCnt="3">
        <dgm:presLayoutVars>
          <dgm:bulletEnabled val="1"/>
        </dgm:presLayoutVars>
      </dgm:prSet>
      <dgm:spPr/>
    </dgm:pt>
    <dgm:pt modelId="{0C5F94AE-8508-4AC0-BE97-DDBD10796E1B}" type="pres">
      <dgm:prSet presAssocID="{2A490660-D09D-41A1-A811-221D7DDE857C}" presName="ThreeNodes_3" presStyleLbl="node1" presStyleIdx="2" presStyleCnt="3">
        <dgm:presLayoutVars>
          <dgm:bulletEnabled val="1"/>
        </dgm:presLayoutVars>
      </dgm:prSet>
      <dgm:spPr/>
    </dgm:pt>
    <dgm:pt modelId="{48A6EF2F-64EB-4FD6-8BE4-C12C36344FEF}" type="pres">
      <dgm:prSet presAssocID="{2A490660-D09D-41A1-A811-221D7DDE857C}" presName="ThreeConn_1-2" presStyleLbl="fgAccFollowNode1" presStyleIdx="0" presStyleCnt="2">
        <dgm:presLayoutVars>
          <dgm:bulletEnabled val="1"/>
        </dgm:presLayoutVars>
      </dgm:prSet>
      <dgm:spPr/>
    </dgm:pt>
    <dgm:pt modelId="{BCC1C0D0-0DF4-468A-B9C8-666F111B7777}" type="pres">
      <dgm:prSet presAssocID="{2A490660-D09D-41A1-A811-221D7DDE857C}" presName="ThreeConn_2-3" presStyleLbl="fgAccFollowNode1" presStyleIdx="1" presStyleCnt="2">
        <dgm:presLayoutVars>
          <dgm:bulletEnabled val="1"/>
        </dgm:presLayoutVars>
      </dgm:prSet>
      <dgm:spPr/>
    </dgm:pt>
    <dgm:pt modelId="{143ECCF3-B346-42B0-9FEE-1B8B49189454}" type="pres">
      <dgm:prSet presAssocID="{2A490660-D09D-41A1-A811-221D7DDE857C}" presName="ThreeNodes_1_text" presStyleLbl="node1" presStyleIdx="2" presStyleCnt="3">
        <dgm:presLayoutVars>
          <dgm:bulletEnabled val="1"/>
        </dgm:presLayoutVars>
      </dgm:prSet>
      <dgm:spPr/>
    </dgm:pt>
    <dgm:pt modelId="{B7D79BC6-4072-49BF-8D95-CE4DD757A3A5}" type="pres">
      <dgm:prSet presAssocID="{2A490660-D09D-41A1-A811-221D7DDE857C}" presName="ThreeNodes_2_text" presStyleLbl="node1" presStyleIdx="2" presStyleCnt="3">
        <dgm:presLayoutVars>
          <dgm:bulletEnabled val="1"/>
        </dgm:presLayoutVars>
      </dgm:prSet>
      <dgm:spPr/>
    </dgm:pt>
    <dgm:pt modelId="{205F23AA-7B92-4772-838F-E7525FA71E29}" type="pres">
      <dgm:prSet presAssocID="{2A490660-D09D-41A1-A811-221D7DDE857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2158606-C91F-436D-8070-0D55D0E63E47}" srcId="{2A490660-D09D-41A1-A811-221D7DDE857C}" destId="{76611296-8981-45DC-A26C-6367957C9FEF}" srcOrd="1" destOrd="0" parTransId="{37F8B7F0-517B-4ACE-A975-F0DD830BE5EC}" sibTransId="{62271127-A76E-4D8D-A958-9BD892C35404}"/>
    <dgm:cxn modelId="{B20DDE4D-D0D0-4B43-85C0-51A0712B387E}" type="presOf" srcId="{C4FF2CC1-0553-4DBE-B137-DD19049869FD}" destId="{48A6EF2F-64EB-4FD6-8BE4-C12C36344FEF}" srcOrd="0" destOrd="0" presId="urn:microsoft.com/office/officeart/2005/8/layout/vProcess5"/>
    <dgm:cxn modelId="{F43C5C53-3FF6-40C9-935B-0859D7574866}" type="presOf" srcId="{76611296-8981-45DC-A26C-6367957C9FEF}" destId="{B7D79BC6-4072-49BF-8D95-CE4DD757A3A5}" srcOrd="1" destOrd="0" presId="urn:microsoft.com/office/officeart/2005/8/layout/vProcess5"/>
    <dgm:cxn modelId="{E95F8E86-E6AA-4CFE-878B-6DC94A8E92D8}" type="presOf" srcId="{C45770BA-BE9F-4687-9720-526E38503FAA}" destId="{59E73F5B-E42A-4593-95AA-39DE7A6B6364}" srcOrd="0" destOrd="0" presId="urn:microsoft.com/office/officeart/2005/8/layout/vProcess5"/>
    <dgm:cxn modelId="{08276A9B-3652-4B6F-AE4A-C08FC3C0460A}" type="presOf" srcId="{1579EB77-3B48-45C2-AED7-35CE228DB4CF}" destId="{0C5F94AE-8508-4AC0-BE97-DDBD10796E1B}" srcOrd="0" destOrd="0" presId="urn:microsoft.com/office/officeart/2005/8/layout/vProcess5"/>
    <dgm:cxn modelId="{004F06A0-1240-4C85-871F-BFD911DE8040}" type="presOf" srcId="{62271127-A76E-4D8D-A958-9BD892C35404}" destId="{BCC1C0D0-0DF4-468A-B9C8-666F111B7777}" srcOrd="0" destOrd="0" presId="urn:microsoft.com/office/officeart/2005/8/layout/vProcess5"/>
    <dgm:cxn modelId="{0FBAA7B9-2EAE-4655-85C0-76BE98842E3F}" type="presOf" srcId="{76611296-8981-45DC-A26C-6367957C9FEF}" destId="{9D797EF1-EBBA-448D-87FC-B931769F9E0B}" srcOrd="0" destOrd="0" presId="urn:microsoft.com/office/officeart/2005/8/layout/vProcess5"/>
    <dgm:cxn modelId="{2FD876C8-D54D-4E1F-BB60-EFA771DA9D14}" srcId="{2A490660-D09D-41A1-A811-221D7DDE857C}" destId="{1579EB77-3B48-45C2-AED7-35CE228DB4CF}" srcOrd="2" destOrd="0" parTransId="{A5030453-38ED-450D-AD26-32F78C19AE49}" sibTransId="{DBB19693-79D2-43B0-80A6-82C970CC5657}"/>
    <dgm:cxn modelId="{903926D5-DBC7-4811-A655-702A5A8107D5}" type="presOf" srcId="{1579EB77-3B48-45C2-AED7-35CE228DB4CF}" destId="{205F23AA-7B92-4772-838F-E7525FA71E29}" srcOrd="1" destOrd="0" presId="urn:microsoft.com/office/officeart/2005/8/layout/vProcess5"/>
    <dgm:cxn modelId="{4361FCDB-D282-4B6A-89A4-87B241BA5029}" srcId="{2A490660-D09D-41A1-A811-221D7DDE857C}" destId="{C45770BA-BE9F-4687-9720-526E38503FAA}" srcOrd="0" destOrd="0" parTransId="{59ED9DED-E600-4257-9DB2-B4E453AA5B15}" sibTransId="{C4FF2CC1-0553-4DBE-B137-DD19049869FD}"/>
    <dgm:cxn modelId="{A74094EC-A582-4119-A067-FB609851DF2E}" type="presOf" srcId="{C45770BA-BE9F-4687-9720-526E38503FAA}" destId="{143ECCF3-B346-42B0-9FEE-1B8B49189454}" srcOrd="1" destOrd="0" presId="urn:microsoft.com/office/officeart/2005/8/layout/vProcess5"/>
    <dgm:cxn modelId="{145CAAF3-22BB-4F6D-9107-402EE3532F21}" type="presOf" srcId="{2A490660-D09D-41A1-A811-221D7DDE857C}" destId="{044169A7-C782-4A10-8A26-52851FEBCFF4}" srcOrd="0" destOrd="0" presId="urn:microsoft.com/office/officeart/2005/8/layout/vProcess5"/>
    <dgm:cxn modelId="{60AA3668-F867-4A86-9630-AE685C09EC71}" type="presParOf" srcId="{044169A7-C782-4A10-8A26-52851FEBCFF4}" destId="{AEEB4147-4922-4204-92F3-007C0EE57131}" srcOrd="0" destOrd="0" presId="urn:microsoft.com/office/officeart/2005/8/layout/vProcess5"/>
    <dgm:cxn modelId="{F430971F-CC79-4790-BE87-BF4CCB1FD9D7}" type="presParOf" srcId="{044169A7-C782-4A10-8A26-52851FEBCFF4}" destId="{59E73F5B-E42A-4593-95AA-39DE7A6B6364}" srcOrd="1" destOrd="0" presId="urn:microsoft.com/office/officeart/2005/8/layout/vProcess5"/>
    <dgm:cxn modelId="{286B5C3D-2BBD-466A-B9FA-C62C45FBF542}" type="presParOf" srcId="{044169A7-C782-4A10-8A26-52851FEBCFF4}" destId="{9D797EF1-EBBA-448D-87FC-B931769F9E0B}" srcOrd="2" destOrd="0" presId="urn:microsoft.com/office/officeart/2005/8/layout/vProcess5"/>
    <dgm:cxn modelId="{DF2305E7-6C27-4620-A04E-83E433348CE9}" type="presParOf" srcId="{044169A7-C782-4A10-8A26-52851FEBCFF4}" destId="{0C5F94AE-8508-4AC0-BE97-DDBD10796E1B}" srcOrd="3" destOrd="0" presId="urn:microsoft.com/office/officeart/2005/8/layout/vProcess5"/>
    <dgm:cxn modelId="{85488BEF-B962-4362-9899-E98234347B64}" type="presParOf" srcId="{044169A7-C782-4A10-8A26-52851FEBCFF4}" destId="{48A6EF2F-64EB-4FD6-8BE4-C12C36344FEF}" srcOrd="4" destOrd="0" presId="urn:microsoft.com/office/officeart/2005/8/layout/vProcess5"/>
    <dgm:cxn modelId="{840794D0-168E-4B42-BE77-BEF74C668931}" type="presParOf" srcId="{044169A7-C782-4A10-8A26-52851FEBCFF4}" destId="{BCC1C0D0-0DF4-468A-B9C8-666F111B7777}" srcOrd="5" destOrd="0" presId="urn:microsoft.com/office/officeart/2005/8/layout/vProcess5"/>
    <dgm:cxn modelId="{2AAF69E0-C27C-43FC-B0AB-396B4D5F6C72}" type="presParOf" srcId="{044169A7-C782-4A10-8A26-52851FEBCFF4}" destId="{143ECCF3-B346-42B0-9FEE-1B8B49189454}" srcOrd="6" destOrd="0" presId="urn:microsoft.com/office/officeart/2005/8/layout/vProcess5"/>
    <dgm:cxn modelId="{966E771E-8AB8-4324-8E17-95727A11F640}" type="presParOf" srcId="{044169A7-C782-4A10-8A26-52851FEBCFF4}" destId="{B7D79BC6-4072-49BF-8D95-CE4DD757A3A5}" srcOrd="7" destOrd="0" presId="urn:microsoft.com/office/officeart/2005/8/layout/vProcess5"/>
    <dgm:cxn modelId="{EEB966B0-9C22-48FB-A118-95F7E18B5C33}" type="presParOf" srcId="{044169A7-C782-4A10-8A26-52851FEBCFF4}" destId="{205F23AA-7B92-4772-838F-E7525FA71E2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5F986-1468-49F2-A204-44939A7CF9F7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649A3F6F-2393-4DA5-BE08-31CF5E719684}">
      <dgm:prSet phldrT="[نص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rtl="1"/>
          <a:endParaRPr lang="ar-SA" dirty="0"/>
        </a:p>
      </dgm:t>
    </dgm:pt>
    <dgm:pt modelId="{B3DF88D7-27BF-4B9B-8E4A-E2F762D85CE7}" type="parTrans" cxnId="{DAA2AF1F-B48D-4697-84AB-1ABE90E2BC28}">
      <dgm:prSet/>
      <dgm:spPr/>
      <dgm:t>
        <a:bodyPr/>
        <a:lstStyle/>
        <a:p>
          <a:pPr rtl="1"/>
          <a:endParaRPr lang="ar-SA"/>
        </a:p>
      </dgm:t>
    </dgm:pt>
    <dgm:pt modelId="{E7CBD4FA-E169-4A81-B4A0-FA50F955778A}" type="sibTrans" cxnId="{DAA2AF1F-B48D-4697-84AB-1ABE90E2BC28}">
      <dgm:prSet/>
      <dgm:spPr/>
      <dgm:t>
        <a:bodyPr/>
        <a:lstStyle/>
        <a:p>
          <a:pPr rtl="1"/>
          <a:endParaRPr lang="ar-SA"/>
        </a:p>
      </dgm:t>
    </dgm:pt>
    <dgm:pt modelId="{A110F624-E0B7-4233-961A-3CCA01C9DFA1}">
      <dgm:prSet phldrT="[نص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 err="1"/>
            <a:t>numpy</a:t>
          </a:r>
          <a:endParaRPr lang="ar-SA" dirty="0"/>
        </a:p>
      </dgm:t>
    </dgm:pt>
    <dgm:pt modelId="{33E5B63D-F300-4831-AC24-9A8BA4DE1284}" type="parTrans" cxnId="{9CE6C8B6-200A-4A73-9660-6C7B49E5CE5F}">
      <dgm:prSet/>
      <dgm:spPr/>
      <dgm:t>
        <a:bodyPr/>
        <a:lstStyle/>
        <a:p>
          <a:pPr rtl="1"/>
          <a:endParaRPr lang="ar-SA"/>
        </a:p>
      </dgm:t>
    </dgm:pt>
    <dgm:pt modelId="{BD7D998E-1C96-464C-ACCA-A65E00662258}" type="sibTrans" cxnId="{9CE6C8B6-200A-4A73-9660-6C7B49E5CE5F}">
      <dgm:prSet/>
      <dgm:spPr/>
      <dgm:t>
        <a:bodyPr/>
        <a:lstStyle/>
        <a:p>
          <a:pPr rtl="1"/>
          <a:endParaRPr lang="ar-SA"/>
        </a:p>
      </dgm:t>
    </dgm:pt>
    <dgm:pt modelId="{50C8EDF2-6AFA-48D5-87F2-E03706DCFB59}">
      <dgm:prSet phldrT="[نص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/>
            <a:t>pandas</a:t>
          </a:r>
          <a:endParaRPr lang="ar-SA" dirty="0"/>
        </a:p>
      </dgm:t>
    </dgm:pt>
    <dgm:pt modelId="{D41C7086-64AE-4E71-94E5-9193491474E2}" type="parTrans" cxnId="{AA176E62-060E-4D29-BD9F-79B855B7DEBC}">
      <dgm:prSet/>
      <dgm:spPr/>
      <dgm:t>
        <a:bodyPr/>
        <a:lstStyle/>
        <a:p>
          <a:pPr rtl="1"/>
          <a:endParaRPr lang="ar-SA"/>
        </a:p>
      </dgm:t>
    </dgm:pt>
    <dgm:pt modelId="{3EF6A3AA-862B-4F32-B617-0009B22D4EF0}" type="sibTrans" cxnId="{AA176E62-060E-4D29-BD9F-79B855B7DEBC}">
      <dgm:prSet/>
      <dgm:spPr/>
      <dgm:t>
        <a:bodyPr/>
        <a:lstStyle/>
        <a:p>
          <a:pPr rtl="1"/>
          <a:endParaRPr lang="ar-SA"/>
        </a:p>
      </dgm:t>
    </dgm:pt>
    <dgm:pt modelId="{94DE0B43-9CEA-4C62-B381-74DF6F6CC1B2}">
      <dgm:prSet phldrT="[نص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 err="1"/>
            <a:t>seaborn</a:t>
          </a:r>
          <a:endParaRPr lang="ar-SA" dirty="0"/>
        </a:p>
      </dgm:t>
    </dgm:pt>
    <dgm:pt modelId="{C42940E2-E650-4FF9-A5C4-9A638A474C18}" type="parTrans" cxnId="{4074DA1C-487E-4964-94EA-3E2FD23F4C79}">
      <dgm:prSet/>
      <dgm:spPr/>
      <dgm:t>
        <a:bodyPr/>
        <a:lstStyle/>
        <a:p>
          <a:pPr rtl="1"/>
          <a:endParaRPr lang="ar-SA"/>
        </a:p>
      </dgm:t>
    </dgm:pt>
    <dgm:pt modelId="{4241E33F-F964-4FDC-A01C-FFD668BD34D3}" type="sibTrans" cxnId="{4074DA1C-487E-4964-94EA-3E2FD23F4C79}">
      <dgm:prSet/>
      <dgm:spPr/>
      <dgm:t>
        <a:bodyPr/>
        <a:lstStyle/>
        <a:p>
          <a:pPr rtl="1"/>
          <a:endParaRPr lang="ar-SA"/>
        </a:p>
      </dgm:t>
    </dgm:pt>
    <dgm:pt modelId="{3A919CB1-3B10-4B4C-B087-D6AB9579357B}">
      <dgm:prSet phldrT="[نص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 err="1"/>
            <a:t>sklearnl</a:t>
          </a:r>
          <a:endParaRPr lang="ar-SA" dirty="0"/>
        </a:p>
      </dgm:t>
    </dgm:pt>
    <dgm:pt modelId="{61A1F2E4-B4A7-4699-9CAA-371218027354}" type="parTrans" cxnId="{C83006BA-7A30-4B12-9E58-BD5D7395EA86}">
      <dgm:prSet/>
      <dgm:spPr/>
      <dgm:t>
        <a:bodyPr/>
        <a:lstStyle/>
        <a:p>
          <a:pPr rtl="1"/>
          <a:endParaRPr lang="ar-SA"/>
        </a:p>
      </dgm:t>
    </dgm:pt>
    <dgm:pt modelId="{E2838CA1-FB77-4D99-9062-EFBB95480F09}" type="sibTrans" cxnId="{C83006BA-7A30-4B12-9E58-BD5D7395EA86}">
      <dgm:prSet/>
      <dgm:spPr/>
      <dgm:t>
        <a:bodyPr/>
        <a:lstStyle/>
        <a:p>
          <a:pPr rtl="1"/>
          <a:endParaRPr lang="ar-SA"/>
        </a:p>
      </dgm:t>
    </dgm:pt>
    <dgm:pt modelId="{4A9A669C-B12C-4DE9-BCC0-7441D31A3112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 err="1"/>
            <a:t>matplotlib</a:t>
          </a:r>
          <a:endParaRPr lang="ar-SA" dirty="0"/>
        </a:p>
      </dgm:t>
    </dgm:pt>
    <dgm:pt modelId="{C6B925EA-BAE7-4CE6-B66C-72ACC9C75E15}" type="parTrans" cxnId="{745F4076-0BFC-4039-A9FF-1F8D91FA2721}">
      <dgm:prSet/>
      <dgm:spPr/>
      <dgm:t>
        <a:bodyPr/>
        <a:lstStyle/>
        <a:p>
          <a:pPr rtl="1"/>
          <a:endParaRPr lang="ar-SA"/>
        </a:p>
      </dgm:t>
    </dgm:pt>
    <dgm:pt modelId="{571E61AE-389B-4ACD-8E24-2CD51A3931D3}" type="sibTrans" cxnId="{745F4076-0BFC-4039-A9FF-1F8D91FA2721}">
      <dgm:prSet/>
      <dgm:spPr/>
      <dgm:t>
        <a:bodyPr/>
        <a:lstStyle/>
        <a:p>
          <a:pPr rtl="1"/>
          <a:endParaRPr lang="ar-SA"/>
        </a:p>
      </dgm:t>
    </dgm:pt>
    <dgm:pt modelId="{2AFE71F0-B6CC-4B23-B0CE-51697DB48B9C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 err="1"/>
            <a:t>nltk</a:t>
          </a:r>
          <a:endParaRPr lang="ar-SA" dirty="0"/>
        </a:p>
      </dgm:t>
    </dgm:pt>
    <dgm:pt modelId="{08B26FDB-B2AC-4A7B-8CE3-A34EB62D201A}" type="parTrans" cxnId="{4F2A49C6-8FC2-440F-9433-96C0D9E30C54}">
      <dgm:prSet/>
      <dgm:spPr/>
      <dgm:t>
        <a:bodyPr/>
        <a:lstStyle/>
        <a:p>
          <a:pPr rtl="1"/>
          <a:endParaRPr lang="ar-SA"/>
        </a:p>
      </dgm:t>
    </dgm:pt>
    <dgm:pt modelId="{1D67CC51-E638-464C-910F-818FB7C70B33}" type="sibTrans" cxnId="{4F2A49C6-8FC2-440F-9433-96C0D9E30C54}">
      <dgm:prSet/>
      <dgm:spPr/>
      <dgm:t>
        <a:bodyPr/>
        <a:lstStyle/>
        <a:p>
          <a:pPr rtl="1"/>
          <a:endParaRPr lang="ar-SA"/>
        </a:p>
      </dgm:t>
    </dgm:pt>
    <dgm:pt modelId="{AC5632A6-8515-4476-A586-9C766F00D69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 err="1"/>
            <a:t>Wordcloud</a:t>
          </a:r>
          <a:endParaRPr lang="ar-SA" dirty="0"/>
        </a:p>
      </dgm:t>
    </dgm:pt>
    <dgm:pt modelId="{71BFEF29-AAE3-4570-A70B-C41F753A23B7}" type="parTrans" cxnId="{CE3614F4-06AF-491C-B5F3-07F057F774B8}">
      <dgm:prSet/>
      <dgm:spPr/>
      <dgm:t>
        <a:bodyPr/>
        <a:lstStyle/>
        <a:p>
          <a:pPr rtl="1"/>
          <a:endParaRPr lang="ar-SA"/>
        </a:p>
      </dgm:t>
    </dgm:pt>
    <dgm:pt modelId="{D184EDC8-0F27-41AF-92DD-9130B44AB14F}" type="sibTrans" cxnId="{CE3614F4-06AF-491C-B5F3-07F057F774B8}">
      <dgm:prSet/>
      <dgm:spPr/>
      <dgm:t>
        <a:bodyPr/>
        <a:lstStyle/>
        <a:p>
          <a:pPr rtl="1"/>
          <a:endParaRPr lang="ar-SA"/>
        </a:p>
      </dgm:t>
    </dgm:pt>
    <dgm:pt modelId="{8E99F825-5F0A-41F2-8A8C-5EB1E17FAB65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/>
            <a:t>collections</a:t>
          </a:r>
          <a:endParaRPr lang="ar-SA" dirty="0"/>
        </a:p>
      </dgm:t>
    </dgm:pt>
    <dgm:pt modelId="{4CECEBB3-5B53-4A6F-9B7E-942780A68E64}" type="parTrans" cxnId="{A7C7279F-B751-4BCA-9A91-52B48EA8035F}">
      <dgm:prSet/>
      <dgm:spPr/>
      <dgm:t>
        <a:bodyPr/>
        <a:lstStyle/>
        <a:p>
          <a:pPr rtl="1"/>
          <a:endParaRPr lang="ar-SA"/>
        </a:p>
      </dgm:t>
    </dgm:pt>
    <dgm:pt modelId="{83075E60-E38D-4038-B39A-92BB44529CA8}" type="sibTrans" cxnId="{A7C7279F-B751-4BCA-9A91-52B48EA8035F}">
      <dgm:prSet/>
      <dgm:spPr/>
      <dgm:t>
        <a:bodyPr/>
        <a:lstStyle/>
        <a:p>
          <a:pPr rtl="1"/>
          <a:endParaRPr lang="ar-SA"/>
        </a:p>
      </dgm:t>
    </dgm:pt>
    <dgm:pt modelId="{FB878A86-ADFE-441E-824C-8CFB834590FF}" type="pres">
      <dgm:prSet presAssocID="{2A75F986-1468-49F2-A204-44939A7CF9F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7226BF2-7511-4D04-B6CC-4716D7DBEA42}" type="pres">
      <dgm:prSet presAssocID="{649A3F6F-2393-4DA5-BE08-31CF5E719684}" presName="centerShape" presStyleLbl="node0" presStyleIdx="0" presStyleCnt="1" custScaleX="148646" custScaleY="125702"/>
      <dgm:spPr/>
    </dgm:pt>
    <dgm:pt modelId="{E6E156E2-91FB-43E1-A30A-0CC71D527AED}" type="pres">
      <dgm:prSet presAssocID="{33E5B63D-F300-4831-AC24-9A8BA4DE1284}" presName="Name9" presStyleLbl="parChTrans1D2" presStyleIdx="0" presStyleCnt="8"/>
      <dgm:spPr/>
    </dgm:pt>
    <dgm:pt modelId="{627831C1-3066-49B4-A768-4858741077D8}" type="pres">
      <dgm:prSet presAssocID="{33E5B63D-F300-4831-AC24-9A8BA4DE1284}" presName="connTx" presStyleLbl="parChTrans1D2" presStyleIdx="0" presStyleCnt="8"/>
      <dgm:spPr/>
    </dgm:pt>
    <dgm:pt modelId="{53E7A6AF-A909-4425-9144-6145A1EE5D55}" type="pres">
      <dgm:prSet presAssocID="{A110F624-E0B7-4233-961A-3CCA01C9DFA1}" presName="node" presStyleLbl="node1" presStyleIdx="0" presStyleCnt="8">
        <dgm:presLayoutVars>
          <dgm:bulletEnabled val="1"/>
        </dgm:presLayoutVars>
      </dgm:prSet>
      <dgm:spPr/>
    </dgm:pt>
    <dgm:pt modelId="{6E1CE43A-B10E-4DEA-848E-4FF7B4BE20DC}" type="pres">
      <dgm:prSet presAssocID="{D41C7086-64AE-4E71-94E5-9193491474E2}" presName="Name9" presStyleLbl="parChTrans1D2" presStyleIdx="1" presStyleCnt="8"/>
      <dgm:spPr/>
    </dgm:pt>
    <dgm:pt modelId="{81A25BDC-833C-4BE8-9577-91EE02F54FAF}" type="pres">
      <dgm:prSet presAssocID="{D41C7086-64AE-4E71-94E5-9193491474E2}" presName="connTx" presStyleLbl="parChTrans1D2" presStyleIdx="1" presStyleCnt="8"/>
      <dgm:spPr/>
    </dgm:pt>
    <dgm:pt modelId="{5A4F2A89-BA5E-4C76-81A4-A1A5F34C4641}" type="pres">
      <dgm:prSet presAssocID="{50C8EDF2-6AFA-48D5-87F2-E03706DCFB59}" presName="node" presStyleLbl="node1" presStyleIdx="1" presStyleCnt="8">
        <dgm:presLayoutVars>
          <dgm:bulletEnabled val="1"/>
        </dgm:presLayoutVars>
      </dgm:prSet>
      <dgm:spPr/>
    </dgm:pt>
    <dgm:pt modelId="{AF1C31FC-9B78-4A91-B83A-E064D3F8CAD3}" type="pres">
      <dgm:prSet presAssocID="{C42940E2-E650-4FF9-A5C4-9A638A474C18}" presName="Name9" presStyleLbl="parChTrans1D2" presStyleIdx="2" presStyleCnt="8"/>
      <dgm:spPr/>
    </dgm:pt>
    <dgm:pt modelId="{2D74F955-4C99-45A0-89AE-E4E417F5A97D}" type="pres">
      <dgm:prSet presAssocID="{C42940E2-E650-4FF9-A5C4-9A638A474C18}" presName="connTx" presStyleLbl="parChTrans1D2" presStyleIdx="2" presStyleCnt="8"/>
      <dgm:spPr/>
    </dgm:pt>
    <dgm:pt modelId="{4DE54807-A8C2-4338-AEB2-1FD0D8ED1D07}" type="pres">
      <dgm:prSet presAssocID="{94DE0B43-9CEA-4C62-B381-74DF6F6CC1B2}" presName="node" presStyleLbl="node1" presStyleIdx="2" presStyleCnt="8">
        <dgm:presLayoutVars>
          <dgm:bulletEnabled val="1"/>
        </dgm:presLayoutVars>
      </dgm:prSet>
      <dgm:spPr/>
    </dgm:pt>
    <dgm:pt modelId="{1DAAB5F8-CD2D-493A-AF49-F91808423879}" type="pres">
      <dgm:prSet presAssocID="{61A1F2E4-B4A7-4699-9CAA-371218027354}" presName="Name9" presStyleLbl="parChTrans1D2" presStyleIdx="3" presStyleCnt="8"/>
      <dgm:spPr/>
    </dgm:pt>
    <dgm:pt modelId="{3A75FAC1-42FF-4E54-9B9B-9377F33686C0}" type="pres">
      <dgm:prSet presAssocID="{61A1F2E4-B4A7-4699-9CAA-371218027354}" presName="connTx" presStyleLbl="parChTrans1D2" presStyleIdx="3" presStyleCnt="8"/>
      <dgm:spPr/>
    </dgm:pt>
    <dgm:pt modelId="{72FD655E-1330-4819-9837-34D74226C1F7}" type="pres">
      <dgm:prSet presAssocID="{3A919CB1-3B10-4B4C-B087-D6AB9579357B}" presName="node" presStyleLbl="node1" presStyleIdx="3" presStyleCnt="8">
        <dgm:presLayoutVars>
          <dgm:bulletEnabled val="1"/>
        </dgm:presLayoutVars>
      </dgm:prSet>
      <dgm:spPr/>
    </dgm:pt>
    <dgm:pt modelId="{48A84382-6B29-48A9-9352-D464BB752F90}" type="pres">
      <dgm:prSet presAssocID="{C6B925EA-BAE7-4CE6-B66C-72ACC9C75E15}" presName="Name9" presStyleLbl="parChTrans1D2" presStyleIdx="4" presStyleCnt="8"/>
      <dgm:spPr/>
    </dgm:pt>
    <dgm:pt modelId="{3BDB94CD-8C6D-4583-8D19-C499C08D453F}" type="pres">
      <dgm:prSet presAssocID="{C6B925EA-BAE7-4CE6-B66C-72ACC9C75E15}" presName="connTx" presStyleLbl="parChTrans1D2" presStyleIdx="4" presStyleCnt="8"/>
      <dgm:spPr/>
    </dgm:pt>
    <dgm:pt modelId="{A8C6D9DC-1B26-47E6-AB97-A66AFE12EB32}" type="pres">
      <dgm:prSet presAssocID="{4A9A669C-B12C-4DE9-BCC0-7441D31A3112}" presName="node" presStyleLbl="node1" presStyleIdx="4" presStyleCnt="8">
        <dgm:presLayoutVars>
          <dgm:bulletEnabled val="1"/>
        </dgm:presLayoutVars>
      </dgm:prSet>
      <dgm:spPr/>
    </dgm:pt>
    <dgm:pt modelId="{97F22F4C-A98E-46D8-A081-678C833ADAA1}" type="pres">
      <dgm:prSet presAssocID="{08B26FDB-B2AC-4A7B-8CE3-A34EB62D201A}" presName="Name9" presStyleLbl="parChTrans1D2" presStyleIdx="5" presStyleCnt="8"/>
      <dgm:spPr/>
    </dgm:pt>
    <dgm:pt modelId="{2D0EF45A-2D24-4983-B567-88ED62B933DA}" type="pres">
      <dgm:prSet presAssocID="{08B26FDB-B2AC-4A7B-8CE3-A34EB62D201A}" presName="connTx" presStyleLbl="parChTrans1D2" presStyleIdx="5" presStyleCnt="8"/>
      <dgm:spPr/>
    </dgm:pt>
    <dgm:pt modelId="{8DD10336-7321-43F5-8890-6AB6F943E259}" type="pres">
      <dgm:prSet presAssocID="{2AFE71F0-B6CC-4B23-B0CE-51697DB48B9C}" presName="node" presStyleLbl="node1" presStyleIdx="5" presStyleCnt="8">
        <dgm:presLayoutVars>
          <dgm:bulletEnabled val="1"/>
        </dgm:presLayoutVars>
      </dgm:prSet>
      <dgm:spPr/>
    </dgm:pt>
    <dgm:pt modelId="{EA3B53FB-9059-4DDA-A7BC-70F7CA246DD0}" type="pres">
      <dgm:prSet presAssocID="{4CECEBB3-5B53-4A6F-9B7E-942780A68E64}" presName="Name9" presStyleLbl="parChTrans1D2" presStyleIdx="6" presStyleCnt="8"/>
      <dgm:spPr/>
    </dgm:pt>
    <dgm:pt modelId="{3D770500-7F4C-4716-BE37-72BA0F925C9B}" type="pres">
      <dgm:prSet presAssocID="{4CECEBB3-5B53-4A6F-9B7E-942780A68E64}" presName="connTx" presStyleLbl="parChTrans1D2" presStyleIdx="6" presStyleCnt="8"/>
      <dgm:spPr/>
    </dgm:pt>
    <dgm:pt modelId="{B8608800-4A26-459A-92F9-FE44BE6D6577}" type="pres">
      <dgm:prSet presAssocID="{8E99F825-5F0A-41F2-8A8C-5EB1E17FAB65}" presName="node" presStyleLbl="node1" presStyleIdx="6" presStyleCnt="8">
        <dgm:presLayoutVars>
          <dgm:bulletEnabled val="1"/>
        </dgm:presLayoutVars>
      </dgm:prSet>
      <dgm:spPr/>
    </dgm:pt>
    <dgm:pt modelId="{73D0D177-121A-4270-A49D-B482C25FCC57}" type="pres">
      <dgm:prSet presAssocID="{71BFEF29-AAE3-4570-A70B-C41F753A23B7}" presName="Name9" presStyleLbl="parChTrans1D2" presStyleIdx="7" presStyleCnt="8"/>
      <dgm:spPr/>
    </dgm:pt>
    <dgm:pt modelId="{DB702B0B-F119-4678-9BD3-E6FE03F4DC1E}" type="pres">
      <dgm:prSet presAssocID="{71BFEF29-AAE3-4570-A70B-C41F753A23B7}" presName="connTx" presStyleLbl="parChTrans1D2" presStyleIdx="7" presStyleCnt="8"/>
      <dgm:spPr/>
    </dgm:pt>
    <dgm:pt modelId="{437AAB00-3AAC-4DAE-B45A-3D9DD00882E6}" type="pres">
      <dgm:prSet presAssocID="{AC5632A6-8515-4476-A586-9C766F00D695}" presName="node" presStyleLbl="node1" presStyleIdx="7" presStyleCnt="8">
        <dgm:presLayoutVars>
          <dgm:bulletEnabled val="1"/>
        </dgm:presLayoutVars>
      </dgm:prSet>
      <dgm:spPr/>
    </dgm:pt>
  </dgm:ptLst>
  <dgm:cxnLst>
    <dgm:cxn modelId="{EE378E10-5146-4A61-AE3A-2C85DDB1AFC9}" type="presOf" srcId="{AC5632A6-8515-4476-A586-9C766F00D695}" destId="{437AAB00-3AAC-4DAE-B45A-3D9DD00882E6}" srcOrd="0" destOrd="0" presId="urn:microsoft.com/office/officeart/2005/8/layout/radial1"/>
    <dgm:cxn modelId="{C240F517-993C-4927-9FB9-A27F67CAB313}" type="presOf" srcId="{8E99F825-5F0A-41F2-8A8C-5EB1E17FAB65}" destId="{B8608800-4A26-459A-92F9-FE44BE6D6577}" srcOrd="0" destOrd="0" presId="urn:microsoft.com/office/officeart/2005/8/layout/radial1"/>
    <dgm:cxn modelId="{08D2CB19-36B2-4C98-977F-2093CED7D919}" type="presOf" srcId="{C42940E2-E650-4FF9-A5C4-9A638A474C18}" destId="{2D74F955-4C99-45A0-89AE-E4E417F5A97D}" srcOrd="1" destOrd="0" presId="urn:microsoft.com/office/officeart/2005/8/layout/radial1"/>
    <dgm:cxn modelId="{4074DA1C-487E-4964-94EA-3E2FD23F4C79}" srcId="{649A3F6F-2393-4DA5-BE08-31CF5E719684}" destId="{94DE0B43-9CEA-4C62-B381-74DF6F6CC1B2}" srcOrd="2" destOrd="0" parTransId="{C42940E2-E650-4FF9-A5C4-9A638A474C18}" sibTransId="{4241E33F-F964-4FDC-A01C-FFD668BD34D3}"/>
    <dgm:cxn modelId="{39CB841E-AEC0-458D-BB4E-03D5622F4072}" type="presOf" srcId="{D41C7086-64AE-4E71-94E5-9193491474E2}" destId="{81A25BDC-833C-4BE8-9577-91EE02F54FAF}" srcOrd="1" destOrd="0" presId="urn:microsoft.com/office/officeart/2005/8/layout/radial1"/>
    <dgm:cxn modelId="{DAA2AF1F-B48D-4697-84AB-1ABE90E2BC28}" srcId="{2A75F986-1468-49F2-A204-44939A7CF9F7}" destId="{649A3F6F-2393-4DA5-BE08-31CF5E719684}" srcOrd="0" destOrd="0" parTransId="{B3DF88D7-27BF-4B9B-8E4A-E2F762D85CE7}" sibTransId="{E7CBD4FA-E169-4A81-B4A0-FA50F955778A}"/>
    <dgm:cxn modelId="{A6035D21-0D39-4E59-A69D-E4AFA961F28E}" type="presOf" srcId="{D41C7086-64AE-4E71-94E5-9193491474E2}" destId="{6E1CE43A-B10E-4DEA-848E-4FF7B4BE20DC}" srcOrd="0" destOrd="0" presId="urn:microsoft.com/office/officeart/2005/8/layout/radial1"/>
    <dgm:cxn modelId="{FB572F2B-24A7-405E-A345-5989B8D9B622}" type="presOf" srcId="{61A1F2E4-B4A7-4699-9CAA-371218027354}" destId="{3A75FAC1-42FF-4E54-9B9B-9377F33686C0}" srcOrd="1" destOrd="0" presId="urn:microsoft.com/office/officeart/2005/8/layout/radial1"/>
    <dgm:cxn modelId="{DC2C2334-ADA9-466E-868C-0D574BB89546}" type="presOf" srcId="{33E5B63D-F300-4831-AC24-9A8BA4DE1284}" destId="{E6E156E2-91FB-43E1-A30A-0CC71D527AED}" srcOrd="0" destOrd="0" presId="urn:microsoft.com/office/officeart/2005/8/layout/radial1"/>
    <dgm:cxn modelId="{087C0B3B-C0F3-42A0-B1D9-9C01AF30932D}" type="presOf" srcId="{2A75F986-1468-49F2-A204-44939A7CF9F7}" destId="{FB878A86-ADFE-441E-824C-8CFB834590FF}" srcOrd="0" destOrd="0" presId="urn:microsoft.com/office/officeart/2005/8/layout/radial1"/>
    <dgm:cxn modelId="{AA176E62-060E-4D29-BD9F-79B855B7DEBC}" srcId="{649A3F6F-2393-4DA5-BE08-31CF5E719684}" destId="{50C8EDF2-6AFA-48D5-87F2-E03706DCFB59}" srcOrd="1" destOrd="0" parTransId="{D41C7086-64AE-4E71-94E5-9193491474E2}" sibTransId="{3EF6A3AA-862B-4F32-B617-0009B22D4EF0}"/>
    <dgm:cxn modelId="{C98CD943-E8CD-4789-925D-B0A5CFA111FE}" type="presOf" srcId="{61A1F2E4-B4A7-4699-9CAA-371218027354}" destId="{1DAAB5F8-CD2D-493A-AF49-F91808423879}" srcOrd="0" destOrd="0" presId="urn:microsoft.com/office/officeart/2005/8/layout/radial1"/>
    <dgm:cxn modelId="{619CF345-AAB6-4FD3-9E9B-BF73D94E8A76}" type="presOf" srcId="{3A919CB1-3B10-4B4C-B087-D6AB9579357B}" destId="{72FD655E-1330-4819-9837-34D74226C1F7}" srcOrd="0" destOrd="0" presId="urn:microsoft.com/office/officeart/2005/8/layout/radial1"/>
    <dgm:cxn modelId="{7ECF6867-5C34-4E04-895B-E661B7FB44AC}" type="presOf" srcId="{C6B925EA-BAE7-4CE6-B66C-72ACC9C75E15}" destId="{3BDB94CD-8C6D-4583-8D19-C499C08D453F}" srcOrd="1" destOrd="0" presId="urn:microsoft.com/office/officeart/2005/8/layout/radial1"/>
    <dgm:cxn modelId="{FB460448-C60D-49AA-BEEF-E47FC413EE22}" type="presOf" srcId="{2AFE71F0-B6CC-4B23-B0CE-51697DB48B9C}" destId="{8DD10336-7321-43F5-8890-6AB6F943E259}" srcOrd="0" destOrd="0" presId="urn:microsoft.com/office/officeart/2005/8/layout/radial1"/>
    <dgm:cxn modelId="{223E4149-9B01-4350-8C6A-85D4F459E66C}" type="presOf" srcId="{71BFEF29-AAE3-4570-A70B-C41F753A23B7}" destId="{73D0D177-121A-4270-A49D-B482C25FCC57}" srcOrd="0" destOrd="0" presId="urn:microsoft.com/office/officeart/2005/8/layout/radial1"/>
    <dgm:cxn modelId="{1E50BA69-5BCB-4748-9632-B6B678B51E35}" type="presOf" srcId="{A110F624-E0B7-4233-961A-3CCA01C9DFA1}" destId="{53E7A6AF-A909-4425-9144-6145A1EE5D55}" srcOrd="0" destOrd="0" presId="urn:microsoft.com/office/officeart/2005/8/layout/radial1"/>
    <dgm:cxn modelId="{502A984A-06B7-47E2-AF01-6C35BFBDE566}" type="presOf" srcId="{649A3F6F-2393-4DA5-BE08-31CF5E719684}" destId="{47226BF2-7511-4D04-B6CC-4716D7DBEA42}" srcOrd="0" destOrd="0" presId="urn:microsoft.com/office/officeart/2005/8/layout/radial1"/>
    <dgm:cxn modelId="{46ED3073-70A8-4F3E-A4A2-D6046CFCE031}" type="presOf" srcId="{08B26FDB-B2AC-4A7B-8CE3-A34EB62D201A}" destId="{97F22F4C-A98E-46D8-A081-678C833ADAA1}" srcOrd="0" destOrd="0" presId="urn:microsoft.com/office/officeart/2005/8/layout/radial1"/>
    <dgm:cxn modelId="{745F4076-0BFC-4039-A9FF-1F8D91FA2721}" srcId="{649A3F6F-2393-4DA5-BE08-31CF5E719684}" destId="{4A9A669C-B12C-4DE9-BCC0-7441D31A3112}" srcOrd="4" destOrd="0" parTransId="{C6B925EA-BAE7-4CE6-B66C-72ACC9C75E15}" sibTransId="{571E61AE-389B-4ACD-8E24-2CD51A3931D3}"/>
    <dgm:cxn modelId="{B5CB6F87-8181-4733-928B-D63E12AB2819}" type="presOf" srcId="{C42940E2-E650-4FF9-A5C4-9A638A474C18}" destId="{AF1C31FC-9B78-4A91-B83A-E064D3F8CAD3}" srcOrd="0" destOrd="0" presId="urn:microsoft.com/office/officeart/2005/8/layout/radial1"/>
    <dgm:cxn modelId="{E85CCE8E-6477-481C-886C-AA9E0FEF17A7}" type="presOf" srcId="{94DE0B43-9CEA-4C62-B381-74DF6F6CC1B2}" destId="{4DE54807-A8C2-4338-AEB2-1FD0D8ED1D07}" srcOrd="0" destOrd="0" presId="urn:microsoft.com/office/officeart/2005/8/layout/radial1"/>
    <dgm:cxn modelId="{53D9799E-E178-4436-B773-6467C84916AF}" type="presOf" srcId="{4A9A669C-B12C-4DE9-BCC0-7441D31A3112}" destId="{A8C6D9DC-1B26-47E6-AB97-A66AFE12EB32}" srcOrd="0" destOrd="0" presId="urn:microsoft.com/office/officeart/2005/8/layout/radial1"/>
    <dgm:cxn modelId="{A7C7279F-B751-4BCA-9A91-52B48EA8035F}" srcId="{649A3F6F-2393-4DA5-BE08-31CF5E719684}" destId="{8E99F825-5F0A-41F2-8A8C-5EB1E17FAB65}" srcOrd="6" destOrd="0" parTransId="{4CECEBB3-5B53-4A6F-9B7E-942780A68E64}" sibTransId="{83075E60-E38D-4038-B39A-92BB44529CA8}"/>
    <dgm:cxn modelId="{6A93689F-E49F-4CE6-8365-22169B2A4746}" type="presOf" srcId="{33E5B63D-F300-4831-AC24-9A8BA4DE1284}" destId="{627831C1-3066-49B4-A768-4858741077D8}" srcOrd="1" destOrd="0" presId="urn:microsoft.com/office/officeart/2005/8/layout/radial1"/>
    <dgm:cxn modelId="{9CE6C8B6-200A-4A73-9660-6C7B49E5CE5F}" srcId="{649A3F6F-2393-4DA5-BE08-31CF5E719684}" destId="{A110F624-E0B7-4233-961A-3CCA01C9DFA1}" srcOrd="0" destOrd="0" parTransId="{33E5B63D-F300-4831-AC24-9A8BA4DE1284}" sibTransId="{BD7D998E-1C96-464C-ACCA-A65E00662258}"/>
    <dgm:cxn modelId="{C83006BA-7A30-4B12-9E58-BD5D7395EA86}" srcId="{649A3F6F-2393-4DA5-BE08-31CF5E719684}" destId="{3A919CB1-3B10-4B4C-B087-D6AB9579357B}" srcOrd="3" destOrd="0" parTransId="{61A1F2E4-B4A7-4699-9CAA-371218027354}" sibTransId="{E2838CA1-FB77-4D99-9062-EFBB95480F09}"/>
    <dgm:cxn modelId="{6F4CEFBB-4A33-4743-84FA-9A2AA9BD11F3}" type="presOf" srcId="{50C8EDF2-6AFA-48D5-87F2-E03706DCFB59}" destId="{5A4F2A89-BA5E-4C76-81A4-A1A5F34C4641}" srcOrd="0" destOrd="0" presId="urn:microsoft.com/office/officeart/2005/8/layout/radial1"/>
    <dgm:cxn modelId="{FC56DBC4-243C-4716-977A-01FADCA7E0D8}" type="presOf" srcId="{71BFEF29-AAE3-4570-A70B-C41F753A23B7}" destId="{DB702B0B-F119-4678-9BD3-E6FE03F4DC1E}" srcOrd="1" destOrd="0" presId="urn:microsoft.com/office/officeart/2005/8/layout/radial1"/>
    <dgm:cxn modelId="{29B764C6-F4F0-4481-B76D-82B198562551}" type="presOf" srcId="{C6B925EA-BAE7-4CE6-B66C-72ACC9C75E15}" destId="{48A84382-6B29-48A9-9352-D464BB752F90}" srcOrd="0" destOrd="0" presId="urn:microsoft.com/office/officeart/2005/8/layout/radial1"/>
    <dgm:cxn modelId="{4F2A49C6-8FC2-440F-9433-96C0D9E30C54}" srcId="{649A3F6F-2393-4DA5-BE08-31CF5E719684}" destId="{2AFE71F0-B6CC-4B23-B0CE-51697DB48B9C}" srcOrd="5" destOrd="0" parTransId="{08B26FDB-B2AC-4A7B-8CE3-A34EB62D201A}" sibTransId="{1D67CC51-E638-464C-910F-818FB7C70B33}"/>
    <dgm:cxn modelId="{E5E4ACC6-3B3D-4A0D-B6C3-B29BFC55A6CA}" type="presOf" srcId="{08B26FDB-B2AC-4A7B-8CE3-A34EB62D201A}" destId="{2D0EF45A-2D24-4983-B567-88ED62B933DA}" srcOrd="1" destOrd="0" presId="urn:microsoft.com/office/officeart/2005/8/layout/radial1"/>
    <dgm:cxn modelId="{1C0F7DD2-89BC-481C-97BE-1B1D97FA387D}" type="presOf" srcId="{4CECEBB3-5B53-4A6F-9B7E-942780A68E64}" destId="{3D770500-7F4C-4716-BE37-72BA0F925C9B}" srcOrd="1" destOrd="0" presId="urn:microsoft.com/office/officeart/2005/8/layout/radial1"/>
    <dgm:cxn modelId="{051DDDD6-B2C7-487B-A43C-BA0611F91575}" type="presOf" srcId="{4CECEBB3-5B53-4A6F-9B7E-942780A68E64}" destId="{EA3B53FB-9059-4DDA-A7BC-70F7CA246DD0}" srcOrd="0" destOrd="0" presId="urn:microsoft.com/office/officeart/2005/8/layout/radial1"/>
    <dgm:cxn modelId="{CE3614F4-06AF-491C-B5F3-07F057F774B8}" srcId="{649A3F6F-2393-4DA5-BE08-31CF5E719684}" destId="{AC5632A6-8515-4476-A586-9C766F00D695}" srcOrd="7" destOrd="0" parTransId="{71BFEF29-AAE3-4570-A70B-C41F753A23B7}" sibTransId="{D184EDC8-0F27-41AF-92DD-9130B44AB14F}"/>
    <dgm:cxn modelId="{991B750F-F581-4EE1-8469-12F079150F02}" type="presParOf" srcId="{FB878A86-ADFE-441E-824C-8CFB834590FF}" destId="{47226BF2-7511-4D04-B6CC-4716D7DBEA42}" srcOrd="0" destOrd="0" presId="urn:microsoft.com/office/officeart/2005/8/layout/radial1"/>
    <dgm:cxn modelId="{2DAB2A36-2564-4CB6-A790-917E0656E403}" type="presParOf" srcId="{FB878A86-ADFE-441E-824C-8CFB834590FF}" destId="{E6E156E2-91FB-43E1-A30A-0CC71D527AED}" srcOrd="1" destOrd="0" presId="urn:microsoft.com/office/officeart/2005/8/layout/radial1"/>
    <dgm:cxn modelId="{AAD39FF2-9BFE-43EB-AA41-F5E6F6E7851D}" type="presParOf" srcId="{E6E156E2-91FB-43E1-A30A-0CC71D527AED}" destId="{627831C1-3066-49B4-A768-4858741077D8}" srcOrd="0" destOrd="0" presId="urn:microsoft.com/office/officeart/2005/8/layout/radial1"/>
    <dgm:cxn modelId="{5D658705-7FFC-4D12-9A50-4734FC2B965E}" type="presParOf" srcId="{FB878A86-ADFE-441E-824C-8CFB834590FF}" destId="{53E7A6AF-A909-4425-9144-6145A1EE5D55}" srcOrd="2" destOrd="0" presId="urn:microsoft.com/office/officeart/2005/8/layout/radial1"/>
    <dgm:cxn modelId="{A2B5CC8E-8D24-4479-81B0-7EDE10EC718A}" type="presParOf" srcId="{FB878A86-ADFE-441E-824C-8CFB834590FF}" destId="{6E1CE43A-B10E-4DEA-848E-4FF7B4BE20DC}" srcOrd="3" destOrd="0" presId="urn:microsoft.com/office/officeart/2005/8/layout/radial1"/>
    <dgm:cxn modelId="{D94CFADD-FC81-4187-BACF-5D1B652E5D6C}" type="presParOf" srcId="{6E1CE43A-B10E-4DEA-848E-4FF7B4BE20DC}" destId="{81A25BDC-833C-4BE8-9577-91EE02F54FAF}" srcOrd="0" destOrd="0" presId="urn:microsoft.com/office/officeart/2005/8/layout/radial1"/>
    <dgm:cxn modelId="{5B9431F8-9479-4498-8132-F06269BBAF24}" type="presParOf" srcId="{FB878A86-ADFE-441E-824C-8CFB834590FF}" destId="{5A4F2A89-BA5E-4C76-81A4-A1A5F34C4641}" srcOrd="4" destOrd="0" presId="urn:microsoft.com/office/officeart/2005/8/layout/radial1"/>
    <dgm:cxn modelId="{96B67DAE-143C-40B6-93C4-AB37771C53A0}" type="presParOf" srcId="{FB878A86-ADFE-441E-824C-8CFB834590FF}" destId="{AF1C31FC-9B78-4A91-B83A-E064D3F8CAD3}" srcOrd="5" destOrd="0" presId="urn:microsoft.com/office/officeart/2005/8/layout/radial1"/>
    <dgm:cxn modelId="{C645AD2C-8D2B-4D66-A565-4BA995B8D9A3}" type="presParOf" srcId="{AF1C31FC-9B78-4A91-B83A-E064D3F8CAD3}" destId="{2D74F955-4C99-45A0-89AE-E4E417F5A97D}" srcOrd="0" destOrd="0" presId="urn:microsoft.com/office/officeart/2005/8/layout/radial1"/>
    <dgm:cxn modelId="{FFE49825-523A-4169-929C-73661973AD2E}" type="presParOf" srcId="{FB878A86-ADFE-441E-824C-8CFB834590FF}" destId="{4DE54807-A8C2-4338-AEB2-1FD0D8ED1D07}" srcOrd="6" destOrd="0" presId="urn:microsoft.com/office/officeart/2005/8/layout/radial1"/>
    <dgm:cxn modelId="{CF39FD14-C782-4F27-A300-0D6BEF60A9F1}" type="presParOf" srcId="{FB878A86-ADFE-441E-824C-8CFB834590FF}" destId="{1DAAB5F8-CD2D-493A-AF49-F91808423879}" srcOrd="7" destOrd="0" presId="urn:microsoft.com/office/officeart/2005/8/layout/radial1"/>
    <dgm:cxn modelId="{334D50AA-A600-4BD8-B1FB-91B4095E86E8}" type="presParOf" srcId="{1DAAB5F8-CD2D-493A-AF49-F91808423879}" destId="{3A75FAC1-42FF-4E54-9B9B-9377F33686C0}" srcOrd="0" destOrd="0" presId="urn:microsoft.com/office/officeart/2005/8/layout/radial1"/>
    <dgm:cxn modelId="{7B9F8D18-8C4A-4736-A865-A7C599F71908}" type="presParOf" srcId="{FB878A86-ADFE-441E-824C-8CFB834590FF}" destId="{72FD655E-1330-4819-9837-34D74226C1F7}" srcOrd="8" destOrd="0" presId="urn:microsoft.com/office/officeart/2005/8/layout/radial1"/>
    <dgm:cxn modelId="{A9914782-8D04-42B6-924B-0C5E5D82C4DD}" type="presParOf" srcId="{FB878A86-ADFE-441E-824C-8CFB834590FF}" destId="{48A84382-6B29-48A9-9352-D464BB752F90}" srcOrd="9" destOrd="0" presId="urn:microsoft.com/office/officeart/2005/8/layout/radial1"/>
    <dgm:cxn modelId="{EA389637-2F8F-469C-ACB8-A00796DC85D5}" type="presParOf" srcId="{48A84382-6B29-48A9-9352-D464BB752F90}" destId="{3BDB94CD-8C6D-4583-8D19-C499C08D453F}" srcOrd="0" destOrd="0" presId="urn:microsoft.com/office/officeart/2005/8/layout/radial1"/>
    <dgm:cxn modelId="{36DD0DE2-0987-47F9-973A-6FEF141A4B68}" type="presParOf" srcId="{FB878A86-ADFE-441E-824C-8CFB834590FF}" destId="{A8C6D9DC-1B26-47E6-AB97-A66AFE12EB32}" srcOrd="10" destOrd="0" presId="urn:microsoft.com/office/officeart/2005/8/layout/radial1"/>
    <dgm:cxn modelId="{CE2819B3-CACF-456B-9E0C-AF9F740D229C}" type="presParOf" srcId="{FB878A86-ADFE-441E-824C-8CFB834590FF}" destId="{97F22F4C-A98E-46D8-A081-678C833ADAA1}" srcOrd="11" destOrd="0" presId="urn:microsoft.com/office/officeart/2005/8/layout/radial1"/>
    <dgm:cxn modelId="{9AE05576-B6F2-4C42-B04B-8A7D390DDCAF}" type="presParOf" srcId="{97F22F4C-A98E-46D8-A081-678C833ADAA1}" destId="{2D0EF45A-2D24-4983-B567-88ED62B933DA}" srcOrd="0" destOrd="0" presId="urn:microsoft.com/office/officeart/2005/8/layout/radial1"/>
    <dgm:cxn modelId="{09A29604-DDB5-4611-AF9F-972EA0145642}" type="presParOf" srcId="{FB878A86-ADFE-441E-824C-8CFB834590FF}" destId="{8DD10336-7321-43F5-8890-6AB6F943E259}" srcOrd="12" destOrd="0" presId="urn:microsoft.com/office/officeart/2005/8/layout/radial1"/>
    <dgm:cxn modelId="{B877D5DD-22D0-4E3F-9FFD-8B45DE4E4120}" type="presParOf" srcId="{FB878A86-ADFE-441E-824C-8CFB834590FF}" destId="{EA3B53FB-9059-4DDA-A7BC-70F7CA246DD0}" srcOrd="13" destOrd="0" presId="urn:microsoft.com/office/officeart/2005/8/layout/radial1"/>
    <dgm:cxn modelId="{50224EC4-185E-4E2E-8605-9859F3F26ECD}" type="presParOf" srcId="{EA3B53FB-9059-4DDA-A7BC-70F7CA246DD0}" destId="{3D770500-7F4C-4716-BE37-72BA0F925C9B}" srcOrd="0" destOrd="0" presId="urn:microsoft.com/office/officeart/2005/8/layout/radial1"/>
    <dgm:cxn modelId="{F60DAD60-0D9C-45E9-B30A-CD7107238D15}" type="presParOf" srcId="{FB878A86-ADFE-441E-824C-8CFB834590FF}" destId="{B8608800-4A26-459A-92F9-FE44BE6D6577}" srcOrd="14" destOrd="0" presId="urn:microsoft.com/office/officeart/2005/8/layout/radial1"/>
    <dgm:cxn modelId="{781C0D27-E496-42B8-88E6-0F88C3CEA8C5}" type="presParOf" srcId="{FB878A86-ADFE-441E-824C-8CFB834590FF}" destId="{73D0D177-121A-4270-A49D-B482C25FCC57}" srcOrd="15" destOrd="0" presId="urn:microsoft.com/office/officeart/2005/8/layout/radial1"/>
    <dgm:cxn modelId="{B0448336-71A0-4062-9B66-A2B28CC5DF31}" type="presParOf" srcId="{73D0D177-121A-4270-A49D-B482C25FCC57}" destId="{DB702B0B-F119-4678-9BD3-E6FE03F4DC1E}" srcOrd="0" destOrd="0" presId="urn:microsoft.com/office/officeart/2005/8/layout/radial1"/>
    <dgm:cxn modelId="{4507F000-4FEB-416C-8B69-2CB3B3CFD885}" type="presParOf" srcId="{FB878A86-ADFE-441E-824C-8CFB834590FF}" destId="{437AAB00-3AAC-4DAE-B45A-3D9DD00882E6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5E535-40FF-4158-BEFF-7A747EF83EB7}">
      <dsp:nvSpPr>
        <dsp:cNvPr id="0" name=""/>
        <dsp:cNvSpPr/>
      </dsp:nvSpPr>
      <dsp:spPr>
        <a:xfrm>
          <a:off x="4242049" y="3968"/>
          <a:ext cx="2657474" cy="1476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  <a:latin typeface="Aileron Heavy Bold" panose="020B0604020202020204" charset="0"/>
            </a:rPr>
            <a:t>Introduction</a:t>
          </a:r>
          <a:endParaRPr lang="ar-SA" sz="2900" kern="1200" dirty="0">
            <a:solidFill>
              <a:schemeClr val="tx1"/>
            </a:solidFill>
          </a:endParaRPr>
        </a:p>
      </dsp:txBody>
      <dsp:txXfrm>
        <a:off x="4285291" y="47210"/>
        <a:ext cx="2570990" cy="1389890"/>
      </dsp:txXfrm>
    </dsp:sp>
    <dsp:sp modelId="{84BAD633-1BE4-4577-8A5B-8523F644987E}">
      <dsp:nvSpPr>
        <dsp:cNvPr id="0" name=""/>
        <dsp:cNvSpPr/>
      </dsp:nvSpPr>
      <dsp:spPr>
        <a:xfrm rot="5400000">
          <a:off x="5293966" y="1517253"/>
          <a:ext cx="553640" cy="664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2300" kern="1200"/>
        </a:p>
      </dsp:txBody>
      <dsp:txXfrm rot="-5400000">
        <a:off x="5371476" y="1572617"/>
        <a:ext cx="398620" cy="387548"/>
      </dsp:txXfrm>
    </dsp:sp>
    <dsp:sp modelId="{0382D3F7-E415-4322-9CE1-38E6DE6CF9A5}">
      <dsp:nvSpPr>
        <dsp:cNvPr id="0" name=""/>
        <dsp:cNvSpPr/>
      </dsp:nvSpPr>
      <dsp:spPr>
        <a:xfrm>
          <a:off x="4242049" y="2218531"/>
          <a:ext cx="2657474" cy="1476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spc="-74" dirty="0">
              <a:solidFill>
                <a:schemeClr val="tx1"/>
              </a:solidFill>
              <a:latin typeface="Aileron Heavy Bold" panose="020B0604020202020204" charset="0"/>
            </a:rPr>
            <a:t>Data Cleaning</a:t>
          </a:r>
          <a:endParaRPr lang="ar-SA" sz="2900" kern="1200" dirty="0">
            <a:solidFill>
              <a:schemeClr val="tx1"/>
            </a:solidFill>
            <a:latin typeface="Aileron Heavy Bold" panose="020B0604020202020204" charset="0"/>
          </a:endParaRPr>
        </a:p>
      </dsp:txBody>
      <dsp:txXfrm>
        <a:off x="4285291" y="2261773"/>
        <a:ext cx="2570990" cy="1389890"/>
      </dsp:txXfrm>
    </dsp:sp>
    <dsp:sp modelId="{A191A9B4-EDDE-42F8-88C3-81B986726FB8}">
      <dsp:nvSpPr>
        <dsp:cNvPr id="0" name=""/>
        <dsp:cNvSpPr/>
      </dsp:nvSpPr>
      <dsp:spPr>
        <a:xfrm rot="5400000">
          <a:off x="5293966" y="3731815"/>
          <a:ext cx="553640" cy="664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2300" kern="1200"/>
        </a:p>
      </dsp:txBody>
      <dsp:txXfrm rot="-5400000">
        <a:off x="5371476" y="3787179"/>
        <a:ext cx="398620" cy="387548"/>
      </dsp:txXfrm>
    </dsp:sp>
    <dsp:sp modelId="{6674B7A6-C819-47A7-87CB-305487C8D49B}">
      <dsp:nvSpPr>
        <dsp:cNvPr id="0" name=""/>
        <dsp:cNvSpPr/>
      </dsp:nvSpPr>
      <dsp:spPr>
        <a:xfrm>
          <a:off x="4242049" y="4433093"/>
          <a:ext cx="2657474" cy="1476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spc="-74" dirty="0">
              <a:solidFill>
                <a:schemeClr val="tx1"/>
              </a:solidFill>
              <a:latin typeface="Aileron Heavy Bold" panose="020B0604020202020204" charset="0"/>
            </a:rPr>
            <a:t>Data visualization</a:t>
          </a:r>
          <a:endParaRPr lang="ar-SA" sz="2900" kern="1200" dirty="0">
            <a:solidFill>
              <a:schemeClr val="tx1"/>
            </a:solidFill>
            <a:latin typeface="Aileron Heavy Bold" panose="020B0604020202020204" charset="0"/>
          </a:endParaRPr>
        </a:p>
      </dsp:txBody>
      <dsp:txXfrm>
        <a:off x="4285291" y="4476335"/>
        <a:ext cx="2570990" cy="1389890"/>
      </dsp:txXfrm>
    </dsp:sp>
    <dsp:sp modelId="{AE139DE9-3667-47CA-ABEA-EF5ACE24ECDE}">
      <dsp:nvSpPr>
        <dsp:cNvPr id="0" name=""/>
        <dsp:cNvSpPr/>
      </dsp:nvSpPr>
      <dsp:spPr>
        <a:xfrm rot="5400000">
          <a:off x="5293966" y="5946378"/>
          <a:ext cx="553640" cy="664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2300" kern="1200"/>
        </a:p>
      </dsp:txBody>
      <dsp:txXfrm rot="-5400000">
        <a:off x="5371476" y="6001742"/>
        <a:ext cx="398620" cy="387548"/>
      </dsp:txXfrm>
    </dsp:sp>
    <dsp:sp modelId="{F3AD43D6-4C05-49CE-8BD0-C60F2BB95971}">
      <dsp:nvSpPr>
        <dsp:cNvPr id="0" name=""/>
        <dsp:cNvSpPr/>
      </dsp:nvSpPr>
      <dsp:spPr>
        <a:xfrm>
          <a:off x="4242049" y="6647656"/>
          <a:ext cx="2657474" cy="14763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spc="-74" dirty="0">
              <a:solidFill>
                <a:schemeClr val="tx1"/>
              </a:solidFill>
              <a:latin typeface="Aileron Heavy Bold" panose="020B0604020202020204" charset="0"/>
            </a:rPr>
            <a:t>Modeling</a:t>
          </a:r>
          <a:endParaRPr lang="ar-SA" sz="2900" kern="1200" dirty="0">
            <a:solidFill>
              <a:schemeClr val="tx1"/>
            </a:solidFill>
            <a:latin typeface="Aileron Heavy Bold" panose="020B0604020202020204" charset="0"/>
          </a:endParaRPr>
        </a:p>
      </dsp:txBody>
      <dsp:txXfrm>
        <a:off x="4285291" y="6690898"/>
        <a:ext cx="2570990" cy="1389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F4FE8-2240-411D-BCF9-0284021EAC9A}">
      <dsp:nvSpPr>
        <dsp:cNvPr id="0" name=""/>
        <dsp:cNvSpPr/>
      </dsp:nvSpPr>
      <dsp:spPr>
        <a:xfrm>
          <a:off x="46335" y="3581898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ileron Heavy Bold" panose="020B0604020202020204" charset="0"/>
              <a:cs typeface="+mj-cs"/>
            </a:rPr>
            <a:t>Check missing</a:t>
          </a:r>
          <a:endParaRPr lang="ar-SA" sz="2000" kern="1200" dirty="0">
            <a:latin typeface="Aileron Heavy Bold" panose="020B0604020202020204" charset="0"/>
            <a:cs typeface="+mj-cs"/>
          </a:endParaRPr>
        </a:p>
      </dsp:txBody>
      <dsp:txXfrm>
        <a:off x="529229" y="3581898"/>
        <a:ext cx="1448681" cy="965787"/>
      </dsp:txXfrm>
    </dsp:sp>
    <dsp:sp modelId="{2D6EB278-D1D7-438E-AAD1-FB0F5FD06122}">
      <dsp:nvSpPr>
        <dsp:cNvPr id="0" name=""/>
        <dsp:cNvSpPr/>
      </dsp:nvSpPr>
      <dsp:spPr>
        <a:xfrm>
          <a:off x="2174528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ileron Heavy Bold" panose="020B0604020202020204" charset="0"/>
            </a:rPr>
            <a:t>Check</a:t>
          </a:r>
        </a:p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ileron Heavy Bold" panose="020B0604020202020204" charset="0"/>
            </a:rPr>
            <a:t> null value</a:t>
          </a:r>
          <a:endParaRPr lang="ar-SA" sz="2000" kern="1200" dirty="0">
            <a:latin typeface="Aileron Heavy Bold" panose="020B0604020202020204" charset="0"/>
          </a:endParaRPr>
        </a:p>
      </dsp:txBody>
      <dsp:txXfrm>
        <a:off x="2657422" y="3581106"/>
        <a:ext cx="1448681" cy="965787"/>
      </dsp:txXfrm>
    </dsp:sp>
    <dsp:sp modelId="{9A95DCE8-7869-4CFE-B8F4-E070D7B7887C}">
      <dsp:nvSpPr>
        <dsp:cNvPr id="0" name=""/>
        <dsp:cNvSpPr/>
      </dsp:nvSpPr>
      <dsp:spPr>
        <a:xfrm>
          <a:off x="4347549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ileron Heavy Bold" panose="020B0604020202020204" charset="0"/>
            </a:rPr>
            <a:t>Check formats</a:t>
          </a:r>
          <a:endParaRPr lang="ar-SA" sz="2000" kern="1200" dirty="0">
            <a:latin typeface="Aileron Heavy Bold" panose="020B0604020202020204" charset="0"/>
          </a:endParaRPr>
        </a:p>
      </dsp:txBody>
      <dsp:txXfrm>
        <a:off x="4830443" y="3581106"/>
        <a:ext cx="1448681" cy="965787"/>
      </dsp:txXfrm>
    </dsp:sp>
    <dsp:sp modelId="{648F43DE-DE3A-4249-B48E-1440EF82F043}">
      <dsp:nvSpPr>
        <dsp:cNvPr id="0" name=""/>
        <dsp:cNvSpPr/>
      </dsp:nvSpPr>
      <dsp:spPr>
        <a:xfrm>
          <a:off x="6520571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ileron Heavy Bold" panose="020B0604020202020204" charset="0"/>
            </a:rPr>
            <a:t>Check duplicates</a:t>
          </a:r>
        </a:p>
      </dsp:txBody>
      <dsp:txXfrm>
        <a:off x="7003465" y="3581106"/>
        <a:ext cx="1448681" cy="965787"/>
      </dsp:txXfrm>
    </dsp:sp>
    <dsp:sp modelId="{DF98D90B-7CFC-44D3-8CF3-8BF8103A690F}">
      <dsp:nvSpPr>
        <dsp:cNvPr id="0" name=""/>
        <dsp:cNvSpPr/>
      </dsp:nvSpPr>
      <dsp:spPr>
        <a:xfrm>
          <a:off x="8693593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ileron Heavy Bold" panose="020B0604020202020204" charset="0"/>
            </a:rPr>
            <a:t>Clean text</a:t>
          </a:r>
        </a:p>
      </dsp:txBody>
      <dsp:txXfrm>
        <a:off x="9176487" y="3581106"/>
        <a:ext cx="1448681" cy="965787"/>
      </dsp:txXfrm>
    </dsp:sp>
    <dsp:sp modelId="{43EB0455-85D2-416F-969F-A009C5711A76}">
      <dsp:nvSpPr>
        <dsp:cNvPr id="0" name=""/>
        <dsp:cNvSpPr/>
      </dsp:nvSpPr>
      <dsp:spPr>
        <a:xfrm>
          <a:off x="10866615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ileron Heavy Bold" panose="020B0604020202020204" charset="0"/>
            </a:rPr>
            <a:t>Drop un-necessary columns</a:t>
          </a:r>
          <a:endParaRPr lang="ar-SA" sz="2000" kern="1200" dirty="0">
            <a:latin typeface="Aileron Heavy Bold" panose="020B0604020202020204" charset="0"/>
          </a:endParaRPr>
        </a:p>
      </dsp:txBody>
      <dsp:txXfrm>
        <a:off x="11349509" y="3581106"/>
        <a:ext cx="1448681" cy="965787"/>
      </dsp:txXfrm>
    </dsp:sp>
    <dsp:sp modelId="{1F9F4D60-4635-418A-9851-5EDB78A935F2}">
      <dsp:nvSpPr>
        <dsp:cNvPr id="0" name=""/>
        <dsp:cNvSpPr/>
      </dsp:nvSpPr>
      <dsp:spPr>
        <a:xfrm>
          <a:off x="13039637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ileron Heavy Bold" panose="020B0604020202020204" charset="0"/>
            </a:rPr>
            <a:t>Remove white spaces</a:t>
          </a:r>
          <a:endParaRPr lang="ar-SA" sz="2000" kern="1200" dirty="0">
            <a:latin typeface="Aileron Heavy Bold" panose="020B0604020202020204" charset="0"/>
          </a:endParaRPr>
        </a:p>
      </dsp:txBody>
      <dsp:txXfrm>
        <a:off x="13522531" y="3581106"/>
        <a:ext cx="1448681" cy="965787"/>
      </dsp:txXfrm>
    </dsp:sp>
    <dsp:sp modelId="{DDD9010C-F1F4-44E3-80F2-FF0077E1BD41}">
      <dsp:nvSpPr>
        <dsp:cNvPr id="0" name=""/>
        <dsp:cNvSpPr/>
      </dsp:nvSpPr>
      <dsp:spPr>
        <a:xfrm>
          <a:off x="15212658" y="3581106"/>
          <a:ext cx="2414468" cy="9657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ileron Heavy Bold" panose="020B0604020202020204" charset="0"/>
            </a:rPr>
            <a:t>Reindex</a:t>
          </a:r>
          <a:r>
            <a:rPr lang="en-US" sz="2000" kern="1200" dirty="0">
              <a:latin typeface="Aileron Heavy Bold" panose="020B0604020202020204" charset="0"/>
            </a:rPr>
            <a:t> </a:t>
          </a:r>
          <a:r>
            <a:rPr lang="en-US" sz="2000" kern="1200" dirty="0" err="1">
              <a:latin typeface="Aileron Heavy Bold" panose="020B0604020202020204" charset="0"/>
            </a:rPr>
            <a:t>tha</a:t>
          </a:r>
          <a:r>
            <a:rPr lang="en-US" sz="2000" kern="1200" dirty="0">
              <a:latin typeface="Aileron Heavy Bold" panose="020B0604020202020204" charset="0"/>
            </a:rPr>
            <a:t> dataset</a:t>
          </a:r>
        </a:p>
      </dsp:txBody>
      <dsp:txXfrm>
        <a:off x="15695552" y="3581106"/>
        <a:ext cx="1448681" cy="965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73F5B-E42A-4593-95AA-39DE7A6B6364}">
      <dsp:nvSpPr>
        <dsp:cNvPr id="0" name=""/>
        <dsp:cNvSpPr/>
      </dsp:nvSpPr>
      <dsp:spPr>
        <a:xfrm>
          <a:off x="0" y="0"/>
          <a:ext cx="6808913" cy="17051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>
              <a:latin typeface="Aileron Heavy Bold" panose="020B0604020202020204" charset="0"/>
            </a:rPr>
            <a:t>Logistic Regression</a:t>
          </a:r>
          <a:endParaRPr lang="ar-SA" sz="3600" kern="1200" dirty="0">
            <a:latin typeface="Aileron Heavy Bold" panose="020B0604020202020204" charset="0"/>
          </a:endParaRPr>
        </a:p>
      </dsp:txBody>
      <dsp:txXfrm>
        <a:off x="49943" y="49943"/>
        <a:ext cx="4968891" cy="1605293"/>
      </dsp:txXfrm>
    </dsp:sp>
    <dsp:sp modelId="{9D797EF1-EBBA-448D-87FC-B931769F9E0B}">
      <dsp:nvSpPr>
        <dsp:cNvPr id="0" name=""/>
        <dsp:cNvSpPr/>
      </dsp:nvSpPr>
      <dsp:spPr>
        <a:xfrm>
          <a:off x="600786" y="1989376"/>
          <a:ext cx="6808913" cy="17051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Aileron Heavy Bold" panose="020B0604020202020204" charset="0"/>
            </a:rPr>
            <a:t> Naive Bayes</a:t>
          </a:r>
          <a:endParaRPr lang="ar-SA" sz="3600" kern="1200" dirty="0">
            <a:latin typeface="Aileron Heavy Bold" panose="020B0604020202020204" charset="0"/>
          </a:endParaRPr>
        </a:p>
      </dsp:txBody>
      <dsp:txXfrm>
        <a:off x="650729" y="2039319"/>
        <a:ext cx="4999873" cy="1605293"/>
      </dsp:txXfrm>
    </dsp:sp>
    <dsp:sp modelId="{0C5F94AE-8508-4AC0-BE97-DDBD10796E1B}">
      <dsp:nvSpPr>
        <dsp:cNvPr id="0" name=""/>
        <dsp:cNvSpPr/>
      </dsp:nvSpPr>
      <dsp:spPr>
        <a:xfrm>
          <a:off x="1201572" y="3978752"/>
          <a:ext cx="6808913" cy="17051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>
              <a:latin typeface="Aileron Heavy Bold" panose="020B0604020202020204" charset="0"/>
            </a:rPr>
            <a:t>TF-IDF</a:t>
          </a:r>
          <a:endParaRPr lang="ar-SA" sz="3600" kern="1200" dirty="0">
            <a:latin typeface="Aileron Heavy Bold" panose="020B0604020202020204" charset="0"/>
          </a:endParaRPr>
        </a:p>
      </dsp:txBody>
      <dsp:txXfrm>
        <a:off x="1251515" y="4028695"/>
        <a:ext cx="4999873" cy="1605293"/>
      </dsp:txXfrm>
    </dsp:sp>
    <dsp:sp modelId="{48A6EF2F-64EB-4FD6-8BE4-C12C36344FEF}">
      <dsp:nvSpPr>
        <dsp:cNvPr id="0" name=""/>
        <dsp:cNvSpPr/>
      </dsp:nvSpPr>
      <dsp:spPr>
        <a:xfrm>
          <a:off x="5700546" y="1293094"/>
          <a:ext cx="1108366" cy="110836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3600" kern="1200"/>
        </a:p>
      </dsp:txBody>
      <dsp:txXfrm>
        <a:off x="5949928" y="1293094"/>
        <a:ext cx="609602" cy="834045"/>
      </dsp:txXfrm>
    </dsp:sp>
    <dsp:sp modelId="{BCC1C0D0-0DF4-468A-B9C8-666F111B7777}">
      <dsp:nvSpPr>
        <dsp:cNvPr id="0" name=""/>
        <dsp:cNvSpPr/>
      </dsp:nvSpPr>
      <dsp:spPr>
        <a:xfrm>
          <a:off x="6301332" y="3271102"/>
          <a:ext cx="1108366" cy="110836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3600" kern="1200"/>
        </a:p>
      </dsp:txBody>
      <dsp:txXfrm>
        <a:off x="6550714" y="3271102"/>
        <a:ext cx="609602" cy="834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26BF2-7511-4D04-B6CC-4716D7DBEA42}">
      <dsp:nvSpPr>
        <dsp:cNvPr id="0" name=""/>
        <dsp:cNvSpPr/>
      </dsp:nvSpPr>
      <dsp:spPr>
        <a:xfrm>
          <a:off x="4724392" y="2904104"/>
          <a:ext cx="2743215" cy="231979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6500" kern="1200" dirty="0"/>
        </a:p>
      </dsp:txBody>
      <dsp:txXfrm>
        <a:off x="5126127" y="3243830"/>
        <a:ext cx="1939745" cy="1640339"/>
      </dsp:txXfrm>
    </dsp:sp>
    <dsp:sp modelId="{E6E156E2-91FB-43E1-A30A-0CC71D527AED}">
      <dsp:nvSpPr>
        <dsp:cNvPr id="0" name=""/>
        <dsp:cNvSpPr/>
      </dsp:nvSpPr>
      <dsp:spPr>
        <a:xfrm rot="16200000">
          <a:off x="5568934" y="2363415"/>
          <a:ext cx="1054131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1054131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6069646" y="2350685"/>
        <a:ext cx="52706" cy="52706"/>
      </dsp:txXfrm>
    </dsp:sp>
    <dsp:sp modelId="{53E7A6AF-A909-4425-9144-6145A1EE5D55}">
      <dsp:nvSpPr>
        <dsp:cNvPr id="0" name=""/>
        <dsp:cNvSpPr/>
      </dsp:nvSpPr>
      <dsp:spPr>
        <a:xfrm>
          <a:off x="5173265" y="4503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numpy</a:t>
          </a:r>
          <a:endParaRPr lang="ar-SA" sz="2200" kern="1200" dirty="0"/>
        </a:p>
      </dsp:txBody>
      <dsp:txXfrm>
        <a:off x="5443528" y="274766"/>
        <a:ext cx="1304942" cy="1304942"/>
      </dsp:txXfrm>
    </dsp:sp>
    <dsp:sp modelId="{6E1CE43A-B10E-4DEA-848E-4FF7B4BE20DC}">
      <dsp:nvSpPr>
        <dsp:cNvPr id="0" name=""/>
        <dsp:cNvSpPr/>
      </dsp:nvSpPr>
      <dsp:spPr>
        <a:xfrm rot="18900000">
          <a:off x="6840861" y="2824765"/>
          <a:ext cx="961501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961501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7297574" y="2814350"/>
        <a:ext cx="48075" cy="48075"/>
      </dsp:txXfrm>
    </dsp:sp>
    <dsp:sp modelId="{5A4F2A89-BA5E-4C76-81A4-A1A5F34C4641}">
      <dsp:nvSpPr>
        <dsp:cNvPr id="0" name=""/>
        <dsp:cNvSpPr/>
      </dsp:nvSpPr>
      <dsp:spPr>
        <a:xfrm>
          <a:off x="7391291" y="923240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pandas</a:t>
          </a:r>
          <a:endParaRPr lang="ar-SA" sz="2200" kern="1200" dirty="0"/>
        </a:p>
      </dsp:txBody>
      <dsp:txXfrm>
        <a:off x="7661554" y="1193503"/>
        <a:ext cx="1304942" cy="1304942"/>
      </dsp:txXfrm>
    </dsp:sp>
    <dsp:sp modelId="{AF1C31FC-9B78-4A91-B83A-E064D3F8CAD3}">
      <dsp:nvSpPr>
        <dsp:cNvPr id="0" name=""/>
        <dsp:cNvSpPr/>
      </dsp:nvSpPr>
      <dsp:spPr>
        <a:xfrm>
          <a:off x="7467607" y="4050376"/>
          <a:ext cx="842419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42419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7867757" y="4042939"/>
        <a:ext cx="42120" cy="42120"/>
      </dsp:txXfrm>
    </dsp:sp>
    <dsp:sp modelId="{4DE54807-A8C2-4338-AEB2-1FD0D8ED1D07}">
      <dsp:nvSpPr>
        <dsp:cNvPr id="0" name=""/>
        <dsp:cNvSpPr/>
      </dsp:nvSpPr>
      <dsp:spPr>
        <a:xfrm>
          <a:off x="8310027" y="3141265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seaborn</a:t>
          </a:r>
          <a:endParaRPr lang="ar-SA" sz="2200" kern="1200" dirty="0"/>
        </a:p>
      </dsp:txBody>
      <dsp:txXfrm>
        <a:off x="8580290" y="3411528"/>
        <a:ext cx="1304942" cy="1304942"/>
      </dsp:txXfrm>
    </dsp:sp>
    <dsp:sp modelId="{1DAAB5F8-CD2D-493A-AF49-F91808423879}">
      <dsp:nvSpPr>
        <dsp:cNvPr id="0" name=""/>
        <dsp:cNvSpPr/>
      </dsp:nvSpPr>
      <dsp:spPr>
        <a:xfrm rot="2700000">
          <a:off x="6840861" y="5275988"/>
          <a:ext cx="961501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961501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7297574" y="5265574"/>
        <a:ext cx="48075" cy="48075"/>
      </dsp:txXfrm>
    </dsp:sp>
    <dsp:sp modelId="{72FD655E-1330-4819-9837-34D74226C1F7}">
      <dsp:nvSpPr>
        <dsp:cNvPr id="0" name=""/>
        <dsp:cNvSpPr/>
      </dsp:nvSpPr>
      <dsp:spPr>
        <a:xfrm>
          <a:off x="7391291" y="5359291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sklearnl</a:t>
          </a:r>
          <a:endParaRPr lang="ar-SA" sz="2200" kern="1200" dirty="0"/>
        </a:p>
      </dsp:txBody>
      <dsp:txXfrm>
        <a:off x="7661554" y="5629554"/>
        <a:ext cx="1304942" cy="1304942"/>
      </dsp:txXfrm>
    </dsp:sp>
    <dsp:sp modelId="{48A84382-6B29-48A9-9352-D464BB752F90}">
      <dsp:nvSpPr>
        <dsp:cNvPr id="0" name=""/>
        <dsp:cNvSpPr/>
      </dsp:nvSpPr>
      <dsp:spPr>
        <a:xfrm rot="5400000">
          <a:off x="5568934" y="5737338"/>
          <a:ext cx="1054131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1054131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6069646" y="5724608"/>
        <a:ext cx="52706" cy="52706"/>
      </dsp:txXfrm>
    </dsp:sp>
    <dsp:sp modelId="{A8C6D9DC-1B26-47E6-AB97-A66AFE12EB32}">
      <dsp:nvSpPr>
        <dsp:cNvPr id="0" name=""/>
        <dsp:cNvSpPr/>
      </dsp:nvSpPr>
      <dsp:spPr>
        <a:xfrm>
          <a:off x="5173265" y="6278027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matplotlib</a:t>
          </a:r>
          <a:endParaRPr lang="ar-SA" sz="2200" kern="1200" dirty="0"/>
        </a:p>
      </dsp:txBody>
      <dsp:txXfrm>
        <a:off x="5443528" y="6548290"/>
        <a:ext cx="1304942" cy="1304942"/>
      </dsp:txXfrm>
    </dsp:sp>
    <dsp:sp modelId="{97F22F4C-A98E-46D8-A081-678C833ADAA1}">
      <dsp:nvSpPr>
        <dsp:cNvPr id="0" name=""/>
        <dsp:cNvSpPr/>
      </dsp:nvSpPr>
      <dsp:spPr>
        <a:xfrm rot="8100000">
          <a:off x="4389637" y="5275988"/>
          <a:ext cx="961501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961501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4846350" y="5265574"/>
        <a:ext cx="48075" cy="48075"/>
      </dsp:txXfrm>
    </dsp:sp>
    <dsp:sp modelId="{8DD10336-7321-43F5-8890-6AB6F943E259}">
      <dsp:nvSpPr>
        <dsp:cNvPr id="0" name=""/>
        <dsp:cNvSpPr/>
      </dsp:nvSpPr>
      <dsp:spPr>
        <a:xfrm>
          <a:off x="2955240" y="5359291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nltk</a:t>
          </a:r>
          <a:endParaRPr lang="ar-SA" sz="2200" kern="1200" dirty="0"/>
        </a:p>
      </dsp:txBody>
      <dsp:txXfrm>
        <a:off x="3225503" y="5629554"/>
        <a:ext cx="1304942" cy="1304942"/>
      </dsp:txXfrm>
    </dsp:sp>
    <dsp:sp modelId="{EA3B53FB-9059-4DDA-A7BC-70F7CA246DD0}">
      <dsp:nvSpPr>
        <dsp:cNvPr id="0" name=""/>
        <dsp:cNvSpPr/>
      </dsp:nvSpPr>
      <dsp:spPr>
        <a:xfrm rot="10800000">
          <a:off x="3881972" y="4050376"/>
          <a:ext cx="842419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842419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4282121" y="4042939"/>
        <a:ext cx="42120" cy="42120"/>
      </dsp:txXfrm>
    </dsp:sp>
    <dsp:sp modelId="{B8608800-4A26-459A-92F9-FE44BE6D6577}">
      <dsp:nvSpPr>
        <dsp:cNvPr id="0" name=""/>
        <dsp:cNvSpPr/>
      </dsp:nvSpPr>
      <dsp:spPr>
        <a:xfrm>
          <a:off x="2036503" y="3141265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collections</a:t>
          </a:r>
          <a:endParaRPr lang="ar-SA" sz="2200" kern="1200" dirty="0"/>
        </a:p>
      </dsp:txBody>
      <dsp:txXfrm>
        <a:off x="2306766" y="3411528"/>
        <a:ext cx="1304942" cy="1304942"/>
      </dsp:txXfrm>
    </dsp:sp>
    <dsp:sp modelId="{73D0D177-121A-4270-A49D-B482C25FCC57}">
      <dsp:nvSpPr>
        <dsp:cNvPr id="0" name=""/>
        <dsp:cNvSpPr/>
      </dsp:nvSpPr>
      <dsp:spPr>
        <a:xfrm rot="13500000">
          <a:off x="4389637" y="2824765"/>
          <a:ext cx="961501" cy="27246"/>
        </a:xfrm>
        <a:custGeom>
          <a:avLst/>
          <a:gdLst/>
          <a:ahLst/>
          <a:cxnLst/>
          <a:rect l="0" t="0" r="0" b="0"/>
          <a:pathLst>
            <a:path>
              <a:moveTo>
                <a:pt x="0" y="13623"/>
              </a:moveTo>
              <a:lnTo>
                <a:pt x="961501" y="136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4846350" y="2814350"/>
        <a:ext cx="48075" cy="48075"/>
      </dsp:txXfrm>
    </dsp:sp>
    <dsp:sp modelId="{437AAB00-3AAC-4DAE-B45A-3D9DD00882E6}">
      <dsp:nvSpPr>
        <dsp:cNvPr id="0" name=""/>
        <dsp:cNvSpPr/>
      </dsp:nvSpPr>
      <dsp:spPr>
        <a:xfrm>
          <a:off x="2955240" y="923240"/>
          <a:ext cx="1845468" cy="184546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Wordcloud</a:t>
          </a:r>
          <a:endParaRPr lang="ar-SA" sz="2200" kern="1200" dirty="0"/>
        </a:p>
      </dsp:txBody>
      <dsp:txXfrm>
        <a:off x="3225503" y="1193503"/>
        <a:ext cx="1304942" cy="1304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784C04-F74C-47B0-A793-B47A5993C4F3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F2D4E2E-04A7-48FA-B114-954F2F63EE7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422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Colors" Target="../diagrams/colors4.xml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openxmlformats.org/officeDocument/2006/relationships/diagramQuickStyle" Target="../diagrams/quickStyl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diagramLayout" Target="../diagrams/layout4.xml"/><Relationship Id="rId5" Type="http://schemas.openxmlformats.org/officeDocument/2006/relationships/image" Target="../media/image14.svg"/><Relationship Id="rId10" Type="http://schemas.openxmlformats.org/officeDocument/2006/relationships/diagramData" Target="../diagrams/data4.xml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4.sv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3.png"/><Relationship Id="rId9" Type="http://schemas.openxmlformats.org/officeDocument/2006/relationships/diagramLayout" Target="../diagrams/layout1.xml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Colors" Target="../diagrams/colors2.xml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diagramLayout" Target="../diagrams/layout2.xml"/><Relationship Id="rId5" Type="http://schemas.openxmlformats.org/officeDocument/2006/relationships/image" Target="../media/image14.svg"/><Relationship Id="rId10" Type="http://schemas.openxmlformats.org/officeDocument/2006/relationships/diagramData" Target="../diagrams/data2.xml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1.wdp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4.sv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Colors" Target="../diagrams/colors3.xml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diagramLayout" Target="../diagrams/layout3.xml"/><Relationship Id="rId5" Type="http://schemas.openxmlformats.org/officeDocument/2006/relationships/image" Target="../media/image14.svg"/><Relationship Id="rId10" Type="http://schemas.openxmlformats.org/officeDocument/2006/relationships/diagramData" Target="../diagrams/data3.xml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389178" y="1576907"/>
            <a:ext cx="6861592" cy="7111932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6120827" y="7829969"/>
            <a:ext cx="456627" cy="456627"/>
            <a:chOff x="0" y="0"/>
            <a:chExt cx="1708150" cy="17081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614079" y="3579256"/>
            <a:ext cx="301783" cy="301783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120827" y="1528659"/>
            <a:ext cx="411432" cy="41143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521375" y="6085105"/>
            <a:ext cx="3245963" cy="420189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2630150" y="152002"/>
            <a:ext cx="5657850" cy="565785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701338" y="3972344"/>
            <a:ext cx="3857625" cy="385762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310468" y="5425022"/>
            <a:ext cx="4147480" cy="1320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3599" spc="143" dirty="0" err="1">
                <a:solidFill>
                  <a:srgbClr val="000000"/>
                </a:solidFill>
                <a:latin typeface="Aileron Heavy Bold" panose="020B0604020202020204" charset="0"/>
              </a:rPr>
              <a:t>Haya</a:t>
            </a:r>
            <a:r>
              <a:rPr lang="en-US" sz="3599" spc="143" dirty="0">
                <a:solidFill>
                  <a:srgbClr val="000000"/>
                </a:solidFill>
                <a:latin typeface="Aileron Heavy Bold" panose="020B0604020202020204" charset="0"/>
              </a:rPr>
              <a:t> </a:t>
            </a:r>
            <a:r>
              <a:rPr lang="en-US" sz="3599" spc="143" dirty="0" err="1">
                <a:solidFill>
                  <a:srgbClr val="000000"/>
                </a:solidFill>
                <a:latin typeface="Aileron Heavy Bold" panose="020B0604020202020204" charset="0"/>
              </a:rPr>
              <a:t>Almadhi</a:t>
            </a:r>
            <a:r>
              <a:rPr lang="en-US" sz="3599" spc="143" dirty="0">
                <a:solidFill>
                  <a:srgbClr val="000000"/>
                </a:solidFill>
                <a:latin typeface="Aileron Heavy Bold" panose="020B0604020202020204" charset="0"/>
              </a:rPr>
              <a:t> </a:t>
            </a:r>
          </a:p>
          <a:p>
            <a:pPr marL="0" lvl="0" indent="0" algn="ctr">
              <a:lnSpc>
                <a:spcPts val="5399"/>
              </a:lnSpc>
            </a:pPr>
            <a:r>
              <a:rPr lang="en-US" sz="3599" spc="143" dirty="0" err="1">
                <a:solidFill>
                  <a:srgbClr val="000000"/>
                </a:solidFill>
                <a:latin typeface="Aileron Heavy Bold" panose="020B0604020202020204" charset="0"/>
              </a:rPr>
              <a:t>Amwaj</a:t>
            </a:r>
            <a:r>
              <a:rPr lang="en-US" sz="3599" spc="143" dirty="0">
                <a:solidFill>
                  <a:srgbClr val="000000"/>
                </a:solidFill>
                <a:latin typeface="Aileron Heavy Bold" panose="020B0604020202020204" charset="0"/>
              </a:rPr>
              <a:t> </a:t>
            </a:r>
            <a:r>
              <a:rPr lang="en-US" sz="3599" spc="143" dirty="0" err="1">
                <a:solidFill>
                  <a:srgbClr val="000000"/>
                </a:solidFill>
                <a:latin typeface="Aileron Heavy Bold" panose="020B0604020202020204" charset="0"/>
              </a:rPr>
              <a:t>Hantol</a:t>
            </a:r>
            <a:endParaRPr lang="en-US" sz="3599" spc="143" dirty="0">
              <a:solidFill>
                <a:srgbClr val="000000"/>
              </a:solidFill>
              <a:latin typeface="Aileron Heavy Bold" panose="020B060402020202020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8266" y="1754633"/>
            <a:ext cx="12491884" cy="2057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4"/>
              </a:lnSpc>
            </a:pPr>
            <a:r>
              <a:rPr lang="en-US" sz="7499" spc="-74" dirty="0" err="1">
                <a:solidFill>
                  <a:srgbClr val="C41A00"/>
                </a:solidFill>
                <a:latin typeface="Aileron Heavy Bold"/>
              </a:rPr>
              <a:t>Quora</a:t>
            </a:r>
            <a:r>
              <a:rPr lang="en-US" sz="7499" spc="-74" dirty="0">
                <a:solidFill>
                  <a:srgbClr val="C41A00"/>
                </a:solidFill>
                <a:latin typeface="Aileron Heavy Bold"/>
              </a:rPr>
              <a:t> Insincere Questions Classification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6625289" y="4783996"/>
            <a:ext cx="1428331" cy="1428331"/>
            <a:chOff x="0" y="0"/>
            <a:chExt cx="6350000" cy="6350000"/>
          </a:xfrm>
          <a:solidFill>
            <a:srgbClr val="006600"/>
          </a:solidFill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20"/>
          <p:cNvGrpSpPr/>
          <p:nvPr/>
        </p:nvGrpSpPr>
        <p:grpSpPr>
          <a:xfrm>
            <a:off x="10355253" y="6631709"/>
            <a:ext cx="1004841" cy="1004841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6" name="صورة 25">
            <a:extLst>
              <a:ext uri="{FF2B5EF4-FFF2-40B4-BE49-F238E27FC236}">
                <a16:creationId xmlns:a16="http://schemas.microsoft.com/office/drawing/2014/main" id="{DC317167-39AF-49CC-922B-739FE7C48E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518" y="179216"/>
            <a:ext cx="5239805" cy="482568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7016054" y="4989871"/>
            <a:ext cx="646799" cy="101657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1165383" y="4327058"/>
            <a:ext cx="2954779" cy="2954779"/>
          </a:xfrm>
          <a:prstGeom prst="rect">
            <a:avLst/>
          </a:prstGeom>
        </p:spPr>
      </p:pic>
      <p:pic>
        <p:nvPicPr>
          <p:cNvPr id="27" name="Picture 15">
            <a:extLst>
              <a:ext uri="{FF2B5EF4-FFF2-40B4-BE49-F238E27FC236}">
                <a16:creationId xmlns:a16="http://schemas.microsoft.com/office/drawing/2014/main" id="{EF139559-EB0E-4C3F-8ABB-E19B6AC75C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0606043" y="6738639"/>
            <a:ext cx="503262" cy="7909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0" y="8300059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838049" y="-11538"/>
            <a:ext cx="8611899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9749"/>
              </a:lnSpc>
              <a:spcBef>
                <a:spcPct val="0"/>
              </a:spcBef>
            </a:pPr>
            <a:r>
              <a:rPr lang="en-US" sz="7200" dirty="0">
                <a:latin typeface="Aileron Heavy Bold" panose="020B0604020202020204" charset="0"/>
              </a:rPr>
              <a:t>Conclusion</a:t>
            </a:r>
            <a:endParaRPr lang="en-US" sz="7200" spc="-74" dirty="0">
              <a:latin typeface="Aileron Heavy Bold" panose="020B0604020202020204" charset="0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98B03DE6-46FD-42AC-AC19-7B81617D7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39644"/>
              </p:ext>
            </p:extLst>
          </p:nvPr>
        </p:nvGraphicFramePr>
        <p:xfrm>
          <a:off x="2122180" y="1545056"/>
          <a:ext cx="14043636" cy="2468561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560404">
                  <a:extLst>
                    <a:ext uri="{9D8B030D-6E8A-4147-A177-3AD203B41FA5}">
                      <a16:colId xmlns:a16="http://schemas.microsoft.com/office/drawing/2014/main" val="2123253927"/>
                    </a:ext>
                  </a:extLst>
                </a:gridCol>
                <a:gridCol w="1560404">
                  <a:extLst>
                    <a:ext uri="{9D8B030D-6E8A-4147-A177-3AD203B41FA5}">
                      <a16:colId xmlns:a16="http://schemas.microsoft.com/office/drawing/2014/main" val="1342915519"/>
                    </a:ext>
                  </a:extLst>
                </a:gridCol>
                <a:gridCol w="1560404">
                  <a:extLst>
                    <a:ext uri="{9D8B030D-6E8A-4147-A177-3AD203B41FA5}">
                      <a16:colId xmlns:a16="http://schemas.microsoft.com/office/drawing/2014/main" val="340312977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66821318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2789753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9920110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3286277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86207693"/>
                    </a:ext>
                  </a:extLst>
                </a:gridCol>
                <a:gridCol w="1775436">
                  <a:extLst>
                    <a:ext uri="{9D8B030D-6E8A-4147-A177-3AD203B41FA5}">
                      <a16:colId xmlns:a16="http://schemas.microsoft.com/office/drawing/2014/main" val="694222402"/>
                    </a:ext>
                  </a:extLst>
                </a:gridCol>
              </a:tblGrid>
              <a:tr h="474377">
                <a:tc>
                  <a:txBody>
                    <a:bodyPr/>
                    <a:lstStyle/>
                    <a:p>
                      <a:pPr algn="r"/>
                      <a:endParaRPr lang="ar-SA" b="1" dirty="0">
                        <a:effectLst/>
                      </a:endParaRP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LogReg1</a:t>
                      </a: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LogReg2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NB1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NB2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LR1-TFIDF</a:t>
                      </a: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LR2-TFIDF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NB1-TFIDF</a:t>
                      </a: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ileron Heavy Bold" panose="020B0604020202020204" charset="0"/>
                        </a:rPr>
                        <a:t>NB2-TFIDF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3871"/>
                  </a:ext>
                </a:extLst>
              </a:tr>
              <a:tr h="474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  <a:latin typeface="Aileron Heavy Bold" panose="020B0604020202020204" charset="0"/>
                        </a:rPr>
                        <a:t>Accuracy</a:t>
                      </a:r>
                      <a:endParaRPr lang="en-US" b="1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0.942</a:t>
                      </a:r>
                      <a:endParaRPr lang="ar-SA" sz="2000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0.939</a:t>
                      </a:r>
                      <a:endParaRPr lang="ar-SA" sz="2000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0.934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0.941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0.941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0.940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0.934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437010"/>
                  </a:ext>
                </a:extLst>
              </a:tr>
              <a:tr h="474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  <a:latin typeface="Aileron Heavy Bold" panose="020B0604020202020204" charset="0"/>
                        </a:rPr>
                        <a:t>Precision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0.948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0.948</a:t>
                      </a:r>
                      <a:endParaRPr lang="ar-SA" sz="2000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0.954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0.955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0.947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0.947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0.941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0.955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558311"/>
                  </a:ext>
                </a:extLst>
              </a:tr>
              <a:tr h="607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  <a:latin typeface="Aileron Heavy Bold" panose="020B0604020202020204" charset="0"/>
                        </a:rPr>
                        <a:t>Recall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0.993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0.992</a:t>
                      </a:r>
                      <a:endParaRPr lang="ar-SA" sz="2000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0.983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0.976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0.993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0.993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0.998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0.976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16140"/>
                  </a:ext>
                </a:extLst>
              </a:tr>
              <a:tr h="437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  <a:latin typeface="Aileron Heavy Bold" panose="020B0604020202020204" charset="0"/>
                        </a:rPr>
                        <a:t>F1 Score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0.970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0.970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0.968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0.965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0.969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Aileron Heavy Bold" panose="020B0604020202020204" charset="0"/>
                        </a:rPr>
                        <a:t>0.969</a:t>
                      </a:r>
                      <a:endParaRPr lang="ar-SA" dirty="0">
                        <a:effectLst/>
                        <a:latin typeface="Aileron Heavy Bold" panose="020B060402020202020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0.969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ileron Heavy Bold" panose="020B0604020202020204" charset="0"/>
                        </a:rPr>
                        <a:t>0.965</a:t>
                      </a:r>
                      <a:endParaRPr lang="ar-SA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34797"/>
                  </a:ext>
                </a:extLst>
              </a:tr>
            </a:tbl>
          </a:graphicData>
        </a:graphic>
      </p:graphicFrame>
      <p:sp>
        <p:nvSpPr>
          <p:cNvPr id="23" name="مربع نص 22">
            <a:extLst>
              <a:ext uri="{FF2B5EF4-FFF2-40B4-BE49-F238E27FC236}">
                <a16:creationId xmlns:a16="http://schemas.microsoft.com/office/drawing/2014/main" id="{9EA86A32-691D-4E1F-AF9C-A735C6B912BE}"/>
              </a:ext>
            </a:extLst>
          </p:cNvPr>
          <p:cNvSpPr txBox="1"/>
          <p:nvPr/>
        </p:nvSpPr>
        <p:spPr>
          <a:xfrm>
            <a:off x="196079" y="4233860"/>
            <a:ext cx="158059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dirty="0">
              <a:latin typeface="Aileron Heavy Bold" panose="020B0604020202020204" charset="0"/>
            </a:endParaRPr>
          </a:p>
          <a:p>
            <a:r>
              <a:rPr lang="en-US" sz="3600" dirty="0">
                <a:latin typeface="Aileron Heavy Bold" panose="020B0604020202020204" charset="0"/>
              </a:rPr>
              <a:t>According to various models, it can be stated that Logistic regression  perform the best Other models also perform considerably well and there is no marginal difference between the  different models.</a:t>
            </a:r>
            <a:endParaRPr lang="ar-SA" sz="3600" dirty="0">
              <a:latin typeface="Aileron Heavy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1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0" y="8300059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838049" y="-11538"/>
            <a:ext cx="8611899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Tools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graphicFrame>
        <p:nvGraphicFramePr>
          <p:cNvPr id="20" name="رسم تخطيطي 19">
            <a:extLst>
              <a:ext uri="{FF2B5EF4-FFF2-40B4-BE49-F238E27FC236}">
                <a16:creationId xmlns:a16="http://schemas.microsoft.com/office/drawing/2014/main" id="{8DBC1AE9-CD7C-4B52-A474-8B87FA926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908774"/>
              </p:ext>
            </p:extLst>
          </p:nvPr>
        </p:nvGraphicFramePr>
        <p:xfrm>
          <a:off x="3047998" y="1596006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06953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0" y="8300059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838049" y="-11538"/>
            <a:ext cx="8611899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Future Work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id="{CA69623E-4F22-41E5-9870-2091031CC244}"/>
              </a:ext>
            </a:extLst>
          </p:cNvPr>
          <p:cNvSpPr txBox="1"/>
          <p:nvPr/>
        </p:nvSpPr>
        <p:spPr>
          <a:xfrm>
            <a:off x="680946" y="2389154"/>
            <a:ext cx="15625854" cy="4940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3600" spc="-50" dirty="0">
                <a:solidFill>
                  <a:srgbClr val="000000"/>
                </a:solidFill>
                <a:latin typeface="Aileron Heavy Bold" panose="020B0604020202020204" charset="0"/>
              </a:rPr>
              <a:t>For future implementation, this project can be implemented using various deep learning models, LSTM, …etc. </a:t>
            </a:r>
          </a:p>
          <a:p>
            <a:pPr>
              <a:lnSpc>
                <a:spcPts val="6500"/>
              </a:lnSpc>
            </a:pPr>
            <a:r>
              <a:rPr lang="en-US" sz="3600" spc="-50" dirty="0">
                <a:solidFill>
                  <a:srgbClr val="000000"/>
                </a:solidFill>
                <a:latin typeface="Aileron Heavy Bold" panose="020B0604020202020204" charset="0"/>
              </a:rPr>
              <a:t>The problem of data imbalance can be solved by first training the data with equal number of sincere and insincere questions.</a:t>
            </a:r>
          </a:p>
          <a:p>
            <a:pPr>
              <a:lnSpc>
                <a:spcPts val="6500"/>
              </a:lnSpc>
            </a:pPr>
            <a:r>
              <a:rPr lang="en-US" sz="3600" spc="-50" dirty="0">
                <a:solidFill>
                  <a:srgbClr val="000000"/>
                </a:solidFill>
                <a:latin typeface="Aileron Heavy Bold" panose="020B0604020202020204" charset="0"/>
              </a:rPr>
              <a:t>We will include more words for modeling.</a:t>
            </a:r>
          </a:p>
          <a:p>
            <a:pPr>
              <a:lnSpc>
                <a:spcPts val="6500"/>
              </a:lnSpc>
            </a:pPr>
            <a:endParaRPr lang="en-US" sz="5000" spc="-50" dirty="0">
              <a:solidFill>
                <a:srgbClr val="000000"/>
              </a:solidFill>
              <a:latin typeface="Aileron Regular Bold"/>
            </a:endParaRPr>
          </a:p>
        </p:txBody>
      </p:sp>
    </p:spTree>
    <p:extLst>
      <p:ext uri="{BB962C8B-B14F-4D97-AF65-F5344CB8AC3E}">
        <p14:creationId xmlns:p14="http://schemas.microsoft.com/office/powerpoint/2010/main" val="384660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3518" y="1948889"/>
            <a:ext cx="6164322" cy="6389223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992050" y="8746832"/>
            <a:ext cx="511468" cy="511468"/>
            <a:chOff x="0" y="0"/>
            <a:chExt cx="1708150" cy="17081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9BAAF1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8176179" y="2628416"/>
            <a:ext cx="338027" cy="338027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9BAAF1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1497" y="2797429"/>
            <a:ext cx="5585882" cy="469214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667840" y="4365307"/>
            <a:ext cx="6921677" cy="1499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1969"/>
              </a:lnSpc>
              <a:spcBef>
                <a:spcPct val="0"/>
              </a:spcBef>
            </a:pPr>
            <a:r>
              <a:rPr lang="en-US" sz="9499">
                <a:solidFill>
                  <a:srgbClr val="343434"/>
                </a:solidFill>
                <a:latin typeface="Aileron Heavy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942301" y="0"/>
            <a:ext cx="6841626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49"/>
              </a:lnSpc>
              <a:spcBef>
                <a:spcPct val="0"/>
              </a:spcBef>
            </a:pPr>
            <a:r>
              <a:rPr lang="en-US" sz="7200" b="1" spc="-74" dirty="0">
                <a:latin typeface="Aileron Heavy Bold" panose="020B0604020202020204" charset="0"/>
              </a:rPr>
              <a:t>Outlines</a:t>
            </a:r>
          </a:p>
        </p:txBody>
      </p:sp>
      <p:graphicFrame>
        <p:nvGraphicFramePr>
          <p:cNvPr id="20" name="رسم تخطيطي 19"/>
          <p:cNvGraphicFramePr/>
          <p:nvPr>
            <p:extLst>
              <p:ext uri="{D42A27DB-BD31-4B8C-83A1-F6EECF244321}">
                <p14:modId xmlns:p14="http://schemas.microsoft.com/office/powerpoint/2010/main" val="958714421"/>
              </p:ext>
            </p:extLst>
          </p:nvPr>
        </p:nvGraphicFramePr>
        <p:xfrm>
          <a:off x="3792327" y="1488758"/>
          <a:ext cx="11141574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8" name="Group 11">
            <a:extLst>
              <a:ext uri="{FF2B5EF4-FFF2-40B4-BE49-F238E27FC236}">
                <a16:creationId xmlns:a16="http://schemas.microsoft.com/office/drawing/2014/main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942301" y="0"/>
            <a:ext cx="6841626" cy="1145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49"/>
              </a:lnSpc>
              <a:spcBef>
                <a:spcPct val="0"/>
              </a:spcBef>
            </a:pPr>
            <a:r>
              <a:rPr lang="en-US" sz="7200" dirty="0">
                <a:latin typeface="Aileron Heavy Bold" panose="020B0604020202020204" charset="0"/>
              </a:rPr>
              <a:t>Introduction</a:t>
            </a:r>
            <a:endParaRPr lang="en-US" sz="7499" b="1" spc="-74" dirty="0">
              <a:latin typeface="Aileron Heavy Bold" panose="020B0604020202020204" charset="0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E9CFAB7-1C32-4264-B10B-961038D62026}"/>
              </a:ext>
            </a:extLst>
          </p:cNvPr>
          <p:cNvSpPr txBox="1"/>
          <p:nvPr/>
        </p:nvSpPr>
        <p:spPr>
          <a:xfrm>
            <a:off x="1381085" y="3573839"/>
            <a:ext cx="15087599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en-US" dirty="0"/>
            </a:br>
            <a:r>
              <a:rPr lang="en-US" sz="3600" dirty="0">
                <a:latin typeface="Aileron Heavy Bold" panose="020B0604020202020204" charset="0"/>
              </a:rPr>
              <a:t>Quora is a question answer website, anyone can ask question from any domain, which are then answered by others.</a:t>
            </a:r>
          </a:p>
          <a:p>
            <a:endParaRPr lang="en-US" sz="3600" dirty="0">
              <a:latin typeface="Aileron Heavy Bold" panose="020B0604020202020204" charset="0"/>
            </a:endParaRPr>
          </a:p>
          <a:p>
            <a:r>
              <a:rPr lang="en-US" sz="3600" dirty="0">
                <a:latin typeface="Aileron Heavy Bold" panose="020B0604020202020204" charset="0"/>
              </a:rPr>
              <a:t> In this project we propose to classify these "insincere" questions, then appropriate actions can be taken against them. </a:t>
            </a:r>
            <a:endParaRPr lang="ar-SA" sz="3600" dirty="0">
              <a:solidFill>
                <a:srgbClr val="C00000"/>
              </a:solidFill>
              <a:latin typeface="Aileron Heavy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4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معين 22">
            <a:extLst>
              <a:ext uri="{FF2B5EF4-FFF2-40B4-BE49-F238E27FC236}">
                <a16:creationId xmlns:a16="http://schemas.microsoft.com/office/drawing/2014/main" id="{B5457F56-B81F-4178-B0C1-F819624FAD08}"/>
              </a:ext>
            </a:extLst>
          </p:cNvPr>
          <p:cNvSpPr/>
          <p:nvPr/>
        </p:nvSpPr>
        <p:spPr>
          <a:xfrm>
            <a:off x="2895600" y="6591300"/>
            <a:ext cx="838200" cy="8771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rgbClr val="C00000"/>
              </a:solidFill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942301" y="0"/>
            <a:ext cx="6841626" cy="1145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Dataset</a:t>
            </a:r>
            <a:endParaRPr lang="en-US" sz="7499" b="1" spc="-74" dirty="0">
              <a:latin typeface="Aileron Heavy Bold" panose="020B0604020202020204" charset="0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39C7A4D-AF37-4DA3-A455-071BE0D01FB3}"/>
              </a:ext>
            </a:extLst>
          </p:cNvPr>
          <p:cNvSpPr txBox="1"/>
          <p:nvPr/>
        </p:nvSpPr>
        <p:spPr>
          <a:xfrm>
            <a:off x="3110197" y="6761362"/>
            <a:ext cx="407907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>
                <a:latin typeface="Aileron Regular Bold" panose="020B0604020202020204" charset="0"/>
              </a:rPr>
              <a:t>F</a:t>
            </a:r>
            <a:r>
              <a:rPr lang="en-US" sz="4000" dirty="0">
                <a:latin typeface="Aileron Regular Bold" panose="020B0604020202020204" charset="0"/>
              </a:rPr>
              <a:t>rom</a:t>
            </a:r>
          </a:p>
          <a:p>
            <a:r>
              <a:rPr lang="en-US" sz="4000" dirty="0">
                <a:latin typeface="Aileron Regular Bold" panose="020B0604020202020204" charset="0"/>
              </a:rPr>
              <a:t>       </a:t>
            </a:r>
            <a:r>
              <a:rPr lang="en-US" sz="5400" dirty="0" err="1">
                <a:latin typeface="Aileron Regular Bold" panose="020B0604020202020204" charset="0"/>
              </a:rPr>
              <a:t>Kaggle</a:t>
            </a:r>
            <a:endParaRPr lang="ar-SA" sz="5400" dirty="0">
              <a:latin typeface="Aileron Regular Bold" panose="020B0604020202020204" charset="0"/>
            </a:endParaRP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60D10ECD-0F9B-4387-8E1E-64F4B46780D9}"/>
              </a:ext>
            </a:extLst>
          </p:cNvPr>
          <p:cNvSpPr txBox="1"/>
          <p:nvPr/>
        </p:nvSpPr>
        <p:spPr>
          <a:xfrm>
            <a:off x="2390814" y="3704419"/>
            <a:ext cx="1394459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latin typeface="Aileron Heavy Bold" panose="020B0604020202020204" charset="0"/>
              </a:rPr>
              <a:t>Contains approximately 1.3 million rows and 4 columns: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ileron Heavy Bold" panose="020B0604020202020204" charset="0"/>
              </a:rPr>
              <a:t>Unnamed: 0 , target ,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Aileron Heavy Bold" panose="020B0604020202020204" charset="0"/>
              </a:rPr>
              <a:t>qid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ileron Heavy Bold" panose="020B0604020202020204" charset="0"/>
              </a:rPr>
              <a:t> and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Aileron Heavy Bold" panose="020B0604020202020204" charset="0"/>
              </a:rPr>
              <a:t>question_text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ileron Heavy Bold" panose="020B0604020202020204" charset="0"/>
              </a:rPr>
              <a:t>.</a:t>
            </a:r>
            <a:endParaRPr lang="ar-SA" sz="3600" dirty="0">
              <a:solidFill>
                <a:schemeClr val="bg1">
                  <a:lumMod val="50000"/>
                </a:schemeClr>
              </a:solidFill>
              <a:latin typeface="Aileron Heavy Bold" panose="020B0604020202020204" charset="0"/>
            </a:endParaRPr>
          </a:p>
          <a:p>
            <a:endParaRPr lang="en-US" sz="3600" dirty="0">
              <a:latin typeface="Aileron Heavy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942301" y="0"/>
            <a:ext cx="6841626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Data Cleaning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graphicFrame>
        <p:nvGraphicFramePr>
          <p:cNvPr id="22" name="رسم تخطيطي 21">
            <a:extLst>
              <a:ext uri="{FF2B5EF4-FFF2-40B4-BE49-F238E27FC236}">
                <a16:creationId xmlns:a16="http://schemas.microsoft.com/office/drawing/2014/main" id="{139CAA1E-CC77-4D4B-822C-CC08BC99FE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497592"/>
              </p:ext>
            </p:extLst>
          </p:nvPr>
        </p:nvGraphicFramePr>
        <p:xfrm>
          <a:off x="329682" y="329266"/>
          <a:ext cx="17628634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55600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5942301" y="0"/>
            <a:ext cx="6841626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Data Cleaning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graphicFrame>
        <p:nvGraphicFramePr>
          <p:cNvPr id="6" name="جدول 6">
            <a:extLst>
              <a:ext uri="{FF2B5EF4-FFF2-40B4-BE49-F238E27FC236}">
                <a16:creationId xmlns:a16="http://schemas.microsoft.com/office/drawing/2014/main" id="{B1F63971-F8E1-4F08-ADCF-DDF003D0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89194"/>
              </p:ext>
            </p:extLst>
          </p:nvPr>
        </p:nvGraphicFramePr>
        <p:xfrm>
          <a:off x="838201" y="2521846"/>
          <a:ext cx="16002000" cy="1859653"/>
        </p:xfrm>
        <a:graphic>
          <a:graphicData uri="http://schemas.openxmlformats.org/drawingml/2006/table">
            <a:tbl>
              <a:tblPr rtl="1" firstRow="1" bandRow="1">
                <a:tableStyleId>{EB344D84-9AFB-497E-A393-DC336BA19D2E}</a:tableStyleId>
              </a:tblPr>
              <a:tblGrid>
                <a:gridCol w="1580863">
                  <a:extLst>
                    <a:ext uri="{9D8B030D-6E8A-4147-A177-3AD203B41FA5}">
                      <a16:colId xmlns:a16="http://schemas.microsoft.com/office/drawing/2014/main" val="1810888436"/>
                    </a:ext>
                  </a:extLst>
                </a:gridCol>
                <a:gridCol w="5070885">
                  <a:extLst>
                    <a:ext uri="{9D8B030D-6E8A-4147-A177-3AD203B41FA5}">
                      <a16:colId xmlns:a16="http://schemas.microsoft.com/office/drawing/2014/main" val="799328134"/>
                    </a:ext>
                  </a:extLst>
                </a:gridCol>
                <a:gridCol w="6989345">
                  <a:extLst>
                    <a:ext uri="{9D8B030D-6E8A-4147-A177-3AD203B41FA5}">
                      <a16:colId xmlns:a16="http://schemas.microsoft.com/office/drawing/2014/main" val="730320228"/>
                    </a:ext>
                  </a:extLst>
                </a:gridCol>
                <a:gridCol w="2360907">
                  <a:extLst>
                    <a:ext uri="{9D8B030D-6E8A-4147-A177-3AD203B41FA5}">
                      <a16:colId xmlns:a16="http://schemas.microsoft.com/office/drawing/2014/main" val="3870401609"/>
                    </a:ext>
                  </a:extLst>
                </a:gridCol>
              </a:tblGrid>
              <a:tr h="848263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target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err="1"/>
                        <a:t>question_text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err="1"/>
                        <a:t>qid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Unnamed: 0</a:t>
                      </a:r>
                      <a:endParaRPr lang="ar-SA" sz="2800" dirty="0"/>
                    </a:p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54079"/>
                  </a:ext>
                </a:extLst>
              </a:tr>
              <a:tr h="101139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0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how did </a:t>
                      </a:r>
                      <a:r>
                        <a:rPr lang="en-US" sz="2800" dirty="0" err="1"/>
                        <a:t>quebec</a:t>
                      </a:r>
                      <a:r>
                        <a:rPr lang="en-US" sz="2800" dirty="0"/>
                        <a:t> nationalists see their province...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00002165364db923c7e6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0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73373"/>
                  </a:ext>
                </a:extLst>
              </a:tr>
            </a:tbl>
          </a:graphicData>
        </a:graphic>
      </p:graphicFrame>
      <p:sp>
        <p:nvSpPr>
          <p:cNvPr id="24" name="مربع نص 23">
            <a:extLst>
              <a:ext uri="{FF2B5EF4-FFF2-40B4-BE49-F238E27FC236}">
                <a16:creationId xmlns:a16="http://schemas.microsoft.com/office/drawing/2014/main" id="{A05469F3-D281-4009-A995-6513BC24A209}"/>
              </a:ext>
            </a:extLst>
          </p:cNvPr>
          <p:cNvSpPr txBox="1"/>
          <p:nvPr/>
        </p:nvSpPr>
        <p:spPr>
          <a:xfrm>
            <a:off x="838201" y="1514839"/>
            <a:ext cx="139445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latin typeface="Aileron Heavy Bold" panose="020B0604020202020204" charset="0"/>
              </a:rPr>
              <a:t>Before </a:t>
            </a:r>
            <a:r>
              <a:rPr lang="en-US" sz="3600" spc="-74" dirty="0">
                <a:latin typeface="Aileron Heavy Bold" panose="020B0604020202020204" charset="0"/>
              </a:rPr>
              <a:t>cleaning:</a:t>
            </a:r>
            <a:endParaRPr lang="en-US" sz="3600" dirty="0">
              <a:latin typeface="Aileron Heavy Bold" panose="020B0604020202020204" charset="0"/>
            </a:endParaRPr>
          </a:p>
        </p:txBody>
      </p:sp>
      <p:graphicFrame>
        <p:nvGraphicFramePr>
          <p:cNvPr id="26" name="جدول 6">
            <a:extLst>
              <a:ext uri="{FF2B5EF4-FFF2-40B4-BE49-F238E27FC236}">
                <a16:creationId xmlns:a16="http://schemas.microsoft.com/office/drawing/2014/main" id="{C026C350-0EBE-4493-9CF3-6A464D545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24706"/>
              </p:ext>
            </p:extLst>
          </p:nvPr>
        </p:nvGraphicFramePr>
        <p:xfrm>
          <a:off x="834325" y="6395142"/>
          <a:ext cx="10200797" cy="1582903"/>
        </p:xfrm>
        <a:graphic>
          <a:graphicData uri="http://schemas.openxmlformats.org/drawingml/2006/table">
            <a:tbl>
              <a:tblPr rtl="1" firstRow="1" bandRow="1">
                <a:tableStyleId>{EB344D84-9AFB-497E-A393-DC336BA19D2E}</a:tableStyleId>
              </a:tblPr>
              <a:tblGrid>
                <a:gridCol w="4488669">
                  <a:extLst>
                    <a:ext uri="{9D8B030D-6E8A-4147-A177-3AD203B41FA5}">
                      <a16:colId xmlns:a16="http://schemas.microsoft.com/office/drawing/2014/main" val="799328134"/>
                    </a:ext>
                  </a:extLst>
                </a:gridCol>
                <a:gridCol w="5712128">
                  <a:extLst>
                    <a:ext uri="{9D8B030D-6E8A-4147-A177-3AD203B41FA5}">
                      <a16:colId xmlns:a16="http://schemas.microsoft.com/office/drawing/2014/main" val="730320228"/>
                    </a:ext>
                  </a:extLst>
                </a:gridCol>
              </a:tblGrid>
              <a:tr h="848263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err="1">
                          <a:latin typeface="Aileron Heavy Bold" panose="020B0604020202020204" charset="0"/>
                        </a:rPr>
                        <a:t>question_text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err="1">
                          <a:latin typeface="Aileron Heavy Bold" panose="020B0604020202020204" charset="0"/>
                        </a:rPr>
                        <a:t>clean_qtext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54079"/>
                  </a:ext>
                </a:extLst>
              </a:tr>
              <a:tr h="7346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sincere</a:t>
                      </a:r>
                      <a:endParaRPr lang="ar-SA" sz="280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err="1"/>
                        <a:t>quebec</a:t>
                      </a:r>
                      <a:r>
                        <a:rPr lang="en-US" sz="2800" dirty="0"/>
                        <a:t> nationalist see </a:t>
                      </a:r>
                      <a:r>
                        <a:rPr lang="en-US" sz="2800" dirty="0" err="1"/>
                        <a:t>provinc</a:t>
                      </a:r>
                      <a:r>
                        <a:rPr lang="en-US" sz="2800" dirty="0"/>
                        <a:t> nation</a:t>
                      </a:r>
                      <a:endParaRPr lang="ar-SA" sz="2800" b="0" dirty="0">
                        <a:latin typeface="Aileron Heavy 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73373"/>
                  </a:ext>
                </a:extLst>
              </a:tr>
            </a:tbl>
          </a:graphicData>
        </a:graphic>
      </p:graphicFrame>
      <p:sp>
        <p:nvSpPr>
          <p:cNvPr id="28" name="مربع نص 27">
            <a:extLst>
              <a:ext uri="{FF2B5EF4-FFF2-40B4-BE49-F238E27FC236}">
                <a16:creationId xmlns:a16="http://schemas.microsoft.com/office/drawing/2014/main" id="{6881BD80-8DE4-4CE5-86FD-2CFB97C12E13}"/>
              </a:ext>
            </a:extLst>
          </p:cNvPr>
          <p:cNvSpPr txBox="1"/>
          <p:nvPr/>
        </p:nvSpPr>
        <p:spPr>
          <a:xfrm>
            <a:off x="838200" y="5484626"/>
            <a:ext cx="139445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latin typeface="Aileron Heavy Bold" panose="020B0604020202020204" charset="0"/>
              </a:rPr>
              <a:t>After </a:t>
            </a:r>
            <a:r>
              <a:rPr lang="en-US" sz="3600" spc="-74" dirty="0">
                <a:latin typeface="Aileron Heavy Bold" panose="020B0604020202020204" charset="0"/>
              </a:rPr>
              <a:t>cleaning:</a:t>
            </a:r>
            <a:endParaRPr lang="en-US" sz="3600" dirty="0">
              <a:latin typeface="Aileron Heavy Bold" panose="020B0604020202020204" charset="0"/>
            </a:endParaRPr>
          </a:p>
        </p:txBody>
      </p:sp>
      <p:sp>
        <p:nvSpPr>
          <p:cNvPr id="10" name="علامة الضرب 9">
            <a:extLst>
              <a:ext uri="{FF2B5EF4-FFF2-40B4-BE49-F238E27FC236}">
                <a16:creationId xmlns:a16="http://schemas.microsoft.com/office/drawing/2014/main" id="{8FBE4307-4F6B-45F1-9AB4-CDD2F8ECE7E5}"/>
              </a:ext>
            </a:extLst>
          </p:cNvPr>
          <p:cNvSpPr/>
          <p:nvPr/>
        </p:nvSpPr>
        <p:spPr>
          <a:xfrm>
            <a:off x="1447799" y="2712212"/>
            <a:ext cx="1066801" cy="12882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علامة الضرب 29">
            <a:extLst>
              <a:ext uri="{FF2B5EF4-FFF2-40B4-BE49-F238E27FC236}">
                <a16:creationId xmlns:a16="http://schemas.microsoft.com/office/drawing/2014/main" id="{935C5FB6-8D57-4538-B2D4-E322C36DEE38}"/>
              </a:ext>
            </a:extLst>
          </p:cNvPr>
          <p:cNvSpPr/>
          <p:nvPr/>
        </p:nvSpPr>
        <p:spPr>
          <a:xfrm>
            <a:off x="5970715" y="2820187"/>
            <a:ext cx="1296699" cy="128828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96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838049" y="-11538"/>
            <a:ext cx="8611899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 Data visualization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sp>
        <p:nvSpPr>
          <p:cNvPr id="20" name="مستطيل 19">
            <a:extLst>
              <a:ext uri="{FF2B5EF4-FFF2-40B4-BE49-F238E27FC236}">
                <a16:creationId xmlns:a16="http://schemas.microsoft.com/office/drawing/2014/main" id="{D1147DAE-3302-4BB1-BCA3-C525B68C5294}"/>
              </a:ext>
            </a:extLst>
          </p:cNvPr>
          <p:cNvSpPr/>
          <p:nvPr/>
        </p:nvSpPr>
        <p:spPr>
          <a:xfrm>
            <a:off x="172721" y="4255166"/>
            <a:ext cx="6456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ileron Heavy Bold" panose="020B0604020202020204" charset="0"/>
              </a:rPr>
              <a:t>Which the most questions sincere or insincere</a:t>
            </a:r>
            <a:endParaRPr lang="ar-SA" sz="3600" dirty="0">
              <a:latin typeface="Aileron Heavy Bold" panose="020B0604020202020204" charset="0"/>
            </a:endParaRPr>
          </a:p>
        </p:txBody>
      </p:sp>
      <p:pic>
        <p:nvPicPr>
          <p:cNvPr id="22" name="صورة 21">
            <a:extLst>
              <a:ext uri="{FF2B5EF4-FFF2-40B4-BE49-F238E27FC236}">
                <a16:creationId xmlns:a16="http://schemas.microsoft.com/office/drawing/2014/main" id="{6BF2DE34-8142-402C-9146-342E7BDE2C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5770" y="2121655"/>
            <a:ext cx="5354687" cy="5467350"/>
          </a:xfrm>
          <a:prstGeom prst="rect">
            <a:avLst/>
          </a:prstGeom>
        </p:spPr>
      </p:pic>
      <p:pic>
        <p:nvPicPr>
          <p:cNvPr id="23" name="Picture 11">
            <a:extLst>
              <a:ext uri="{FF2B5EF4-FFF2-40B4-BE49-F238E27FC236}">
                <a16:creationId xmlns:a16="http://schemas.microsoft.com/office/drawing/2014/main" id="{56ED2BDE-140B-43E2-9B82-69CF50C8E6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088433">
            <a:off x="5748636" y="4851844"/>
            <a:ext cx="768281" cy="120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838049" y="-11538"/>
            <a:ext cx="8611899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 Data visualization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sp>
        <p:nvSpPr>
          <p:cNvPr id="20" name="مستطيل 19">
            <a:extLst>
              <a:ext uri="{FF2B5EF4-FFF2-40B4-BE49-F238E27FC236}">
                <a16:creationId xmlns:a16="http://schemas.microsoft.com/office/drawing/2014/main" id="{D1147DAE-3302-4BB1-BCA3-C525B68C5294}"/>
              </a:ext>
            </a:extLst>
          </p:cNvPr>
          <p:cNvSpPr/>
          <p:nvPr/>
        </p:nvSpPr>
        <p:spPr>
          <a:xfrm>
            <a:off x="172721" y="4255166"/>
            <a:ext cx="6456680" cy="1657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3600" spc="-50" dirty="0">
                <a:solidFill>
                  <a:srgbClr val="000000"/>
                </a:solidFill>
                <a:latin typeface="Aileron Heavy Bold" panose="020B0604020202020204" charset="0"/>
              </a:rPr>
              <a:t>What is the most frequent words</a:t>
            </a:r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56ED2BDE-140B-43E2-9B82-69CF50C8E6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1088433">
            <a:off x="4453908" y="5179362"/>
            <a:ext cx="768281" cy="1207299"/>
          </a:xfrm>
          <a:prstGeom prst="rect">
            <a:avLst/>
          </a:prstGeom>
        </p:spPr>
      </p:pic>
      <p:pic>
        <p:nvPicPr>
          <p:cNvPr id="24" name="صورة 23">
            <a:extLst>
              <a:ext uri="{FF2B5EF4-FFF2-40B4-BE49-F238E27FC236}">
                <a16:creationId xmlns:a16="http://schemas.microsoft.com/office/drawing/2014/main" id="{B99D37BE-557D-48DF-93B7-32D703B89B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17" b="99831" l="1017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3239" y="2024877"/>
            <a:ext cx="5619750" cy="581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6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6400015" y="5458745"/>
            <a:ext cx="2608252" cy="2758948"/>
            <a:chOff x="0" y="0"/>
            <a:chExt cx="6350000" cy="6350000"/>
          </a:xfrm>
          <a:solidFill>
            <a:srgbClr val="006600"/>
          </a:solidFill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1401301" y="8217693"/>
            <a:ext cx="4013813" cy="3449725"/>
            <a:chOff x="0" y="0"/>
            <a:chExt cx="6350000" cy="6350000"/>
          </a:xfrm>
          <a:solidFill>
            <a:schemeClr val="bg1">
              <a:lumMod val="8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126429" y="8623020"/>
            <a:ext cx="2563557" cy="154133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554463">
            <a:off x="17151471" y="5781878"/>
            <a:ext cx="839905" cy="1320086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838049" y="-11538"/>
            <a:ext cx="8611899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9749"/>
              </a:lnSpc>
              <a:spcBef>
                <a:spcPct val="0"/>
              </a:spcBef>
            </a:pPr>
            <a:r>
              <a:rPr lang="en-US" sz="7200" spc="-74" dirty="0">
                <a:latin typeface="Aileron Heavy Bold" panose="020B0604020202020204" charset="0"/>
              </a:rPr>
              <a:t>Modeling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81A87201-0154-4B9C-A006-CB8A6E3886AF}"/>
              </a:ext>
            </a:extLst>
          </p:cNvPr>
          <p:cNvGrpSpPr/>
          <p:nvPr/>
        </p:nvGrpSpPr>
        <p:grpSpPr>
          <a:xfrm>
            <a:off x="14702029" y="7326592"/>
            <a:ext cx="4922539" cy="4950503"/>
            <a:chOff x="0" y="0"/>
            <a:chExt cx="6350000" cy="6350000"/>
          </a:xfrm>
          <a:solidFill>
            <a:srgbClr val="006600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601F95AE-064F-4D1B-98A8-CB78EF45789B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8433">
            <a:off x="16103280" y="7848231"/>
            <a:ext cx="1630328" cy="2561945"/>
          </a:xfrm>
          <a:prstGeom prst="rect">
            <a:avLst/>
          </a:prstGeom>
        </p:spPr>
      </p:pic>
      <p:graphicFrame>
        <p:nvGraphicFramePr>
          <p:cNvPr id="22" name="رسم تخطيطي 21">
            <a:extLst>
              <a:ext uri="{FF2B5EF4-FFF2-40B4-BE49-F238E27FC236}">
                <a16:creationId xmlns:a16="http://schemas.microsoft.com/office/drawing/2014/main" id="{C6463CF9-BA7F-4606-A24F-7A14FC26C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55421"/>
              </p:ext>
            </p:extLst>
          </p:nvPr>
        </p:nvGraphicFramePr>
        <p:xfrm>
          <a:off x="5357871" y="2301534"/>
          <a:ext cx="8010486" cy="568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11723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316</Words>
  <Application>Microsoft Office PowerPoint</Application>
  <PresentationFormat>مخصص</PresentationFormat>
  <Paragraphs>110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8" baseType="lpstr">
      <vt:lpstr>Calibri</vt:lpstr>
      <vt:lpstr>Aileron Regular Bold</vt:lpstr>
      <vt:lpstr>Aileron Heavy Bold</vt:lpstr>
      <vt:lpstr>Arial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User</dc:creator>
  <cp:lastModifiedBy>Haya Almadhi</cp:lastModifiedBy>
  <cp:revision>26</cp:revision>
  <dcterms:created xsi:type="dcterms:W3CDTF">2006-08-16T00:00:00Z</dcterms:created>
  <dcterms:modified xsi:type="dcterms:W3CDTF">2022-01-12T21:29:06Z</dcterms:modified>
  <dc:identifier>DAE0-my89Xg</dc:identifier>
</cp:coreProperties>
</file>