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81" r:id="rId2"/>
    <p:sldId id="282" r:id="rId3"/>
    <p:sldId id="277" r:id="rId4"/>
    <p:sldId id="290" r:id="rId5"/>
    <p:sldId id="291" r:id="rId6"/>
    <p:sldId id="257" r:id="rId7"/>
    <p:sldId id="259" r:id="rId8"/>
    <p:sldId id="283" r:id="rId9"/>
    <p:sldId id="292" r:id="rId10"/>
    <p:sldId id="293" r:id="rId11"/>
    <p:sldId id="285" r:id="rId12"/>
    <p:sldId id="286" r:id="rId13"/>
    <p:sldId id="287" r:id="rId14"/>
    <p:sldId id="288" r:id="rId15"/>
    <p:sldId id="289"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A5650-77F1-4D78-91F3-FE5335992E36}" v="21" dt="2024-03-26T04:56:20.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p:cViewPr varScale="1">
        <p:scale>
          <a:sx n="77" d="100"/>
          <a:sy n="77" d="100"/>
        </p:scale>
        <p:origin x="16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agrive16@gmail.com" userId="a1ce91a8d718021f" providerId="LiveId" clId="{B15DAC9B-1889-4FE5-8C7D-1AEB4DD47364}"/>
    <pc:docChg chg="undo custSel addSld delSld modSld sldOrd">
      <pc:chgData name="hayagrive16@gmail.com" userId="a1ce91a8d718021f" providerId="LiveId" clId="{B15DAC9B-1889-4FE5-8C7D-1AEB4DD47364}" dt="2024-02-28T07:15:10.121" v="821" actId="27636"/>
      <pc:docMkLst>
        <pc:docMk/>
      </pc:docMkLst>
      <pc:sldChg chg="del">
        <pc:chgData name="hayagrive16@gmail.com" userId="a1ce91a8d718021f" providerId="LiveId" clId="{B15DAC9B-1889-4FE5-8C7D-1AEB4DD47364}" dt="2024-02-28T05:05:01.315" v="52" actId="47"/>
        <pc:sldMkLst>
          <pc:docMk/>
          <pc:sldMk cId="0" sldId="256"/>
        </pc:sldMkLst>
      </pc:sldChg>
      <pc:sldChg chg="modSp mod ord">
        <pc:chgData name="hayagrive16@gmail.com" userId="a1ce91a8d718021f" providerId="LiveId" clId="{B15DAC9B-1889-4FE5-8C7D-1AEB4DD47364}" dt="2024-02-28T07:15:10.078" v="817" actId="27636"/>
        <pc:sldMkLst>
          <pc:docMk/>
          <pc:sldMk cId="0" sldId="257"/>
        </pc:sldMkLst>
        <pc:spChg chg="mod">
          <ac:chgData name="hayagrive16@gmail.com" userId="a1ce91a8d718021f" providerId="LiveId" clId="{B15DAC9B-1889-4FE5-8C7D-1AEB4DD47364}" dt="2024-02-28T07:15:09.887" v="815"/>
          <ac:spMkLst>
            <pc:docMk/>
            <pc:sldMk cId="0" sldId="257"/>
            <ac:spMk id="2" creationId="{00000000-0000-0000-0000-000000000000}"/>
          </ac:spMkLst>
        </pc:spChg>
        <pc:spChg chg="mod">
          <ac:chgData name="hayagrive16@gmail.com" userId="a1ce91a8d718021f" providerId="LiveId" clId="{B15DAC9B-1889-4FE5-8C7D-1AEB4DD47364}" dt="2024-02-28T07:15:10.078" v="817" actId="27636"/>
          <ac:spMkLst>
            <pc:docMk/>
            <pc:sldMk cId="0" sldId="257"/>
            <ac:spMk id="3" creationId="{00000000-0000-0000-0000-000000000000}"/>
          </ac:spMkLst>
        </pc:spChg>
      </pc:sldChg>
      <pc:sldChg chg="modSp mod ord">
        <pc:chgData name="hayagrive16@gmail.com" userId="a1ce91a8d718021f" providerId="LiveId" clId="{B15DAC9B-1889-4FE5-8C7D-1AEB4DD47364}" dt="2024-02-28T07:15:09.887" v="815"/>
        <pc:sldMkLst>
          <pc:docMk/>
          <pc:sldMk cId="0" sldId="259"/>
        </pc:sldMkLst>
        <pc:spChg chg="mod">
          <ac:chgData name="hayagrive16@gmail.com" userId="a1ce91a8d718021f" providerId="LiveId" clId="{B15DAC9B-1889-4FE5-8C7D-1AEB4DD47364}" dt="2024-02-28T07:15:09.887" v="815"/>
          <ac:spMkLst>
            <pc:docMk/>
            <pc:sldMk cId="0" sldId="259"/>
            <ac:spMk id="2" creationId="{00000000-0000-0000-0000-000000000000}"/>
          </ac:spMkLst>
        </pc:spChg>
        <pc:spChg chg="mod">
          <ac:chgData name="hayagrive16@gmail.com" userId="a1ce91a8d718021f" providerId="LiveId" clId="{B15DAC9B-1889-4FE5-8C7D-1AEB4DD47364}" dt="2024-02-28T07:15:09.887" v="815"/>
          <ac:spMkLst>
            <pc:docMk/>
            <pc:sldMk cId="0" sldId="259"/>
            <ac:spMk id="3" creationId="{00000000-0000-0000-0000-000000000000}"/>
          </ac:spMkLst>
        </pc:spChg>
      </pc:sldChg>
      <pc:sldChg chg="modSp del">
        <pc:chgData name="hayagrive16@gmail.com" userId="a1ce91a8d718021f" providerId="LiveId" clId="{B15DAC9B-1889-4FE5-8C7D-1AEB4DD47364}" dt="2024-02-28T05:13:34.351" v="246" actId="47"/>
        <pc:sldMkLst>
          <pc:docMk/>
          <pc:sldMk cId="0" sldId="260"/>
        </pc:sldMkLst>
        <pc:spChg chg="mod">
          <ac:chgData name="hayagrive16@gmail.com" userId="a1ce91a8d718021f" providerId="LiveId" clId="{B15DAC9B-1889-4FE5-8C7D-1AEB4DD47364}" dt="2024-02-28T05:08:32.821" v="184"/>
          <ac:spMkLst>
            <pc:docMk/>
            <pc:sldMk cId="0" sldId="260"/>
            <ac:spMk id="2" creationId="{00000000-0000-0000-0000-000000000000}"/>
          </ac:spMkLst>
        </pc:spChg>
        <pc:spChg chg="mod">
          <ac:chgData name="hayagrive16@gmail.com" userId="a1ce91a8d718021f" providerId="LiveId" clId="{B15DAC9B-1889-4FE5-8C7D-1AEB4DD47364}" dt="2024-02-28T05:08:32.821" v="184"/>
          <ac:spMkLst>
            <pc:docMk/>
            <pc:sldMk cId="0" sldId="260"/>
            <ac:spMk id="3" creationId="{00000000-0000-0000-0000-000000000000}"/>
          </ac:spMkLst>
        </pc:spChg>
      </pc:sldChg>
      <pc:sldChg chg="del">
        <pc:chgData name="hayagrive16@gmail.com" userId="a1ce91a8d718021f" providerId="LiveId" clId="{B15DAC9B-1889-4FE5-8C7D-1AEB4DD47364}" dt="2024-02-28T05:13:38.060" v="247" actId="47"/>
        <pc:sldMkLst>
          <pc:docMk/>
          <pc:sldMk cId="0" sldId="261"/>
        </pc:sldMkLst>
      </pc:sldChg>
      <pc:sldChg chg="modSp del">
        <pc:chgData name="hayagrive16@gmail.com" userId="a1ce91a8d718021f" providerId="LiveId" clId="{B15DAC9B-1889-4FE5-8C7D-1AEB4DD47364}" dt="2024-02-28T05:13:41.455" v="248" actId="47"/>
        <pc:sldMkLst>
          <pc:docMk/>
          <pc:sldMk cId="0" sldId="262"/>
        </pc:sldMkLst>
        <pc:spChg chg="mod">
          <ac:chgData name="hayagrive16@gmail.com" userId="a1ce91a8d718021f" providerId="LiveId" clId="{B15DAC9B-1889-4FE5-8C7D-1AEB4DD47364}" dt="2024-02-28T05:08:32.821" v="184"/>
          <ac:spMkLst>
            <pc:docMk/>
            <pc:sldMk cId="0" sldId="262"/>
            <ac:spMk id="2" creationId="{00000000-0000-0000-0000-000000000000}"/>
          </ac:spMkLst>
        </pc:spChg>
      </pc:sldChg>
      <pc:sldChg chg="modSp del">
        <pc:chgData name="hayagrive16@gmail.com" userId="a1ce91a8d718021f" providerId="LiveId" clId="{B15DAC9B-1889-4FE5-8C7D-1AEB4DD47364}" dt="2024-02-28T05:16:08.538" v="267" actId="47"/>
        <pc:sldMkLst>
          <pc:docMk/>
          <pc:sldMk cId="0" sldId="268"/>
        </pc:sldMkLst>
        <pc:spChg chg="mod">
          <ac:chgData name="hayagrive16@gmail.com" userId="a1ce91a8d718021f" providerId="LiveId" clId="{B15DAC9B-1889-4FE5-8C7D-1AEB4DD47364}" dt="2024-02-28T05:08:32.821" v="184"/>
          <ac:spMkLst>
            <pc:docMk/>
            <pc:sldMk cId="0" sldId="268"/>
            <ac:spMk id="2" creationId="{00000000-0000-0000-0000-000000000000}"/>
          </ac:spMkLst>
        </pc:spChg>
        <pc:spChg chg="mod">
          <ac:chgData name="hayagrive16@gmail.com" userId="a1ce91a8d718021f" providerId="LiveId" clId="{B15DAC9B-1889-4FE5-8C7D-1AEB4DD47364}" dt="2024-02-28T05:08:32.821" v="184"/>
          <ac:spMkLst>
            <pc:docMk/>
            <pc:sldMk cId="0" sldId="268"/>
            <ac:spMk id="3" creationId="{00000000-0000-0000-0000-000000000000}"/>
          </ac:spMkLst>
        </pc:spChg>
      </pc:sldChg>
      <pc:sldChg chg="modSp del mod">
        <pc:chgData name="hayagrive16@gmail.com" userId="a1ce91a8d718021f" providerId="LiveId" clId="{B15DAC9B-1889-4FE5-8C7D-1AEB4DD47364}" dt="2024-02-28T06:30:39.702" v="669" actId="47"/>
        <pc:sldMkLst>
          <pc:docMk/>
          <pc:sldMk cId="0" sldId="269"/>
        </pc:sldMkLst>
        <pc:spChg chg="mod">
          <ac:chgData name="hayagrive16@gmail.com" userId="a1ce91a8d718021f" providerId="LiveId" clId="{B15DAC9B-1889-4FE5-8C7D-1AEB4DD47364}" dt="2024-02-28T05:19:44.807" v="317" actId="113"/>
          <ac:spMkLst>
            <pc:docMk/>
            <pc:sldMk cId="0" sldId="269"/>
            <ac:spMk id="2" creationId="{00000000-0000-0000-0000-000000000000}"/>
          </ac:spMkLst>
        </pc:spChg>
        <pc:spChg chg="mod">
          <ac:chgData name="hayagrive16@gmail.com" userId="a1ce91a8d718021f" providerId="LiveId" clId="{B15DAC9B-1889-4FE5-8C7D-1AEB4DD47364}" dt="2024-02-28T05:19:21.336" v="300" actId="20577"/>
          <ac:spMkLst>
            <pc:docMk/>
            <pc:sldMk cId="0" sldId="269"/>
            <ac:spMk id="3" creationId="{00000000-0000-0000-0000-000000000000}"/>
          </ac:spMkLst>
        </pc:spChg>
      </pc:sldChg>
      <pc:sldChg chg="modSp del mod">
        <pc:chgData name="hayagrive16@gmail.com" userId="a1ce91a8d718021f" providerId="LiveId" clId="{B15DAC9B-1889-4FE5-8C7D-1AEB4DD47364}" dt="2024-02-28T05:16:19.867" v="268" actId="47"/>
        <pc:sldMkLst>
          <pc:docMk/>
          <pc:sldMk cId="0" sldId="270"/>
        </pc:sldMkLst>
        <pc:spChg chg="mod">
          <ac:chgData name="hayagrive16@gmail.com" userId="a1ce91a8d718021f" providerId="LiveId" clId="{B15DAC9B-1889-4FE5-8C7D-1AEB4DD47364}" dt="2024-02-28T05:08:32.821" v="184"/>
          <ac:spMkLst>
            <pc:docMk/>
            <pc:sldMk cId="0" sldId="270"/>
            <ac:spMk id="2" creationId="{00000000-0000-0000-0000-000000000000}"/>
          </ac:spMkLst>
        </pc:spChg>
        <pc:spChg chg="mod">
          <ac:chgData name="hayagrive16@gmail.com" userId="a1ce91a8d718021f" providerId="LiveId" clId="{B15DAC9B-1889-4FE5-8C7D-1AEB4DD47364}" dt="2024-02-28T05:08:33.072" v="189" actId="27636"/>
          <ac:spMkLst>
            <pc:docMk/>
            <pc:sldMk cId="0" sldId="270"/>
            <ac:spMk id="3" creationId="{00000000-0000-0000-0000-000000000000}"/>
          </ac:spMkLst>
        </pc:spChg>
      </pc:sldChg>
      <pc:sldChg chg="modSp mod">
        <pc:chgData name="hayagrive16@gmail.com" userId="a1ce91a8d718021f" providerId="LiveId" clId="{B15DAC9B-1889-4FE5-8C7D-1AEB4DD47364}" dt="2024-02-28T07:15:09.887" v="815"/>
        <pc:sldMkLst>
          <pc:docMk/>
          <pc:sldMk cId="0" sldId="276"/>
        </pc:sldMkLst>
        <pc:spChg chg="mod">
          <ac:chgData name="hayagrive16@gmail.com" userId="a1ce91a8d718021f" providerId="LiveId" clId="{B15DAC9B-1889-4FE5-8C7D-1AEB4DD47364}" dt="2024-02-28T07:15:09.887" v="815"/>
          <ac:spMkLst>
            <pc:docMk/>
            <pc:sldMk cId="0" sldId="276"/>
            <ac:spMk id="2" creationId="{00000000-0000-0000-0000-000000000000}"/>
          </ac:spMkLst>
        </pc:spChg>
        <pc:spChg chg="mod">
          <ac:chgData name="hayagrive16@gmail.com" userId="a1ce91a8d718021f" providerId="LiveId" clId="{B15DAC9B-1889-4FE5-8C7D-1AEB4DD47364}" dt="2024-02-28T07:15:09.887" v="815"/>
          <ac:spMkLst>
            <pc:docMk/>
            <pc:sldMk cId="0" sldId="276"/>
            <ac:spMk id="3" creationId="{00000000-0000-0000-0000-000000000000}"/>
          </ac:spMkLst>
        </pc:spChg>
      </pc:sldChg>
      <pc:sldChg chg="modSp mod ord">
        <pc:chgData name="hayagrive16@gmail.com" userId="a1ce91a8d718021f" providerId="LiveId" clId="{B15DAC9B-1889-4FE5-8C7D-1AEB4DD47364}" dt="2024-02-28T07:15:10.121" v="821" actId="27636"/>
        <pc:sldMkLst>
          <pc:docMk/>
          <pc:sldMk cId="4193187454" sldId="277"/>
        </pc:sldMkLst>
        <pc:spChg chg="mod">
          <ac:chgData name="hayagrive16@gmail.com" userId="a1ce91a8d718021f" providerId="LiveId" clId="{B15DAC9B-1889-4FE5-8C7D-1AEB4DD47364}" dt="2024-02-28T07:15:09.887" v="815"/>
          <ac:spMkLst>
            <pc:docMk/>
            <pc:sldMk cId="4193187454" sldId="277"/>
            <ac:spMk id="2" creationId="{00000000-0000-0000-0000-000000000000}"/>
          </ac:spMkLst>
        </pc:spChg>
        <pc:spChg chg="mod">
          <ac:chgData name="hayagrive16@gmail.com" userId="a1ce91a8d718021f" providerId="LiveId" clId="{B15DAC9B-1889-4FE5-8C7D-1AEB4DD47364}" dt="2024-02-28T07:15:10.121" v="821" actId="27636"/>
          <ac:spMkLst>
            <pc:docMk/>
            <pc:sldMk cId="4193187454" sldId="277"/>
            <ac:spMk id="3" creationId="{00000000-0000-0000-0000-000000000000}"/>
          </ac:spMkLst>
        </pc:spChg>
      </pc:sldChg>
      <pc:sldChg chg="modSp del">
        <pc:chgData name="hayagrive16@gmail.com" userId="a1ce91a8d718021f" providerId="LiveId" clId="{B15DAC9B-1889-4FE5-8C7D-1AEB4DD47364}" dt="2024-02-28T05:13:46.679" v="249" actId="47"/>
        <pc:sldMkLst>
          <pc:docMk/>
          <pc:sldMk cId="3361396101" sldId="278"/>
        </pc:sldMkLst>
        <pc:spChg chg="mod">
          <ac:chgData name="hayagrive16@gmail.com" userId="a1ce91a8d718021f" providerId="LiveId" clId="{B15DAC9B-1889-4FE5-8C7D-1AEB4DD47364}" dt="2024-02-28T05:08:32.821" v="184"/>
          <ac:spMkLst>
            <pc:docMk/>
            <pc:sldMk cId="3361396101" sldId="278"/>
            <ac:spMk id="2" creationId="{00000000-0000-0000-0000-000000000000}"/>
          </ac:spMkLst>
        </pc:spChg>
      </pc:sldChg>
      <pc:sldChg chg="modSp del">
        <pc:chgData name="hayagrive16@gmail.com" userId="a1ce91a8d718021f" providerId="LiveId" clId="{B15DAC9B-1889-4FE5-8C7D-1AEB4DD47364}" dt="2024-02-28T06:17:13.077" v="647" actId="47"/>
        <pc:sldMkLst>
          <pc:docMk/>
          <pc:sldMk cId="3361396101" sldId="279"/>
        </pc:sldMkLst>
        <pc:spChg chg="mod">
          <ac:chgData name="hayagrive16@gmail.com" userId="a1ce91a8d718021f" providerId="LiveId" clId="{B15DAC9B-1889-4FE5-8C7D-1AEB4DD47364}" dt="2024-02-28T05:08:32.821" v="184"/>
          <ac:spMkLst>
            <pc:docMk/>
            <pc:sldMk cId="3361396101" sldId="279"/>
            <ac:spMk id="2" creationId="{00000000-0000-0000-0000-000000000000}"/>
          </ac:spMkLst>
        </pc:spChg>
      </pc:sldChg>
      <pc:sldChg chg="new del">
        <pc:chgData name="hayagrive16@gmail.com" userId="a1ce91a8d718021f" providerId="LiveId" clId="{B15DAC9B-1889-4FE5-8C7D-1AEB4DD47364}" dt="2024-02-28T05:04:31.405" v="44" actId="47"/>
        <pc:sldMkLst>
          <pc:docMk/>
          <pc:sldMk cId="2545760447" sldId="280"/>
        </pc:sldMkLst>
      </pc:sldChg>
      <pc:sldChg chg="modSp new mod">
        <pc:chgData name="hayagrive16@gmail.com" userId="a1ce91a8d718021f" providerId="LiveId" clId="{B15DAC9B-1889-4FE5-8C7D-1AEB4DD47364}" dt="2024-02-28T07:15:10.104" v="820" actId="27636"/>
        <pc:sldMkLst>
          <pc:docMk/>
          <pc:sldMk cId="830943527" sldId="281"/>
        </pc:sldMkLst>
        <pc:spChg chg="mod">
          <ac:chgData name="hayagrive16@gmail.com" userId="a1ce91a8d718021f" providerId="LiveId" clId="{B15DAC9B-1889-4FE5-8C7D-1AEB4DD47364}" dt="2024-02-28T07:15:09.887" v="815"/>
          <ac:spMkLst>
            <pc:docMk/>
            <pc:sldMk cId="830943527" sldId="281"/>
            <ac:spMk id="2" creationId="{B3717EBE-4FD7-8B20-87CB-41C0573ECAA2}"/>
          </ac:spMkLst>
        </pc:spChg>
        <pc:spChg chg="mod">
          <ac:chgData name="hayagrive16@gmail.com" userId="a1ce91a8d718021f" providerId="LiveId" clId="{B15DAC9B-1889-4FE5-8C7D-1AEB4DD47364}" dt="2024-02-28T07:15:10.104" v="820" actId="27636"/>
          <ac:spMkLst>
            <pc:docMk/>
            <pc:sldMk cId="830943527" sldId="281"/>
            <ac:spMk id="3" creationId="{7D35C382-74A2-3674-0A91-3822EA318B58}"/>
          </ac:spMkLst>
        </pc:spChg>
      </pc:sldChg>
      <pc:sldChg chg="modSp new mod">
        <pc:chgData name="hayagrive16@gmail.com" userId="a1ce91a8d718021f" providerId="LiveId" clId="{B15DAC9B-1889-4FE5-8C7D-1AEB4DD47364}" dt="2024-02-28T07:15:09.887" v="815"/>
        <pc:sldMkLst>
          <pc:docMk/>
          <pc:sldMk cId="3768565621" sldId="282"/>
        </pc:sldMkLst>
        <pc:spChg chg="mod">
          <ac:chgData name="hayagrive16@gmail.com" userId="a1ce91a8d718021f" providerId="LiveId" clId="{B15DAC9B-1889-4FE5-8C7D-1AEB4DD47364}" dt="2024-02-28T07:15:09.887" v="815"/>
          <ac:spMkLst>
            <pc:docMk/>
            <pc:sldMk cId="3768565621" sldId="282"/>
            <ac:spMk id="2" creationId="{289E8253-8BAA-481A-3064-BF95E2FFD601}"/>
          </ac:spMkLst>
        </pc:spChg>
        <pc:spChg chg="mod">
          <ac:chgData name="hayagrive16@gmail.com" userId="a1ce91a8d718021f" providerId="LiveId" clId="{B15DAC9B-1889-4FE5-8C7D-1AEB4DD47364}" dt="2024-02-28T07:15:09.887" v="815"/>
          <ac:spMkLst>
            <pc:docMk/>
            <pc:sldMk cId="3768565621" sldId="282"/>
            <ac:spMk id="3" creationId="{578B3B53-D45E-E54D-1DFA-4093D2AB64A7}"/>
          </ac:spMkLst>
        </pc:spChg>
      </pc:sldChg>
      <pc:sldChg chg="modSp new mod">
        <pc:chgData name="hayagrive16@gmail.com" userId="a1ce91a8d718021f" providerId="LiveId" clId="{B15DAC9B-1889-4FE5-8C7D-1AEB4DD47364}" dt="2024-02-28T07:15:09.887" v="815"/>
        <pc:sldMkLst>
          <pc:docMk/>
          <pc:sldMk cId="1155985028" sldId="283"/>
        </pc:sldMkLst>
        <pc:spChg chg="mod">
          <ac:chgData name="hayagrive16@gmail.com" userId="a1ce91a8d718021f" providerId="LiveId" clId="{B15DAC9B-1889-4FE5-8C7D-1AEB4DD47364}" dt="2024-02-28T07:15:09.887" v="815"/>
          <ac:spMkLst>
            <pc:docMk/>
            <pc:sldMk cId="1155985028" sldId="283"/>
            <ac:spMk id="2" creationId="{5BBD9E3A-F429-70D8-91BF-EA7C6553363A}"/>
          </ac:spMkLst>
        </pc:spChg>
        <pc:spChg chg="mod">
          <ac:chgData name="hayagrive16@gmail.com" userId="a1ce91a8d718021f" providerId="LiveId" clId="{B15DAC9B-1889-4FE5-8C7D-1AEB4DD47364}" dt="2024-02-28T07:15:09.887" v="815"/>
          <ac:spMkLst>
            <pc:docMk/>
            <pc:sldMk cId="1155985028" sldId="283"/>
            <ac:spMk id="3" creationId="{865E92B7-7D77-75EF-B206-8C1A60ECD2A9}"/>
          </ac:spMkLst>
        </pc:spChg>
      </pc:sldChg>
      <pc:sldChg chg="add del ord">
        <pc:chgData name="hayagrive16@gmail.com" userId="a1ce91a8d718021f" providerId="LiveId" clId="{B15DAC9B-1889-4FE5-8C7D-1AEB4DD47364}" dt="2024-02-28T05:15:16.060" v="263" actId="47"/>
        <pc:sldMkLst>
          <pc:docMk/>
          <pc:sldMk cId="2478402640" sldId="283"/>
        </pc:sldMkLst>
      </pc:sldChg>
      <pc:sldChg chg="addSp delSp modSp new mod">
        <pc:chgData name="hayagrive16@gmail.com" userId="a1ce91a8d718021f" providerId="LiveId" clId="{B15DAC9B-1889-4FE5-8C7D-1AEB4DD47364}" dt="2024-02-28T07:15:09.887" v="815"/>
        <pc:sldMkLst>
          <pc:docMk/>
          <pc:sldMk cId="2561435124" sldId="284"/>
        </pc:sldMkLst>
        <pc:spChg chg="mod">
          <ac:chgData name="hayagrive16@gmail.com" userId="a1ce91a8d718021f" providerId="LiveId" clId="{B15DAC9B-1889-4FE5-8C7D-1AEB4DD47364}" dt="2024-02-28T07:15:09.887" v="815"/>
          <ac:spMkLst>
            <pc:docMk/>
            <pc:sldMk cId="2561435124" sldId="284"/>
            <ac:spMk id="2" creationId="{2F8636CB-CC86-8BA5-8709-67AA1D70E237}"/>
          </ac:spMkLst>
        </pc:spChg>
        <pc:spChg chg="del">
          <ac:chgData name="hayagrive16@gmail.com" userId="a1ce91a8d718021f" providerId="LiveId" clId="{B15DAC9B-1889-4FE5-8C7D-1AEB4DD47364}" dt="2024-02-28T05:19:11.608" v="298"/>
          <ac:spMkLst>
            <pc:docMk/>
            <pc:sldMk cId="2561435124" sldId="284"/>
            <ac:spMk id="3" creationId="{00EC7716-26FF-2DEE-B952-3897547C372B}"/>
          </ac:spMkLst>
        </pc:spChg>
        <pc:graphicFrameChg chg="add mod">
          <ac:chgData name="hayagrive16@gmail.com" userId="a1ce91a8d718021f" providerId="LiveId" clId="{B15DAC9B-1889-4FE5-8C7D-1AEB4DD47364}" dt="2024-02-28T05:53:58.015" v="615" actId="14100"/>
          <ac:graphicFrameMkLst>
            <pc:docMk/>
            <pc:sldMk cId="2561435124" sldId="284"/>
            <ac:graphicFrameMk id="4" creationId="{DCEB55DB-717A-81EE-CF62-AD809A93F4DC}"/>
          </ac:graphicFrameMkLst>
        </pc:graphicFrameChg>
        <pc:graphicFrameChg chg="add mod modGraphic">
          <ac:chgData name="hayagrive16@gmail.com" userId="a1ce91a8d718021f" providerId="LiveId" clId="{B15DAC9B-1889-4FE5-8C7D-1AEB4DD47364}" dt="2024-02-28T05:54:06.706" v="616" actId="14100"/>
          <ac:graphicFrameMkLst>
            <pc:docMk/>
            <pc:sldMk cId="2561435124" sldId="284"/>
            <ac:graphicFrameMk id="5" creationId="{BBCE09BA-A6DD-90AE-F72B-E2B5ED5923BF}"/>
          </ac:graphicFrameMkLst>
        </pc:graphicFrameChg>
      </pc:sldChg>
      <pc:sldChg chg="addSp delSp modSp new mod">
        <pc:chgData name="hayagrive16@gmail.com" userId="a1ce91a8d718021f" providerId="LiveId" clId="{B15DAC9B-1889-4FE5-8C7D-1AEB4DD47364}" dt="2024-02-28T07:15:09.887" v="815"/>
        <pc:sldMkLst>
          <pc:docMk/>
          <pc:sldMk cId="1382957022" sldId="285"/>
        </pc:sldMkLst>
        <pc:spChg chg="mod">
          <ac:chgData name="hayagrive16@gmail.com" userId="a1ce91a8d718021f" providerId="LiveId" clId="{B15DAC9B-1889-4FE5-8C7D-1AEB4DD47364}" dt="2024-02-28T07:15:09.887" v="815"/>
          <ac:spMkLst>
            <pc:docMk/>
            <pc:sldMk cId="1382957022" sldId="285"/>
            <ac:spMk id="2" creationId="{232060C0-34F0-E71C-FA2B-8285B8ECDB0B}"/>
          </ac:spMkLst>
        </pc:spChg>
        <pc:spChg chg="del">
          <ac:chgData name="hayagrive16@gmail.com" userId="a1ce91a8d718021f" providerId="LiveId" clId="{B15DAC9B-1889-4FE5-8C7D-1AEB4DD47364}" dt="2024-02-28T05:30:45.816" v="334" actId="931"/>
          <ac:spMkLst>
            <pc:docMk/>
            <pc:sldMk cId="1382957022" sldId="285"/>
            <ac:spMk id="3" creationId="{9570C778-818D-5311-723D-F7EB2B384E0F}"/>
          </ac:spMkLst>
        </pc:spChg>
        <pc:picChg chg="add mod">
          <ac:chgData name="hayagrive16@gmail.com" userId="a1ce91a8d718021f" providerId="LiveId" clId="{B15DAC9B-1889-4FE5-8C7D-1AEB4DD47364}" dt="2024-02-28T07:15:09.887" v="815"/>
          <ac:picMkLst>
            <pc:docMk/>
            <pc:sldMk cId="1382957022" sldId="285"/>
            <ac:picMk id="5" creationId="{F852D703-2766-AB11-1D6D-E05CEA347C4B}"/>
          </ac:picMkLst>
        </pc:picChg>
      </pc:sldChg>
      <pc:sldChg chg="addSp delSp modSp new mod">
        <pc:chgData name="hayagrive16@gmail.com" userId="a1ce91a8d718021f" providerId="LiveId" clId="{B15DAC9B-1889-4FE5-8C7D-1AEB4DD47364}" dt="2024-02-28T07:15:09.887" v="815"/>
        <pc:sldMkLst>
          <pc:docMk/>
          <pc:sldMk cId="32985141" sldId="286"/>
        </pc:sldMkLst>
        <pc:spChg chg="mod">
          <ac:chgData name="hayagrive16@gmail.com" userId="a1ce91a8d718021f" providerId="LiveId" clId="{B15DAC9B-1889-4FE5-8C7D-1AEB4DD47364}" dt="2024-02-28T07:15:09.887" v="815"/>
          <ac:spMkLst>
            <pc:docMk/>
            <pc:sldMk cId="32985141" sldId="286"/>
            <ac:spMk id="2" creationId="{3B9FCC10-67F9-872E-99AA-6BFFE0B72918}"/>
          </ac:spMkLst>
        </pc:spChg>
        <pc:spChg chg="del">
          <ac:chgData name="hayagrive16@gmail.com" userId="a1ce91a8d718021f" providerId="LiveId" clId="{B15DAC9B-1889-4FE5-8C7D-1AEB4DD47364}" dt="2024-02-28T05:31:00.416" v="338" actId="931"/>
          <ac:spMkLst>
            <pc:docMk/>
            <pc:sldMk cId="32985141" sldId="286"/>
            <ac:spMk id="3" creationId="{6A85F5B3-CC34-3D83-CDC9-69167342ED66}"/>
          </ac:spMkLst>
        </pc:spChg>
        <pc:picChg chg="add mod">
          <ac:chgData name="hayagrive16@gmail.com" userId="a1ce91a8d718021f" providerId="LiveId" clId="{B15DAC9B-1889-4FE5-8C7D-1AEB4DD47364}" dt="2024-02-28T07:15:09.887" v="815"/>
          <ac:picMkLst>
            <pc:docMk/>
            <pc:sldMk cId="32985141" sldId="286"/>
            <ac:picMk id="5" creationId="{399F6796-0751-D1A4-5C04-0DF6E5403414}"/>
          </ac:picMkLst>
        </pc:picChg>
      </pc:sldChg>
      <pc:sldChg chg="addSp delSp modSp new mod">
        <pc:chgData name="hayagrive16@gmail.com" userId="a1ce91a8d718021f" providerId="LiveId" clId="{B15DAC9B-1889-4FE5-8C7D-1AEB4DD47364}" dt="2024-02-28T07:15:09.887" v="815"/>
        <pc:sldMkLst>
          <pc:docMk/>
          <pc:sldMk cId="3633791880" sldId="287"/>
        </pc:sldMkLst>
        <pc:spChg chg="mod">
          <ac:chgData name="hayagrive16@gmail.com" userId="a1ce91a8d718021f" providerId="LiveId" clId="{B15DAC9B-1889-4FE5-8C7D-1AEB4DD47364}" dt="2024-02-28T07:15:09.887" v="815"/>
          <ac:spMkLst>
            <pc:docMk/>
            <pc:sldMk cId="3633791880" sldId="287"/>
            <ac:spMk id="2" creationId="{751BD4F5-A785-BFC9-267E-FB36054ADC33}"/>
          </ac:spMkLst>
        </pc:spChg>
        <pc:spChg chg="del">
          <ac:chgData name="hayagrive16@gmail.com" userId="a1ce91a8d718021f" providerId="LiveId" clId="{B15DAC9B-1889-4FE5-8C7D-1AEB4DD47364}" dt="2024-02-28T05:31:12.105" v="340" actId="931"/>
          <ac:spMkLst>
            <pc:docMk/>
            <pc:sldMk cId="3633791880" sldId="287"/>
            <ac:spMk id="3" creationId="{1D69B0EB-56CF-1A2A-A527-0315398833EB}"/>
          </ac:spMkLst>
        </pc:spChg>
        <pc:picChg chg="add mod">
          <ac:chgData name="hayagrive16@gmail.com" userId="a1ce91a8d718021f" providerId="LiveId" clId="{B15DAC9B-1889-4FE5-8C7D-1AEB4DD47364}" dt="2024-02-28T07:15:09.887" v="815"/>
          <ac:picMkLst>
            <pc:docMk/>
            <pc:sldMk cId="3633791880" sldId="287"/>
            <ac:picMk id="5" creationId="{64DAE246-0AE7-4349-43B5-7B85C5782E13}"/>
          </ac:picMkLst>
        </pc:picChg>
      </pc:sldChg>
      <pc:sldChg chg="addSp delSp modSp new mod">
        <pc:chgData name="hayagrive16@gmail.com" userId="a1ce91a8d718021f" providerId="LiveId" clId="{B15DAC9B-1889-4FE5-8C7D-1AEB4DD47364}" dt="2024-02-28T07:15:09.887" v="815"/>
        <pc:sldMkLst>
          <pc:docMk/>
          <pc:sldMk cId="3379491476" sldId="288"/>
        </pc:sldMkLst>
        <pc:spChg chg="mod">
          <ac:chgData name="hayagrive16@gmail.com" userId="a1ce91a8d718021f" providerId="LiveId" clId="{B15DAC9B-1889-4FE5-8C7D-1AEB4DD47364}" dt="2024-02-28T07:15:09.887" v="815"/>
          <ac:spMkLst>
            <pc:docMk/>
            <pc:sldMk cId="3379491476" sldId="288"/>
            <ac:spMk id="2" creationId="{603F4BA3-C9B5-4152-9667-7A75DED39C45}"/>
          </ac:spMkLst>
        </pc:spChg>
        <pc:spChg chg="del">
          <ac:chgData name="hayagrive16@gmail.com" userId="a1ce91a8d718021f" providerId="LiveId" clId="{B15DAC9B-1889-4FE5-8C7D-1AEB4DD47364}" dt="2024-02-28T05:31:26.638" v="342" actId="931"/>
          <ac:spMkLst>
            <pc:docMk/>
            <pc:sldMk cId="3379491476" sldId="288"/>
            <ac:spMk id="3" creationId="{AC79935F-BB94-7E65-3540-1264339B99F3}"/>
          </ac:spMkLst>
        </pc:spChg>
        <pc:picChg chg="add mod">
          <ac:chgData name="hayagrive16@gmail.com" userId="a1ce91a8d718021f" providerId="LiveId" clId="{B15DAC9B-1889-4FE5-8C7D-1AEB4DD47364}" dt="2024-02-28T07:15:09.887" v="815"/>
          <ac:picMkLst>
            <pc:docMk/>
            <pc:sldMk cId="3379491476" sldId="288"/>
            <ac:picMk id="5" creationId="{9E185A61-B7D6-E23D-39FF-C2C6DFBA1F92}"/>
          </ac:picMkLst>
        </pc:picChg>
      </pc:sldChg>
      <pc:sldChg chg="modSp new mod">
        <pc:chgData name="hayagrive16@gmail.com" userId="a1ce91a8d718021f" providerId="LiveId" clId="{B15DAC9B-1889-4FE5-8C7D-1AEB4DD47364}" dt="2024-02-28T07:15:10.100" v="819" actId="27636"/>
        <pc:sldMkLst>
          <pc:docMk/>
          <pc:sldMk cId="2656253229" sldId="289"/>
        </pc:sldMkLst>
        <pc:spChg chg="mod">
          <ac:chgData name="hayagrive16@gmail.com" userId="a1ce91a8d718021f" providerId="LiveId" clId="{B15DAC9B-1889-4FE5-8C7D-1AEB4DD47364}" dt="2024-02-28T07:15:09.887" v="815"/>
          <ac:spMkLst>
            <pc:docMk/>
            <pc:sldMk cId="2656253229" sldId="289"/>
            <ac:spMk id="2" creationId="{E105EF12-A9B4-BB1B-0E92-3CD8C4E169BB}"/>
          </ac:spMkLst>
        </pc:spChg>
        <pc:spChg chg="mod">
          <ac:chgData name="hayagrive16@gmail.com" userId="a1ce91a8d718021f" providerId="LiveId" clId="{B15DAC9B-1889-4FE5-8C7D-1AEB4DD47364}" dt="2024-02-28T07:15:10.100" v="819" actId="27636"/>
          <ac:spMkLst>
            <pc:docMk/>
            <pc:sldMk cId="2656253229" sldId="289"/>
            <ac:spMk id="3" creationId="{BB5041E8-DE17-A2FC-90BA-349A266CC8AE}"/>
          </ac:spMkLst>
        </pc:spChg>
      </pc:sldChg>
      <pc:sldChg chg="modSp new mod">
        <pc:chgData name="hayagrive16@gmail.com" userId="a1ce91a8d718021f" providerId="LiveId" clId="{B15DAC9B-1889-4FE5-8C7D-1AEB4DD47364}" dt="2024-02-28T07:15:09.996" v="816" actId="27636"/>
        <pc:sldMkLst>
          <pc:docMk/>
          <pc:sldMk cId="1871844221" sldId="290"/>
        </pc:sldMkLst>
        <pc:spChg chg="mod">
          <ac:chgData name="hayagrive16@gmail.com" userId="a1ce91a8d718021f" providerId="LiveId" clId="{B15DAC9B-1889-4FE5-8C7D-1AEB4DD47364}" dt="2024-02-28T07:15:09.887" v="815"/>
          <ac:spMkLst>
            <pc:docMk/>
            <pc:sldMk cId="1871844221" sldId="290"/>
            <ac:spMk id="2" creationId="{90E3C3E9-8714-662A-FE90-E0A426250DC8}"/>
          </ac:spMkLst>
        </pc:spChg>
        <pc:spChg chg="mod">
          <ac:chgData name="hayagrive16@gmail.com" userId="a1ce91a8d718021f" providerId="LiveId" clId="{B15DAC9B-1889-4FE5-8C7D-1AEB4DD47364}" dt="2024-02-28T07:15:09.996" v="816" actId="27636"/>
          <ac:spMkLst>
            <pc:docMk/>
            <pc:sldMk cId="1871844221" sldId="290"/>
            <ac:spMk id="3" creationId="{5B8839F4-9492-5D0D-FB4E-5E963A7F26C0}"/>
          </ac:spMkLst>
        </pc:spChg>
      </pc:sldChg>
      <pc:sldChg chg="modSp new mod">
        <pc:chgData name="hayagrive16@gmail.com" userId="a1ce91a8d718021f" providerId="LiveId" clId="{B15DAC9B-1889-4FE5-8C7D-1AEB4DD47364}" dt="2024-02-28T07:15:09.887" v="815"/>
        <pc:sldMkLst>
          <pc:docMk/>
          <pc:sldMk cId="1374805431" sldId="291"/>
        </pc:sldMkLst>
        <pc:spChg chg="mod">
          <ac:chgData name="hayagrive16@gmail.com" userId="a1ce91a8d718021f" providerId="LiveId" clId="{B15DAC9B-1889-4FE5-8C7D-1AEB4DD47364}" dt="2024-02-28T07:15:09.887" v="815"/>
          <ac:spMkLst>
            <pc:docMk/>
            <pc:sldMk cId="1374805431" sldId="291"/>
            <ac:spMk id="2" creationId="{30EA4A6F-5429-F203-911B-EC8A2F8EFBBB}"/>
          </ac:spMkLst>
        </pc:spChg>
        <pc:spChg chg="mod">
          <ac:chgData name="hayagrive16@gmail.com" userId="a1ce91a8d718021f" providerId="LiveId" clId="{B15DAC9B-1889-4FE5-8C7D-1AEB4DD47364}" dt="2024-02-28T07:15:09.887" v="815"/>
          <ac:spMkLst>
            <pc:docMk/>
            <pc:sldMk cId="1374805431" sldId="291"/>
            <ac:spMk id="3" creationId="{ABBA481F-ABAC-25BC-1CC2-8C8CE1841CAE}"/>
          </ac:spMkLst>
        </pc:spChg>
      </pc:sldChg>
      <pc:sldChg chg="addSp delSp modSp new mod">
        <pc:chgData name="hayagrive16@gmail.com" userId="a1ce91a8d718021f" providerId="LiveId" clId="{B15DAC9B-1889-4FE5-8C7D-1AEB4DD47364}" dt="2024-02-28T07:15:10.085" v="818" actId="27636"/>
        <pc:sldMkLst>
          <pc:docMk/>
          <pc:sldMk cId="440967338" sldId="292"/>
        </pc:sldMkLst>
        <pc:spChg chg="mod">
          <ac:chgData name="hayagrive16@gmail.com" userId="a1ce91a8d718021f" providerId="LiveId" clId="{B15DAC9B-1889-4FE5-8C7D-1AEB4DD47364}" dt="2024-02-28T07:15:10.085" v="818" actId="27636"/>
          <ac:spMkLst>
            <pc:docMk/>
            <pc:sldMk cId="440967338" sldId="292"/>
            <ac:spMk id="2" creationId="{E84B2C6E-2FCE-3F13-7E95-370CCDA1FFA2}"/>
          </ac:spMkLst>
        </pc:spChg>
        <pc:spChg chg="del">
          <ac:chgData name="hayagrive16@gmail.com" userId="a1ce91a8d718021f" providerId="LiveId" clId="{B15DAC9B-1889-4FE5-8C7D-1AEB4DD47364}" dt="2024-02-28T06:17:00.722" v="623"/>
          <ac:spMkLst>
            <pc:docMk/>
            <pc:sldMk cId="440967338" sldId="292"/>
            <ac:spMk id="3" creationId="{5308AB0B-B9DB-E295-1052-2445E1D2D96E}"/>
          </ac:spMkLst>
        </pc:spChg>
        <pc:picChg chg="add mod">
          <ac:chgData name="hayagrive16@gmail.com" userId="a1ce91a8d718021f" providerId="LiveId" clId="{B15DAC9B-1889-4FE5-8C7D-1AEB4DD47364}" dt="2024-02-28T07:15:09.887" v="815"/>
          <ac:picMkLst>
            <pc:docMk/>
            <pc:sldMk cId="440967338" sldId="292"/>
            <ac:picMk id="4" creationId="{9104D473-1CDE-FD5C-CC6F-88150DED97F6}"/>
          </ac:picMkLst>
        </pc:picChg>
        <pc:cxnChg chg="add mod">
          <ac:chgData name="hayagrive16@gmail.com" userId="a1ce91a8d718021f" providerId="LiveId" clId="{B15DAC9B-1889-4FE5-8C7D-1AEB4DD47364}" dt="2024-02-28T06:50:43.286" v="739" actId="14100"/>
          <ac:cxnSpMkLst>
            <pc:docMk/>
            <pc:sldMk cId="440967338" sldId="292"/>
            <ac:cxnSpMk id="6" creationId="{9AAA4EAE-64F5-43C3-7EFF-5CCF0A76BE19}"/>
          </ac:cxnSpMkLst>
        </pc:cxnChg>
      </pc:sldChg>
      <pc:sldChg chg="addSp delSp modSp new del mod">
        <pc:chgData name="hayagrive16@gmail.com" userId="a1ce91a8d718021f" providerId="LiveId" clId="{B15DAC9B-1889-4FE5-8C7D-1AEB4DD47364}" dt="2024-02-28T05:54:09.930" v="617" actId="47"/>
        <pc:sldMkLst>
          <pc:docMk/>
          <pc:sldMk cId="592205886" sldId="292"/>
        </pc:sldMkLst>
        <pc:spChg chg="add del">
          <ac:chgData name="hayagrive16@gmail.com" userId="a1ce91a8d718021f" providerId="LiveId" clId="{B15DAC9B-1889-4FE5-8C7D-1AEB4DD47364}" dt="2024-02-28T05:52:46.591" v="600"/>
          <ac:spMkLst>
            <pc:docMk/>
            <pc:sldMk cId="592205886" sldId="292"/>
            <ac:spMk id="3" creationId="{D80AEB88-C5B6-2492-56B0-BF6B0831EAA8}"/>
          </ac:spMkLst>
        </pc:spChg>
        <pc:graphicFrameChg chg="add mod">
          <ac:chgData name="hayagrive16@gmail.com" userId="a1ce91a8d718021f" providerId="LiveId" clId="{B15DAC9B-1889-4FE5-8C7D-1AEB4DD47364}" dt="2024-02-28T05:52:42.120" v="599"/>
          <ac:graphicFrameMkLst>
            <pc:docMk/>
            <pc:sldMk cId="592205886" sldId="292"/>
            <ac:graphicFrameMk id="4" creationId="{98D2A773-0550-7EAA-EF78-53E3768C43C0}"/>
          </ac:graphicFrameMkLst>
        </pc:graphicFrameChg>
        <pc:graphicFrameChg chg="add mod modGraphic">
          <ac:chgData name="hayagrive16@gmail.com" userId="a1ce91a8d718021f" providerId="LiveId" clId="{B15DAC9B-1889-4FE5-8C7D-1AEB4DD47364}" dt="2024-02-28T05:53:21.133" v="607" actId="14100"/>
          <ac:graphicFrameMkLst>
            <pc:docMk/>
            <pc:sldMk cId="592205886" sldId="292"/>
            <ac:graphicFrameMk id="5" creationId="{D963D9AB-0A42-859C-B7F2-F0C239D237D8}"/>
          </ac:graphicFrameMkLst>
        </pc:graphicFrameChg>
      </pc:sldChg>
      <pc:sldChg chg="addSp modSp new mod">
        <pc:chgData name="hayagrive16@gmail.com" userId="a1ce91a8d718021f" providerId="LiveId" clId="{B15DAC9B-1889-4FE5-8C7D-1AEB4DD47364}" dt="2024-02-28T07:15:09.887" v="815"/>
        <pc:sldMkLst>
          <pc:docMk/>
          <pc:sldMk cId="2917867014" sldId="293"/>
        </pc:sldMkLst>
        <pc:spChg chg="mod">
          <ac:chgData name="hayagrive16@gmail.com" userId="a1ce91a8d718021f" providerId="LiveId" clId="{B15DAC9B-1889-4FE5-8C7D-1AEB4DD47364}" dt="2024-02-28T07:15:09.887" v="815"/>
          <ac:spMkLst>
            <pc:docMk/>
            <pc:sldMk cId="2917867014" sldId="293"/>
            <ac:spMk id="2" creationId="{53D66411-BE52-8EBF-9B32-7E7381AEE7D2}"/>
          </ac:spMkLst>
        </pc:spChg>
        <pc:spChg chg="mod">
          <ac:chgData name="hayagrive16@gmail.com" userId="a1ce91a8d718021f" providerId="LiveId" clId="{B15DAC9B-1889-4FE5-8C7D-1AEB4DD47364}" dt="2024-02-28T07:15:09.887" v="815"/>
          <ac:spMkLst>
            <pc:docMk/>
            <pc:sldMk cId="2917867014" sldId="293"/>
            <ac:spMk id="3" creationId="{01A3F0F3-5AD5-4610-3718-FDCDCDD52C20}"/>
          </ac:spMkLst>
        </pc:spChg>
        <pc:spChg chg="add mod">
          <ac:chgData name="hayagrive16@gmail.com" userId="a1ce91a8d718021f" providerId="LiveId" clId="{B15DAC9B-1889-4FE5-8C7D-1AEB4DD47364}" dt="2024-02-28T06:17:50.324" v="665"/>
          <ac:spMkLst>
            <pc:docMk/>
            <pc:sldMk cId="2917867014" sldId="293"/>
            <ac:spMk id="5" creationId="{C84EC86E-8A3C-486E-1D1B-69A3757259DA}"/>
          </ac:spMkLst>
        </pc:spChg>
        <pc:spChg chg="add mod">
          <ac:chgData name="hayagrive16@gmail.com" userId="a1ce91a8d718021f" providerId="LiveId" clId="{B15DAC9B-1889-4FE5-8C7D-1AEB4DD47364}" dt="2024-02-28T06:17:50.324" v="665"/>
          <ac:spMkLst>
            <pc:docMk/>
            <pc:sldMk cId="2917867014" sldId="293"/>
            <ac:spMk id="7" creationId="{62DE9551-B816-7BDD-7724-CCB183EB3AE0}"/>
          </ac:spMkLst>
        </pc:spChg>
        <pc:spChg chg="add mod">
          <ac:chgData name="hayagrive16@gmail.com" userId="a1ce91a8d718021f" providerId="LiveId" clId="{B15DAC9B-1889-4FE5-8C7D-1AEB4DD47364}" dt="2024-02-28T06:17:50.324" v="665"/>
          <ac:spMkLst>
            <pc:docMk/>
            <pc:sldMk cId="2917867014" sldId="293"/>
            <ac:spMk id="9" creationId="{039931D8-F3F8-0E2F-11DD-07760909E5DC}"/>
          </ac:spMkLst>
        </pc:spChg>
        <pc:spChg chg="add mod">
          <ac:chgData name="hayagrive16@gmail.com" userId="a1ce91a8d718021f" providerId="LiveId" clId="{B15DAC9B-1889-4FE5-8C7D-1AEB4DD47364}" dt="2024-02-28T06:17:50.324" v="665"/>
          <ac:spMkLst>
            <pc:docMk/>
            <pc:sldMk cId="2917867014" sldId="293"/>
            <ac:spMk id="11" creationId="{C14D5600-B1BF-3A8D-659B-C97B2158ADDF}"/>
          </ac:spMkLst>
        </pc:spChg>
        <pc:spChg chg="add mod">
          <ac:chgData name="hayagrive16@gmail.com" userId="a1ce91a8d718021f" providerId="LiveId" clId="{B15DAC9B-1889-4FE5-8C7D-1AEB4DD47364}" dt="2024-02-28T06:17:50.324" v="665"/>
          <ac:spMkLst>
            <pc:docMk/>
            <pc:sldMk cId="2917867014" sldId="293"/>
            <ac:spMk id="13" creationId="{842BDA88-5B65-F271-4733-70F385F36B2F}"/>
          </ac:spMkLst>
        </pc:spChg>
        <pc:spChg chg="add mod">
          <ac:chgData name="hayagrive16@gmail.com" userId="a1ce91a8d718021f" providerId="LiveId" clId="{B15DAC9B-1889-4FE5-8C7D-1AEB4DD47364}" dt="2024-02-28T06:17:50.324" v="665"/>
          <ac:spMkLst>
            <pc:docMk/>
            <pc:sldMk cId="2917867014" sldId="293"/>
            <ac:spMk id="15" creationId="{6F1194FD-6224-9A54-E2E0-E153A09177CC}"/>
          </ac:spMkLst>
        </pc:spChg>
        <pc:spChg chg="add mod">
          <ac:chgData name="hayagrive16@gmail.com" userId="a1ce91a8d718021f" providerId="LiveId" clId="{B15DAC9B-1889-4FE5-8C7D-1AEB4DD47364}" dt="2024-02-28T06:17:50.324" v="665"/>
          <ac:spMkLst>
            <pc:docMk/>
            <pc:sldMk cId="2917867014" sldId="293"/>
            <ac:spMk id="17" creationId="{7772E5DC-0DDA-BC4C-F43B-40D5E5587B5A}"/>
          </ac:spMkLst>
        </pc:spChg>
        <pc:spChg chg="add mod">
          <ac:chgData name="hayagrive16@gmail.com" userId="a1ce91a8d718021f" providerId="LiveId" clId="{B15DAC9B-1889-4FE5-8C7D-1AEB4DD47364}" dt="2024-02-28T06:17:50.324" v="665"/>
          <ac:spMkLst>
            <pc:docMk/>
            <pc:sldMk cId="2917867014" sldId="293"/>
            <ac:spMk id="19" creationId="{86668197-C9A9-A234-39CD-427C43EF8E63}"/>
          </ac:spMkLst>
        </pc:spChg>
        <pc:spChg chg="add mod">
          <ac:chgData name="hayagrive16@gmail.com" userId="a1ce91a8d718021f" providerId="LiveId" clId="{B15DAC9B-1889-4FE5-8C7D-1AEB4DD47364}" dt="2024-02-28T06:17:50.324" v="665"/>
          <ac:spMkLst>
            <pc:docMk/>
            <pc:sldMk cId="2917867014" sldId="293"/>
            <ac:spMk id="21" creationId="{D7C88B6F-DE80-61C8-94DE-CB30C19F592F}"/>
          </ac:spMkLst>
        </pc:spChg>
        <pc:grpChg chg="add mod">
          <ac:chgData name="hayagrive16@gmail.com" userId="a1ce91a8d718021f" providerId="LiveId" clId="{B15DAC9B-1889-4FE5-8C7D-1AEB4DD47364}" dt="2024-02-28T06:18:03.782" v="668" actId="14100"/>
          <ac:grpSpMkLst>
            <pc:docMk/>
            <pc:sldMk cId="2917867014" sldId="293"/>
            <ac:grpSpMk id="4" creationId="{5F2C324A-CCE6-4C66-56C9-53271CAE0EBC}"/>
          </ac:grpSpMkLst>
        </pc:grpChg>
        <pc:cxnChg chg="add mod">
          <ac:chgData name="hayagrive16@gmail.com" userId="a1ce91a8d718021f" providerId="LiveId" clId="{B15DAC9B-1889-4FE5-8C7D-1AEB4DD47364}" dt="2024-02-28T06:17:50.324" v="665"/>
          <ac:cxnSpMkLst>
            <pc:docMk/>
            <pc:sldMk cId="2917867014" sldId="293"/>
            <ac:cxnSpMk id="6" creationId="{40437457-79A1-DC1B-7B77-93F39723D54C}"/>
          </ac:cxnSpMkLst>
        </pc:cxnChg>
        <pc:cxnChg chg="add mod">
          <ac:chgData name="hayagrive16@gmail.com" userId="a1ce91a8d718021f" providerId="LiveId" clId="{B15DAC9B-1889-4FE5-8C7D-1AEB4DD47364}" dt="2024-02-28T06:17:50.324" v="665"/>
          <ac:cxnSpMkLst>
            <pc:docMk/>
            <pc:sldMk cId="2917867014" sldId="293"/>
            <ac:cxnSpMk id="8" creationId="{35F2E8D7-45FD-8F42-BA10-905CD3A99439}"/>
          </ac:cxnSpMkLst>
        </pc:cxnChg>
        <pc:cxnChg chg="add mod">
          <ac:chgData name="hayagrive16@gmail.com" userId="a1ce91a8d718021f" providerId="LiveId" clId="{B15DAC9B-1889-4FE5-8C7D-1AEB4DD47364}" dt="2024-02-28T06:17:50.324" v="665"/>
          <ac:cxnSpMkLst>
            <pc:docMk/>
            <pc:sldMk cId="2917867014" sldId="293"/>
            <ac:cxnSpMk id="10" creationId="{F8A6144F-3B3A-6648-CB87-1DD2EAB4DC3B}"/>
          </ac:cxnSpMkLst>
        </pc:cxnChg>
        <pc:cxnChg chg="add mod">
          <ac:chgData name="hayagrive16@gmail.com" userId="a1ce91a8d718021f" providerId="LiveId" clId="{B15DAC9B-1889-4FE5-8C7D-1AEB4DD47364}" dt="2024-02-28T06:17:50.324" v="665"/>
          <ac:cxnSpMkLst>
            <pc:docMk/>
            <pc:sldMk cId="2917867014" sldId="293"/>
            <ac:cxnSpMk id="12" creationId="{8E29ADD0-4A83-5BD6-C355-22EFEE7AFDE6}"/>
          </ac:cxnSpMkLst>
        </pc:cxnChg>
        <pc:cxnChg chg="add mod">
          <ac:chgData name="hayagrive16@gmail.com" userId="a1ce91a8d718021f" providerId="LiveId" clId="{B15DAC9B-1889-4FE5-8C7D-1AEB4DD47364}" dt="2024-02-28T06:17:50.324" v="665"/>
          <ac:cxnSpMkLst>
            <pc:docMk/>
            <pc:sldMk cId="2917867014" sldId="293"/>
            <ac:cxnSpMk id="14" creationId="{B2A11BF3-4DC2-D00A-77CD-69095DD639ED}"/>
          </ac:cxnSpMkLst>
        </pc:cxnChg>
        <pc:cxnChg chg="add mod">
          <ac:chgData name="hayagrive16@gmail.com" userId="a1ce91a8d718021f" providerId="LiveId" clId="{B15DAC9B-1889-4FE5-8C7D-1AEB4DD47364}" dt="2024-02-28T06:17:50.324" v="665"/>
          <ac:cxnSpMkLst>
            <pc:docMk/>
            <pc:sldMk cId="2917867014" sldId="293"/>
            <ac:cxnSpMk id="16" creationId="{95B8EA53-ECEC-25E6-0065-737A8AD23715}"/>
          </ac:cxnSpMkLst>
        </pc:cxnChg>
        <pc:cxnChg chg="add mod">
          <ac:chgData name="hayagrive16@gmail.com" userId="a1ce91a8d718021f" providerId="LiveId" clId="{B15DAC9B-1889-4FE5-8C7D-1AEB4DD47364}" dt="2024-02-28T06:17:50.324" v="665"/>
          <ac:cxnSpMkLst>
            <pc:docMk/>
            <pc:sldMk cId="2917867014" sldId="293"/>
            <ac:cxnSpMk id="18" creationId="{F0CF0C3B-9987-9EAA-C460-207EE5914362}"/>
          </ac:cxnSpMkLst>
        </pc:cxnChg>
        <pc:cxnChg chg="add mod">
          <ac:chgData name="hayagrive16@gmail.com" userId="a1ce91a8d718021f" providerId="LiveId" clId="{B15DAC9B-1889-4FE5-8C7D-1AEB4DD47364}" dt="2024-02-28T06:17:50.324" v="665"/>
          <ac:cxnSpMkLst>
            <pc:docMk/>
            <pc:sldMk cId="2917867014" sldId="293"/>
            <ac:cxnSpMk id="20" creationId="{0DD2335A-2D0B-678A-E0F5-660275362178}"/>
          </ac:cxnSpMkLst>
        </pc:cxnChg>
      </pc:sldChg>
      <pc:sldChg chg="modSp new mod">
        <pc:chgData name="hayagrive16@gmail.com" userId="a1ce91a8d718021f" providerId="LiveId" clId="{B15DAC9B-1889-4FE5-8C7D-1AEB4DD47364}" dt="2024-02-28T07:15:09.887" v="815"/>
        <pc:sldMkLst>
          <pc:docMk/>
          <pc:sldMk cId="3657026917" sldId="294"/>
        </pc:sldMkLst>
        <pc:spChg chg="mod">
          <ac:chgData name="hayagrive16@gmail.com" userId="a1ce91a8d718021f" providerId="LiveId" clId="{B15DAC9B-1889-4FE5-8C7D-1AEB4DD47364}" dt="2024-02-28T07:15:09.887" v="815"/>
          <ac:spMkLst>
            <pc:docMk/>
            <pc:sldMk cId="3657026917" sldId="294"/>
            <ac:spMk id="2" creationId="{FA00CE23-D457-567C-E619-B74760B62EAA}"/>
          </ac:spMkLst>
        </pc:spChg>
        <pc:spChg chg="mod">
          <ac:chgData name="hayagrive16@gmail.com" userId="a1ce91a8d718021f" providerId="LiveId" clId="{B15DAC9B-1889-4FE5-8C7D-1AEB4DD47364}" dt="2024-02-28T07:15:09.887" v="815"/>
          <ac:spMkLst>
            <pc:docMk/>
            <pc:sldMk cId="3657026917" sldId="294"/>
            <ac:spMk id="3" creationId="{35EA3E30-B078-1FF3-2082-A17C0B8A53F4}"/>
          </ac:spMkLst>
        </pc:spChg>
      </pc:sldChg>
      <pc:sldChg chg="addSp delSp modSp new mod">
        <pc:chgData name="hayagrive16@gmail.com" userId="a1ce91a8d718021f" providerId="LiveId" clId="{B15DAC9B-1889-4FE5-8C7D-1AEB4DD47364}" dt="2024-02-28T07:15:09.887" v="815"/>
        <pc:sldMkLst>
          <pc:docMk/>
          <pc:sldMk cId="2094724711" sldId="295"/>
        </pc:sldMkLst>
        <pc:spChg chg="mod">
          <ac:chgData name="hayagrive16@gmail.com" userId="a1ce91a8d718021f" providerId="LiveId" clId="{B15DAC9B-1889-4FE5-8C7D-1AEB4DD47364}" dt="2024-02-28T07:15:09.887" v="815"/>
          <ac:spMkLst>
            <pc:docMk/>
            <pc:sldMk cId="2094724711" sldId="295"/>
            <ac:spMk id="2" creationId="{0A3BA641-EDD0-F5E3-7A88-FE0008CEBF18}"/>
          </ac:spMkLst>
        </pc:spChg>
        <pc:spChg chg="del mod">
          <ac:chgData name="hayagrive16@gmail.com" userId="a1ce91a8d718021f" providerId="LiveId" clId="{B15DAC9B-1889-4FE5-8C7D-1AEB4DD47364}" dt="2024-02-28T06:42:50.537" v="721" actId="931"/>
          <ac:spMkLst>
            <pc:docMk/>
            <pc:sldMk cId="2094724711" sldId="295"/>
            <ac:spMk id="3" creationId="{16C0C5D0-D7D9-D1ED-0DA9-4C2E78C1777E}"/>
          </ac:spMkLst>
        </pc:spChg>
        <pc:picChg chg="add mod">
          <ac:chgData name="hayagrive16@gmail.com" userId="a1ce91a8d718021f" providerId="LiveId" clId="{B15DAC9B-1889-4FE5-8C7D-1AEB4DD47364}" dt="2024-02-28T07:15:09.887" v="815"/>
          <ac:picMkLst>
            <pc:docMk/>
            <pc:sldMk cId="2094724711" sldId="295"/>
            <ac:picMk id="5" creationId="{E755B706-A33D-2EB7-7051-AD3B8532EDFE}"/>
          </ac:picMkLst>
        </pc:picChg>
      </pc:sldChg>
    </pc:docChg>
  </pc:docChgLst>
  <pc:docChgLst>
    <pc:chgData name="hayagrive16@gmail.com" userId="a1ce91a8d718021f" providerId="LiveId" clId="{D50A5650-77F1-4D78-91F3-FE5335992E36}"/>
    <pc:docChg chg="undo custSel delSld modSld">
      <pc:chgData name="hayagrive16@gmail.com" userId="a1ce91a8d718021f" providerId="LiveId" clId="{D50A5650-77F1-4D78-91F3-FE5335992E36}" dt="2024-03-26T08:41:07.082" v="100" actId="2696"/>
      <pc:docMkLst>
        <pc:docMk/>
      </pc:docMkLst>
      <pc:sldChg chg="modSp mod">
        <pc:chgData name="hayagrive16@gmail.com" userId="a1ce91a8d718021f" providerId="LiveId" clId="{D50A5650-77F1-4D78-91F3-FE5335992E36}" dt="2024-03-26T04:59:07.189" v="61" actId="5793"/>
        <pc:sldMkLst>
          <pc:docMk/>
          <pc:sldMk cId="0" sldId="257"/>
        </pc:sldMkLst>
        <pc:spChg chg="mod">
          <ac:chgData name="hayagrive16@gmail.com" userId="a1ce91a8d718021f" providerId="LiveId" clId="{D50A5650-77F1-4D78-91F3-FE5335992E36}" dt="2024-03-26T04:54:02.333" v="0"/>
          <ac:spMkLst>
            <pc:docMk/>
            <pc:sldMk cId="0" sldId="257"/>
            <ac:spMk id="2" creationId="{00000000-0000-0000-0000-000000000000}"/>
          </ac:spMkLst>
        </pc:spChg>
        <pc:spChg chg="mod">
          <ac:chgData name="hayagrive16@gmail.com" userId="a1ce91a8d718021f" providerId="LiveId" clId="{D50A5650-77F1-4D78-91F3-FE5335992E36}" dt="2024-03-26T04:59:07.189" v="61" actId="5793"/>
          <ac:spMkLst>
            <pc:docMk/>
            <pc:sldMk cId="0" sldId="257"/>
            <ac:spMk id="3" creationId="{00000000-0000-0000-0000-000000000000}"/>
          </ac:spMkLst>
        </pc:spChg>
      </pc:sldChg>
      <pc:sldChg chg="modSp">
        <pc:chgData name="hayagrive16@gmail.com" userId="a1ce91a8d718021f" providerId="LiveId" clId="{D50A5650-77F1-4D78-91F3-FE5335992E36}" dt="2024-03-26T04:54:02.333" v="0"/>
        <pc:sldMkLst>
          <pc:docMk/>
          <pc:sldMk cId="0" sldId="259"/>
        </pc:sldMkLst>
        <pc:spChg chg="mod">
          <ac:chgData name="hayagrive16@gmail.com" userId="a1ce91a8d718021f" providerId="LiveId" clId="{D50A5650-77F1-4D78-91F3-FE5335992E36}" dt="2024-03-26T04:54:02.333" v="0"/>
          <ac:spMkLst>
            <pc:docMk/>
            <pc:sldMk cId="0" sldId="259"/>
            <ac:spMk id="2" creationId="{00000000-0000-0000-0000-000000000000}"/>
          </ac:spMkLst>
        </pc:spChg>
        <pc:spChg chg="mod">
          <ac:chgData name="hayagrive16@gmail.com" userId="a1ce91a8d718021f" providerId="LiveId" clId="{D50A5650-77F1-4D78-91F3-FE5335992E36}" dt="2024-03-26T04:54:02.333" v="0"/>
          <ac:spMkLst>
            <pc:docMk/>
            <pc:sldMk cId="0" sldId="259"/>
            <ac:spMk id="3" creationId="{00000000-0000-0000-0000-000000000000}"/>
          </ac:spMkLst>
        </pc:spChg>
      </pc:sldChg>
      <pc:sldChg chg="modSp mod">
        <pc:chgData name="hayagrive16@gmail.com" userId="a1ce91a8d718021f" providerId="LiveId" clId="{D50A5650-77F1-4D78-91F3-FE5335992E36}" dt="2024-03-26T05:00:48.702" v="89" actId="20577"/>
        <pc:sldMkLst>
          <pc:docMk/>
          <pc:sldMk cId="0" sldId="276"/>
        </pc:sldMkLst>
        <pc:spChg chg="mod">
          <ac:chgData name="hayagrive16@gmail.com" userId="a1ce91a8d718021f" providerId="LiveId" clId="{D50A5650-77F1-4D78-91F3-FE5335992E36}" dt="2024-03-26T04:54:02.333" v="0"/>
          <ac:spMkLst>
            <pc:docMk/>
            <pc:sldMk cId="0" sldId="276"/>
            <ac:spMk id="2" creationId="{00000000-0000-0000-0000-000000000000}"/>
          </ac:spMkLst>
        </pc:spChg>
        <pc:spChg chg="mod">
          <ac:chgData name="hayagrive16@gmail.com" userId="a1ce91a8d718021f" providerId="LiveId" clId="{D50A5650-77F1-4D78-91F3-FE5335992E36}" dt="2024-03-26T05:00:48.702" v="89" actId="20577"/>
          <ac:spMkLst>
            <pc:docMk/>
            <pc:sldMk cId="0" sldId="276"/>
            <ac:spMk id="3" creationId="{00000000-0000-0000-0000-000000000000}"/>
          </ac:spMkLst>
        </pc:spChg>
      </pc:sldChg>
      <pc:sldChg chg="modSp mod">
        <pc:chgData name="hayagrive16@gmail.com" userId="a1ce91a8d718021f" providerId="LiveId" clId="{D50A5650-77F1-4D78-91F3-FE5335992E36}" dt="2024-03-26T04:59:29.277" v="69" actId="5793"/>
        <pc:sldMkLst>
          <pc:docMk/>
          <pc:sldMk cId="4193187454" sldId="277"/>
        </pc:sldMkLst>
        <pc:spChg chg="mod">
          <ac:chgData name="hayagrive16@gmail.com" userId="a1ce91a8d718021f" providerId="LiveId" clId="{D50A5650-77F1-4D78-91F3-FE5335992E36}" dt="2024-03-26T04:54:02.333" v="0"/>
          <ac:spMkLst>
            <pc:docMk/>
            <pc:sldMk cId="4193187454" sldId="277"/>
            <ac:spMk id="2" creationId="{00000000-0000-0000-0000-000000000000}"/>
          </ac:spMkLst>
        </pc:spChg>
        <pc:spChg chg="mod">
          <ac:chgData name="hayagrive16@gmail.com" userId="a1ce91a8d718021f" providerId="LiveId" clId="{D50A5650-77F1-4D78-91F3-FE5335992E36}" dt="2024-03-26T04:59:29.277" v="69" actId="5793"/>
          <ac:spMkLst>
            <pc:docMk/>
            <pc:sldMk cId="4193187454" sldId="277"/>
            <ac:spMk id="3" creationId="{00000000-0000-0000-0000-000000000000}"/>
          </ac:spMkLst>
        </pc:spChg>
      </pc:sldChg>
      <pc:sldChg chg="addSp modSp mod">
        <pc:chgData name="hayagrive16@gmail.com" userId="a1ce91a8d718021f" providerId="LiveId" clId="{D50A5650-77F1-4D78-91F3-FE5335992E36}" dt="2024-03-26T05:07:04.139" v="99" actId="1076"/>
        <pc:sldMkLst>
          <pc:docMk/>
          <pc:sldMk cId="830943527" sldId="281"/>
        </pc:sldMkLst>
        <pc:spChg chg="mod">
          <ac:chgData name="hayagrive16@gmail.com" userId="a1ce91a8d718021f" providerId="LiveId" clId="{D50A5650-77F1-4D78-91F3-FE5335992E36}" dt="2024-03-26T04:55:38.964" v="30" actId="20577"/>
          <ac:spMkLst>
            <pc:docMk/>
            <pc:sldMk cId="830943527" sldId="281"/>
            <ac:spMk id="2" creationId="{B3717EBE-4FD7-8B20-87CB-41C0573ECAA2}"/>
          </ac:spMkLst>
        </pc:spChg>
        <pc:spChg chg="mod">
          <ac:chgData name="hayagrive16@gmail.com" userId="a1ce91a8d718021f" providerId="LiveId" clId="{D50A5650-77F1-4D78-91F3-FE5335992E36}" dt="2024-03-26T04:54:02.510" v="1" actId="27636"/>
          <ac:spMkLst>
            <pc:docMk/>
            <pc:sldMk cId="830943527" sldId="281"/>
            <ac:spMk id="3" creationId="{7D35C382-74A2-3674-0A91-3822EA318B58}"/>
          </ac:spMkLst>
        </pc:spChg>
        <pc:spChg chg="add mod">
          <ac:chgData name="hayagrive16@gmail.com" userId="a1ce91a8d718021f" providerId="LiveId" clId="{D50A5650-77F1-4D78-91F3-FE5335992E36}" dt="2024-03-26T05:07:04.139" v="99" actId="1076"/>
          <ac:spMkLst>
            <pc:docMk/>
            <pc:sldMk cId="830943527" sldId="281"/>
            <ac:spMk id="9" creationId="{7874D23E-B9BD-B52A-B693-9FE06B070F9D}"/>
          </ac:spMkLst>
        </pc:spChg>
        <pc:graphicFrameChg chg="add mod">
          <ac:chgData name="hayagrive16@gmail.com" userId="a1ce91a8d718021f" providerId="LiveId" clId="{D50A5650-77F1-4D78-91F3-FE5335992E36}" dt="2024-03-26T04:55:09.446" v="19" actId="1076"/>
          <ac:graphicFrameMkLst>
            <pc:docMk/>
            <pc:sldMk cId="830943527" sldId="281"/>
            <ac:graphicFrameMk id="4" creationId="{FFD64CAC-C9B7-842B-73D9-681543E88275}"/>
          </ac:graphicFrameMkLst>
        </pc:graphicFrameChg>
        <pc:graphicFrameChg chg="add mod">
          <ac:chgData name="hayagrive16@gmail.com" userId="a1ce91a8d718021f" providerId="LiveId" clId="{D50A5650-77F1-4D78-91F3-FE5335992E36}" dt="2024-03-26T04:55:36.799" v="27" actId="1076"/>
          <ac:graphicFrameMkLst>
            <pc:docMk/>
            <pc:sldMk cId="830943527" sldId="281"/>
            <ac:graphicFrameMk id="5" creationId="{30E0A687-1A84-01EF-BED9-479059085FB4}"/>
          </ac:graphicFrameMkLst>
        </pc:graphicFrameChg>
        <pc:picChg chg="add mod">
          <ac:chgData name="hayagrive16@gmail.com" userId="a1ce91a8d718021f" providerId="LiveId" clId="{D50A5650-77F1-4D78-91F3-FE5335992E36}" dt="2024-03-26T04:57:28.219" v="42" actId="1076"/>
          <ac:picMkLst>
            <pc:docMk/>
            <pc:sldMk cId="830943527" sldId="281"/>
            <ac:picMk id="6" creationId="{4B41E84A-0799-1CA9-B254-1281E534DCAD}"/>
          </ac:picMkLst>
        </pc:picChg>
        <pc:picChg chg="add mod">
          <ac:chgData name="hayagrive16@gmail.com" userId="a1ce91a8d718021f" providerId="LiveId" clId="{D50A5650-77F1-4D78-91F3-FE5335992E36}" dt="2024-03-26T04:57:19.329" v="41" actId="1076"/>
          <ac:picMkLst>
            <pc:docMk/>
            <pc:sldMk cId="830943527" sldId="281"/>
            <ac:picMk id="7" creationId="{099CDB7B-4D42-08B3-70F4-E779754FEBFB}"/>
          </ac:picMkLst>
        </pc:picChg>
        <pc:picChg chg="add mod">
          <ac:chgData name="hayagrive16@gmail.com" userId="a1ce91a8d718021f" providerId="LiveId" clId="{D50A5650-77F1-4D78-91F3-FE5335992E36}" dt="2024-03-26T04:55:09.786" v="20"/>
          <ac:picMkLst>
            <pc:docMk/>
            <pc:sldMk cId="830943527" sldId="281"/>
            <ac:picMk id="2049" creationId="{083BD3E6-EB88-7A43-4EC8-E77EF93E36F4}"/>
          </ac:picMkLst>
        </pc:picChg>
        <pc:picChg chg="add mod">
          <ac:chgData name="hayagrive16@gmail.com" userId="a1ce91a8d718021f" providerId="LiveId" clId="{D50A5650-77F1-4D78-91F3-FE5335992E36}" dt="2024-03-26T04:55:09.786" v="20"/>
          <ac:picMkLst>
            <pc:docMk/>
            <pc:sldMk cId="830943527" sldId="281"/>
            <ac:picMk id="2050" creationId="{031C9497-601F-798F-1775-4E01E22913A4}"/>
          </ac:picMkLst>
        </pc:picChg>
        <pc:picChg chg="add mod">
          <ac:chgData name="hayagrive16@gmail.com" userId="a1ce91a8d718021f" providerId="LiveId" clId="{D50A5650-77F1-4D78-91F3-FE5335992E36}" dt="2024-03-26T04:55:36.999" v="28"/>
          <ac:picMkLst>
            <pc:docMk/>
            <pc:sldMk cId="830943527" sldId="281"/>
            <ac:picMk id="2051" creationId="{A0CC6472-859B-6FF4-2D28-18A5E9083F31}"/>
          </ac:picMkLst>
        </pc:picChg>
        <pc:picChg chg="add mod">
          <ac:chgData name="hayagrive16@gmail.com" userId="a1ce91a8d718021f" providerId="LiveId" clId="{D50A5650-77F1-4D78-91F3-FE5335992E36}" dt="2024-03-26T04:55:36.999" v="28"/>
          <ac:picMkLst>
            <pc:docMk/>
            <pc:sldMk cId="830943527" sldId="281"/>
            <ac:picMk id="2052" creationId="{B4DA3DA2-A0D9-847E-19E9-13EE08FC90D9}"/>
          </ac:picMkLst>
        </pc:picChg>
      </pc:sldChg>
      <pc:sldChg chg="modSp mod">
        <pc:chgData name="hayagrive16@gmail.com" userId="a1ce91a8d718021f" providerId="LiveId" clId="{D50A5650-77F1-4D78-91F3-FE5335992E36}" dt="2024-03-26T04:57:48.417" v="45" actId="20577"/>
        <pc:sldMkLst>
          <pc:docMk/>
          <pc:sldMk cId="3768565621" sldId="282"/>
        </pc:sldMkLst>
        <pc:spChg chg="mod">
          <ac:chgData name="hayagrive16@gmail.com" userId="a1ce91a8d718021f" providerId="LiveId" clId="{D50A5650-77F1-4D78-91F3-FE5335992E36}" dt="2024-03-26T04:54:02.333" v="0"/>
          <ac:spMkLst>
            <pc:docMk/>
            <pc:sldMk cId="3768565621" sldId="282"/>
            <ac:spMk id="2" creationId="{289E8253-8BAA-481A-3064-BF95E2FFD601}"/>
          </ac:spMkLst>
        </pc:spChg>
        <pc:spChg chg="mod">
          <ac:chgData name="hayagrive16@gmail.com" userId="a1ce91a8d718021f" providerId="LiveId" clId="{D50A5650-77F1-4D78-91F3-FE5335992E36}" dt="2024-03-26T04:57:48.417" v="45" actId="20577"/>
          <ac:spMkLst>
            <pc:docMk/>
            <pc:sldMk cId="3768565621" sldId="282"/>
            <ac:spMk id="3" creationId="{578B3B53-D45E-E54D-1DFA-4093D2AB64A7}"/>
          </ac:spMkLst>
        </pc:spChg>
      </pc:sldChg>
      <pc:sldChg chg="modSp mod">
        <pc:chgData name="hayagrive16@gmail.com" userId="a1ce91a8d718021f" providerId="LiveId" clId="{D50A5650-77F1-4D78-91F3-FE5335992E36}" dt="2024-03-26T05:06:29.333" v="97" actId="27636"/>
        <pc:sldMkLst>
          <pc:docMk/>
          <pc:sldMk cId="1155985028" sldId="283"/>
        </pc:sldMkLst>
        <pc:spChg chg="mod">
          <ac:chgData name="hayagrive16@gmail.com" userId="a1ce91a8d718021f" providerId="LiveId" clId="{D50A5650-77F1-4D78-91F3-FE5335992E36}" dt="2024-03-26T04:54:02.333" v="0"/>
          <ac:spMkLst>
            <pc:docMk/>
            <pc:sldMk cId="1155985028" sldId="283"/>
            <ac:spMk id="2" creationId="{5BBD9E3A-F429-70D8-91BF-EA7C6553363A}"/>
          </ac:spMkLst>
        </pc:spChg>
        <pc:spChg chg="mod">
          <ac:chgData name="hayagrive16@gmail.com" userId="a1ce91a8d718021f" providerId="LiveId" clId="{D50A5650-77F1-4D78-91F3-FE5335992E36}" dt="2024-03-26T05:06:29.333" v="97" actId="27636"/>
          <ac:spMkLst>
            <pc:docMk/>
            <pc:sldMk cId="1155985028" sldId="283"/>
            <ac:spMk id="3" creationId="{865E92B7-7D77-75EF-B206-8C1A60ECD2A9}"/>
          </ac:spMkLst>
        </pc:spChg>
      </pc:sldChg>
      <pc:sldChg chg="modSp del">
        <pc:chgData name="hayagrive16@gmail.com" userId="a1ce91a8d718021f" providerId="LiveId" clId="{D50A5650-77F1-4D78-91F3-FE5335992E36}" dt="2024-03-26T08:41:07.082" v="100" actId="2696"/>
        <pc:sldMkLst>
          <pc:docMk/>
          <pc:sldMk cId="2561435124" sldId="284"/>
        </pc:sldMkLst>
        <pc:spChg chg="mod">
          <ac:chgData name="hayagrive16@gmail.com" userId="a1ce91a8d718021f" providerId="LiveId" clId="{D50A5650-77F1-4D78-91F3-FE5335992E36}" dt="2024-03-26T04:54:02.333" v="0"/>
          <ac:spMkLst>
            <pc:docMk/>
            <pc:sldMk cId="2561435124" sldId="284"/>
            <ac:spMk id="2" creationId="{2F8636CB-CC86-8BA5-8709-67AA1D70E237}"/>
          </ac:spMkLst>
        </pc:spChg>
      </pc:sldChg>
      <pc:sldChg chg="modSp">
        <pc:chgData name="hayagrive16@gmail.com" userId="a1ce91a8d718021f" providerId="LiveId" clId="{D50A5650-77F1-4D78-91F3-FE5335992E36}" dt="2024-03-26T04:54:02.333" v="0"/>
        <pc:sldMkLst>
          <pc:docMk/>
          <pc:sldMk cId="1382957022" sldId="285"/>
        </pc:sldMkLst>
        <pc:spChg chg="mod">
          <ac:chgData name="hayagrive16@gmail.com" userId="a1ce91a8d718021f" providerId="LiveId" clId="{D50A5650-77F1-4D78-91F3-FE5335992E36}" dt="2024-03-26T04:54:02.333" v="0"/>
          <ac:spMkLst>
            <pc:docMk/>
            <pc:sldMk cId="1382957022" sldId="285"/>
            <ac:spMk id="2" creationId="{232060C0-34F0-E71C-FA2B-8285B8ECDB0B}"/>
          </ac:spMkLst>
        </pc:spChg>
        <pc:picChg chg="mod">
          <ac:chgData name="hayagrive16@gmail.com" userId="a1ce91a8d718021f" providerId="LiveId" clId="{D50A5650-77F1-4D78-91F3-FE5335992E36}" dt="2024-03-26T04:54:02.333" v="0"/>
          <ac:picMkLst>
            <pc:docMk/>
            <pc:sldMk cId="1382957022" sldId="285"/>
            <ac:picMk id="5" creationId="{F852D703-2766-AB11-1D6D-E05CEA347C4B}"/>
          </ac:picMkLst>
        </pc:picChg>
      </pc:sldChg>
      <pc:sldChg chg="modSp">
        <pc:chgData name="hayagrive16@gmail.com" userId="a1ce91a8d718021f" providerId="LiveId" clId="{D50A5650-77F1-4D78-91F3-FE5335992E36}" dt="2024-03-26T04:54:02.333" v="0"/>
        <pc:sldMkLst>
          <pc:docMk/>
          <pc:sldMk cId="32985141" sldId="286"/>
        </pc:sldMkLst>
        <pc:spChg chg="mod">
          <ac:chgData name="hayagrive16@gmail.com" userId="a1ce91a8d718021f" providerId="LiveId" clId="{D50A5650-77F1-4D78-91F3-FE5335992E36}" dt="2024-03-26T04:54:02.333" v="0"/>
          <ac:spMkLst>
            <pc:docMk/>
            <pc:sldMk cId="32985141" sldId="286"/>
            <ac:spMk id="2" creationId="{3B9FCC10-67F9-872E-99AA-6BFFE0B72918}"/>
          </ac:spMkLst>
        </pc:spChg>
        <pc:picChg chg="mod">
          <ac:chgData name="hayagrive16@gmail.com" userId="a1ce91a8d718021f" providerId="LiveId" clId="{D50A5650-77F1-4D78-91F3-FE5335992E36}" dt="2024-03-26T04:54:02.333" v="0"/>
          <ac:picMkLst>
            <pc:docMk/>
            <pc:sldMk cId="32985141" sldId="286"/>
            <ac:picMk id="5" creationId="{399F6796-0751-D1A4-5C04-0DF6E5403414}"/>
          </ac:picMkLst>
        </pc:picChg>
      </pc:sldChg>
      <pc:sldChg chg="modSp">
        <pc:chgData name="hayagrive16@gmail.com" userId="a1ce91a8d718021f" providerId="LiveId" clId="{D50A5650-77F1-4D78-91F3-FE5335992E36}" dt="2024-03-26T04:54:02.333" v="0"/>
        <pc:sldMkLst>
          <pc:docMk/>
          <pc:sldMk cId="3633791880" sldId="287"/>
        </pc:sldMkLst>
        <pc:spChg chg="mod">
          <ac:chgData name="hayagrive16@gmail.com" userId="a1ce91a8d718021f" providerId="LiveId" clId="{D50A5650-77F1-4D78-91F3-FE5335992E36}" dt="2024-03-26T04:54:02.333" v="0"/>
          <ac:spMkLst>
            <pc:docMk/>
            <pc:sldMk cId="3633791880" sldId="287"/>
            <ac:spMk id="2" creationId="{751BD4F5-A785-BFC9-267E-FB36054ADC33}"/>
          </ac:spMkLst>
        </pc:spChg>
        <pc:picChg chg="mod">
          <ac:chgData name="hayagrive16@gmail.com" userId="a1ce91a8d718021f" providerId="LiveId" clId="{D50A5650-77F1-4D78-91F3-FE5335992E36}" dt="2024-03-26T04:54:02.333" v="0"/>
          <ac:picMkLst>
            <pc:docMk/>
            <pc:sldMk cId="3633791880" sldId="287"/>
            <ac:picMk id="5" creationId="{64DAE246-0AE7-4349-43B5-7B85C5782E13}"/>
          </ac:picMkLst>
        </pc:picChg>
      </pc:sldChg>
      <pc:sldChg chg="modSp">
        <pc:chgData name="hayagrive16@gmail.com" userId="a1ce91a8d718021f" providerId="LiveId" clId="{D50A5650-77F1-4D78-91F3-FE5335992E36}" dt="2024-03-26T04:54:02.333" v="0"/>
        <pc:sldMkLst>
          <pc:docMk/>
          <pc:sldMk cId="3379491476" sldId="288"/>
        </pc:sldMkLst>
        <pc:spChg chg="mod">
          <ac:chgData name="hayagrive16@gmail.com" userId="a1ce91a8d718021f" providerId="LiveId" clId="{D50A5650-77F1-4D78-91F3-FE5335992E36}" dt="2024-03-26T04:54:02.333" v="0"/>
          <ac:spMkLst>
            <pc:docMk/>
            <pc:sldMk cId="3379491476" sldId="288"/>
            <ac:spMk id="2" creationId="{603F4BA3-C9B5-4152-9667-7A75DED39C45}"/>
          </ac:spMkLst>
        </pc:spChg>
        <pc:picChg chg="mod">
          <ac:chgData name="hayagrive16@gmail.com" userId="a1ce91a8d718021f" providerId="LiveId" clId="{D50A5650-77F1-4D78-91F3-FE5335992E36}" dt="2024-03-26T04:54:02.333" v="0"/>
          <ac:picMkLst>
            <pc:docMk/>
            <pc:sldMk cId="3379491476" sldId="288"/>
            <ac:picMk id="5" creationId="{9E185A61-B7D6-E23D-39FF-C2C6DFBA1F92}"/>
          </ac:picMkLst>
        </pc:picChg>
      </pc:sldChg>
      <pc:sldChg chg="modSp mod">
        <pc:chgData name="hayagrive16@gmail.com" userId="a1ce91a8d718021f" providerId="LiveId" clId="{D50A5650-77F1-4D78-91F3-FE5335992E36}" dt="2024-03-26T05:00:27.879" v="84" actId="5793"/>
        <pc:sldMkLst>
          <pc:docMk/>
          <pc:sldMk cId="2656253229" sldId="289"/>
        </pc:sldMkLst>
        <pc:spChg chg="mod">
          <ac:chgData name="hayagrive16@gmail.com" userId="a1ce91a8d718021f" providerId="LiveId" clId="{D50A5650-77F1-4D78-91F3-FE5335992E36}" dt="2024-03-26T04:54:02.333" v="0"/>
          <ac:spMkLst>
            <pc:docMk/>
            <pc:sldMk cId="2656253229" sldId="289"/>
            <ac:spMk id="2" creationId="{E105EF12-A9B4-BB1B-0E92-3CD8C4E169BB}"/>
          </ac:spMkLst>
        </pc:spChg>
        <pc:spChg chg="mod">
          <ac:chgData name="hayagrive16@gmail.com" userId="a1ce91a8d718021f" providerId="LiveId" clId="{D50A5650-77F1-4D78-91F3-FE5335992E36}" dt="2024-03-26T05:00:27.879" v="84" actId="5793"/>
          <ac:spMkLst>
            <pc:docMk/>
            <pc:sldMk cId="2656253229" sldId="289"/>
            <ac:spMk id="3" creationId="{BB5041E8-DE17-A2FC-90BA-349A266CC8AE}"/>
          </ac:spMkLst>
        </pc:spChg>
      </pc:sldChg>
      <pc:sldChg chg="modSp mod">
        <pc:chgData name="hayagrive16@gmail.com" userId="a1ce91a8d718021f" providerId="LiveId" clId="{D50A5650-77F1-4D78-91F3-FE5335992E36}" dt="2024-03-26T04:58:31.245" v="52" actId="255"/>
        <pc:sldMkLst>
          <pc:docMk/>
          <pc:sldMk cId="1871844221" sldId="290"/>
        </pc:sldMkLst>
        <pc:spChg chg="mod">
          <ac:chgData name="hayagrive16@gmail.com" userId="a1ce91a8d718021f" providerId="LiveId" clId="{D50A5650-77F1-4D78-91F3-FE5335992E36}" dt="2024-03-26T04:54:02.333" v="0"/>
          <ac:spMkLst>
            <pc:docMk/>
            <pc:sldMk cId="1871844221" sldId="290"/>
            <ac:spMk id="2" creationId="{90E3C3E9-8714-662A-FE90-E0A426250DC8}"/>
          </ac:spMkLst>
        </pc:spChg>
        <pc:spChg chg="mod">
          <ac:chgData name="hayagrive16@gmail.com" userId="a1ce91a8d718021f" providerId="LiveId" clId="{D50A5650-77F1-4D78-91F3-FE5335992E36}" dt="2024-03-26T04:58:31.245" v="52" actId="255"/>
          <ac:spMkLst>
            <pc:docMk/>
            <pc:sldMk cId="1871844221" sldId="290"/>
            <ac:spMk id="3" creationId="{5B8839F4-9492-5D0D-FB4E-5E963A7F26C0}"/>
          </ac:spMkLst>
        </pc:spChg>
      </pc:sldChg>
      <pc:sldChg chg="modSp mod">
        <pc:chgData name="hayagrive16@gmail.com" userId="a1ce91a8d718021f" providerId="LiveId" clId="{D50A5650-77F1-4D78-91F3-FE5335992E36}" dt="2024-03-26T04:54:02.762" v="5" actId="27636"/>
        <pc:sldMkLst>
          <pc:docMk/>
          <pc:sldMk cId="1374805431" sldId="291"/>
        </pc:sldMkLst>
        <pc:spChg chg="mod">
          <ac:chgData name="hayagrive16@gmail.com" userId="a1ce91a8d718021f" providerId="LiveId" clId="{D50A5650-77F1-4D78-91F3-FE5335992E36}" dt="2024-03-26T04:54:02.333" v="0"/>
          <ac:spMkLst>
            <pc:docMk/>
            <pc:sldMk cId="1374805431" sldId="291"/>
            <ac:spMk id="2" creationId="{30EA4A6F-5429-F203-911B-EC8A2F8EFBBB}"/>
          </ac:spMkLst>
        </pc:spChg>
        <pc:spChg chg="mod">
          <ac:chgData name="hayagrive16@gmail.com" userId="a1ce91a8d718021f" providerId="LiveId" clId="{D50A5650-77F1-4D78-91F3-FE5335992E36}" dt="2024-03-26T04:54:02.762" v="5" actId="27636"/>
          <ac:spMkLst>
            <pc:docMk/>
            <pc:sldMk cId="1374805431" sldId="291"/>
            <ac:spMk id="3" creationId="{ABBA481F-ABAC-25BC-1CC2-8C8CE1841CAE}"/>
          </ac:spMkLst>
        </pc:spChg>
      </pc:sldChg>
      <pc:sldChg chg="delSp modSp mod">
        <pc:chgData name="hayagrive16@gmail.com" userId="a1ce91a8d718021f" providerId="LiveId" clId="{D50A5650-77F1-4D78-91F3-FE5335992E36}" dt="2024-03-26T05:06:43.628" v="98" actId="478"/>
        <pc:sldMkLst>
          <pc:docMk/>
          <pc:sldMk cId="440967338" sldId="292"/>
        </pc:sldMkLst>
        <pc:spChg chg="mod">
          <ac:chgData name="hayagrive16@gmail.com" userId="a1ce91a8d718021f" providerId="LiveId" clId="{D50A5650-77F1-4D78-91F3-FE5335992E36}" dt="2024-03-26T04:54:02.854" v="8" actId="27636"/>
          <ac:spMkLst>
            <pc:docMk/>
            <pc:sldMk cId="440967338" sldId="292"/>
            <ac:spMk id="2" creationId="{E84B2C6E-2FCE-3F13-7E95-370CCDA1FFA2}"/>
          </ac:spMkLst>
        </pc:spChg>
        <pc:picChg chg="mod">
          <ac:chgData name="hayagrive16@gmail.com" userId="a1ce91a8d718021f" providerId="LiveId" clId="{D50A5650-77F1-4D78-91F3-FE5335992E36}" dt="2024-03-26T04:54:02.333" v="0"/>
          <ac:picMkLst>
            <pc:docMk/>
            <pc:sldMk cId="440967338" sldId="292"/>
            <ac:picMk id="4" creationId="{9104D473-1CDE-FD5C-CC6F-88150DED97F6}"/>
          </ac:picMkLst>
        </pc:picChg>
        <pc:cxnChg chg="del">
          <ac:chgData name="hayagrive16@gmail.com" userId="a1ce91a8d718021f" providerId="LiveId" clId="{D50A5650-77F1-4D78-91F3-FE5335992E36}" dt="2024-03-26T05:06:43.628" v="98" actId="478"/>
          <ac:cxnSpMkLst>
            <pc:docMk/>
            <pc:sldMk cId="440967338" sldId="292"/>
            <ac:cxnSpMk id="6" creationId="{9AAA4EAE-64F5-43C3-7EFF-5CCF0A76BE19}"/>
          </ac:cxnSpMkLst>
        </pc:cxnChg>
      </pc:sldChg>
      <pc:sldChg chg="modSp">
        <pc:chgData name="hayagrive16@gmail.com" userId="a1ce91a8d718021f" providerId="LiveId" clId="{D50A5650-77F1-4D78-91F3-FE5335992E36}" dt="2024-03-26T04:54:02.333" v="0"/>
        <pc:sldMkLst>
          <pc:docMk/>
          <pc:sldMk cId="2917867014" sldId="293"/>
        </pc:sldMkLst>
        <pc:spChg chg="mod">
          <ac:chgData name="hayagrive16@gmail.com" userId="a1ce91a8d718021f" providerId="LiveId" clId="{D50A5650-77F1-4D78-91F3-FE5335992E36}" dt="2024-03-26T04:54:02.333" v="0"/>
          <ac:spMkLst>
            <pc:docMk/>
            <pc:sldMk cId="2917867014" sldId="293"/>
            <ac:spMk id="2" creationId="{53D66411-BE52-8EBF-9B32-7E7381AEE7D2}"/>
          </ac:spMkLst>
        </pc:spChg>
        <pc:spChg chg="mod">
          <ac:chgData name="hayagrive16@gmail.com" userId="a1ce91a8d718021f" providerId="LiveId" clId="{D50A5650-77F1-4D78-91F3-FE5335992E36}" dt="2024-03-26T04:54:02.333" v="0"/>
          <ac:spMkLst>
            <pc:docMk/>
            <pc:sldMk cId="2917867014" sldId="293"/>
            <ac:spMk id="3" creationId="{01A3F0F3-5AD5-4610-3718-FDCDCDD52C20}"/>
          </ac:spMkLst>
        </pc:spChg>
      </pc:sldChg>
      <pc:sldChg chg="modSp del">
        <pc:chgData name="hayagrive16@gmail.com" userId="a1ce91a8d718021f" providerId="LiveId" clId="{D50A5650-77F1-4D78-91F3-FE5335992E36}" dt="2024-03-26T05:00:08.402" v="77" actId="47"/>
        <pc:sldMkLst>
          <pc:docMk/>
          <pc:sldMk cId="3657026917" sldId="294"/>
        </pc:sldMkLst>
        <pc:spChg chg="mod">
          <ac:chgData name="hayagrive16@gmail.com" userId="a1ce91a8d718021f" providerId="LiveId" clId="{D50A5650-77F1-4D78-91F3-FE5335992E36}" dt="2024-03-26T04:54:02.333" v="0"/>
          <ac:spMkLst>
            <pc:docMk/>
            <pc:sldMk cId="3657026917" sldId="294"/>
            <ac:spMk id="2" creationId="{FA00CE23-D457-567C-E619-B74760B62EAA}"/>
          </ac:spMkLst>
        </pc:spChg>
        <pc:spChg chg="mod">
          <ac:chgData name="hayagrive16@gmail.com" userId="a1ce91a8d718021f" providerId="LiveId" clId="{D50A5650-77F1-4D78-91F3-FE5335992E36}" dt="2024-03-26T04:54:02.333" v="0"/>
          <ac:spMkLst>
            <pc:docMk/>
            <pc:sldMk cId="3657026917" sldId="294"/>
            <ac:spMk id="3" creationId="{35EA3E30-B078-1FF3-2082-A17C0B8A53F4}"/>
          </ac:spMkLst>
        </pc:spChg>
      </pc:sldChg>
      <pc:sldChg chg="modSp del">
        <pc:chgData name="hayagrive16@gmail.com" userId="a1ce91a8d718021f" providerId="LiveId" clId="{D50A5650-77F1-4D78-91F3-FE5335992E36}" dt="2024-03-26T05:00:09.974" v="78" actId="47"/>
        <pc:sldMkLst>
          <pc:docMk/>
          <pc:sldMk cId="2094724711" sldId="295"/>
        </pc:sldMkLst>
        <pc:spChg chg="mod">
          <ac:chgData name="hayagrive16@gmail.com" userId="a1ce91a8d718021f" providerId="LiveId" clId="{D50A5650-77F1-4D78-91F3-FE5335992E36}" dt="2024-03-26T04:54:02.333" v="0"/>
          <ac:spMkLst>
            <pc:docMk/>
            <pc:sldMk cId="2094724711" sldId="295"/>
            <ac:spMk id="2" creationId="{0A3BA641-EDD0-F5E3-7A88-FE0008CEBF18}"/>
          </ac:spMkLst>
        </pc:spChg>
        <pc:picChg chg="mod">
          <ac:chgData name="hayagrive16@gmail.com" userId="a1ce91a8d718021f" providerId="LiveId" clId="{D50A5650-77F1-4D78-91F3-FE5335992E36}" dt="2024-03-26T04:54:02.333" v="0"/>
          <ac:picMkLst>
            <pc:docMk/>
            <pc:sldMk cId="2094724711" sldId="295"/>
            <ac:picMk id="5" creationId="{E755B706-A33D-2EB7-7051-AD3B8532ED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4FB0-DDAE-3B16-18C6-4181DE31FAF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13B3578-4A97-89D5-0216-26CB15AD3E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3A5ADC-CB9A-8E2E-4A78-3CD6744165BB}"/>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22BA573D-D585-E9AD-865B-288ACAFF4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EEAC9-B86E-3F56-DE7B-EAB6AC967F1D}"/>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32082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BAD5-E823-38CB-F3E9-8A3BCF1BE9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E8FC6-D800-C910-3193-BEC79CBBFC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CCFBF-EEAF-608E-8407-74BA6DD056CA}"/>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5A991DB0-78B0-FAE3-50CB-87BF67AEB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57D4B-179B-1EBA-9B33-0F0D1706F391}"/>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250012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DBE2-0852-5B9C-7425-72FD43B240C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2301DF-3E48-BB28-5891-C75D7D2570B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42CAF-9F91-BE5B-447A-5C70058A3262}"/>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B76EDE46-4968-F76B-2E3E-148A914E0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212BE-30C8-48C9-0D92-85A775CB546B}"/>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46991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DF2F-6474-208F-BC3E-46502BDB8A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4ABBD-9F0B-0068-3A1C-2CAA44F28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79FCB-521F-8B74-D926-8A3A280E074C}"/>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BF7B6E77-12D6-42C4-BDA5-ABB40991B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03C56-B7D8-D89E-4798-C79554FB0FAA}"/>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295459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BDD2-5A0F-CF8B-5EC8-87BECFA3097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DBC66C-CBAB-92E3-C89C-A71EDA9291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EF03D-E597-8833-4353-3607D9472999}"/>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91200C2A-AC93-F6F2-F3A0-B8AA6DCF0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3D3E4-7383-B461-2C56-355EBA6EB6AC}"/>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42063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1B50-5C63-8728-1BDF-DC9CC42B8D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B93D09-1CD7-B4B6-8B52-2D6E96C0D33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C49E8E-CAC9-CCD2-42E0-5384F54F97F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F98451-6124-C050-109E-8C97E01AE3D0}"/>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6" name="Footer Placeholder 5">
            <a:extLst>
              <a:ext uri="{FF2B5EF4-FFF2-40B4-BE49-F238E27FC236}">
                <a16:creationId xmlns:a16="http://schemas.microsoft.com/office/drawing/2014/main" id="{32F97C26-2505-382D-9291-2DC311FA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5B936-CE6D-6769-1CBB-8EB62CBB2A9E}"/>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248974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F480-ED05-9C72-1155-1F939B8ACB6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0F5E7-12EC-2E7E-C78D-6EA3C3A81C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BC94C-39AB-92EB-8D0B-35E6AF7E6A7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0B9F39-6ACF-131D-4ECF-690CD87FF1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F3171-13BF-ABA8-3DD2-DE77FC90444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DE82D4-9BD2-422F-29BE-2B3ADC7F7B98}"/>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8" name="Footer Placeholder 7">
            <a:extLst>
              <a:ext uri="{FF2B5EF4-FFF2-40B4-BE49-F238E27FC236}">
                <a16:creationId xmlns:a16="http://schemas.microsoft.com/office/drawing/2014/main" id="{F4993210-B9B8-67A1-2A05-E37A42AB3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99375-E102-89AE-A9D1-00586C5CCBEF}"/>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172156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A42C-AF5A-D626-A88D-61BB5AFB55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DDA494-FE3F-2440-62CE-5AAC69D215CE}"/>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4" name="Footer Placeholder 3">
            <a:extLst>
              <a:ext uri="{FF2B5EF4-FFF2-40B4-BE49-F238E27FC236}">
                <a16:creationId xmlns:a16="http://schemas.microsoft.com/office/drawing/2014/main" id="{8C96B364-9D6A-FA63-9C8D-ECBF6C8CBD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A17DC-CC31-7A4C-8D93-7C33D9989A03}"/>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18852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B88AB-C6C1-9B2B-E4FF-AA0D8B02B872}"/>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3" name="Footer Placeholder 2">
            <a:extLst>
              <a:ext uri="{FF2B5EF4-FFF2-40B4-BE49-F238E27FC236}">
                <a16:creationId xmlns:a16="http://schemas.microsoft.com/office/drawing/2014/main" id="{5001778C-5859-9224-5E11-4E775EF02C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CEB63-AA1A-B0C8-6676-B6E495229567}"/>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3722006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F50-9E29-3A81-F437-8D3CEFB5BF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8D75A9-06AE-4A34-BD12-F1AC1011ED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42493-5DB5-8C0A-2558-27D4F5B2EF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89332BB-B826-8EB6-B54B-8BEB8BDF4C98}"/>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6" name="Footer Placeholder 5">
            <a:extLst>
              <a:ext uri="{FF2B5EF4-FFF2-40B4-BE49-F238E27FC236}">
                <a16:creationId xmlns:a16="http://schemas.microsoft.com/office/drawing/2014/main" id="{6618ACD5-73C8-7770-6853-DC50E2417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185AC-DA21-9AEC-DF62-4D0C7A2DE8CA}"/>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375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2515-7E21-747C-006C-5F9B4C315E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C31266-B58C-7CE1-3A0B-B30CD9E230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0B1BB6D-E9FF-3C53-D1C3-2AFA88ADB9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E163B01-6405-6455-20F4-54E51AA6B71D}"/>
              </a:ext>
            </a:extLst>
          </p:cNvPr>
          <p:cNvSpPr>
            <a:spLocks noGrp="1"/>
          </p:cNvSpPr>
          <p:nvPr>
            <p:ph type="dt" sz="half" idx="10"/>
          </p:nvPr>
        </p:nvSpPr>
        <p:spPr/>
        <p:txBody>
          <a:bodyPr/>
          <a:lstStyle/>
          <a:p>
            <a:fld id="{B83CB07D-577B-4890-A725-1C49810D3481}" type="datetimeFigureOut">
              <a:rPr lang="en-US" smtClean="0"/>
              <a:pPr/>
              <a:t>3/26/2024</a:t>
            </a:fld>
            <a:endParaRPr lang="en-US"/>
          </a:p>
        </p:txBody>
      </p:sp>
      <p:sp>
        <p:nvSpPr>
          <p:cNvPr id="6" name="Footer Placeholder 5">
            <a:extLst>
              <a:ext uri="{FF2B5EF4-FFF2-40B4-BE49-F238E27FC236}">
                <a16:creationId xmlns:a16="http://schemas.microsoft.com/office/drawing/2014/main" id="{EBDAC27B-EACE-7FB7-3832-0671B190A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DA058-8422-F79A-A1CC-8C012B36362F}"/>
              </a:ext>
            </a:extLst>
          </p:cNvPr>
          <p:cNvSpPr>
            <a:spLocks noGrp="1"/>
          </p:cNvSpPr>
          <p:nvPr>
            <p:ph type="sldNum" sz="quarter" idx="12"/>
          </p:nvPr>
        </p:nvSpPr>
        <p:spPr/>
        <p:txBody>
          <a:bodyPr/>
          <a:lstStyle/>
          <a:p>
            <a:fld id="{5BE59557-FE27-4BF0-80AF-1FBE053C20F5}" type="slidenum">
              <a:rPr lang="en-US" smtClean="0"/>
              <a:pPr/>
              <a:t>‹#›</a:t>
            </a:fld>
            <a:endParaRPr lang="en-US"/>
          </a:p>
        </p:txBody>
      </p:sp>
    </p:spTree>
    <p:extLst>
      <p:ext uri="{BB962C8B-B14F-4D97-AF65-F5344CB8AC3E}">
        <p14:creationId xmlns:p14="http://schemas.microsoft.com/office/powerpoint/2010/main" val="182707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36E42-9B88-7A14-C54C-EC7062D3C5E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227FA6-B602-405C-A2EB-67089F8AD5A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1C301-A502-783B-DBDB-0007935891B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83CB07D-577B-4890-A725-1C49810D3481}" type="datetimeFigureOut">
              <a:rPr lang="en-US" smtClean="0"/>
              <a:pPr/>
              <a:t>3/26/2024</a:t>
            </a:fld>
            <a:endParaRPr lang="en-US"/>
          </a:p>
        </p:txBody>
      </p:sp>
      <p:sp>
        <p:nvSpPr>
          <p:cNvPr id="5" name="Footer Placeholder 4">
            <a:extLst>
              <a:ext uri="{FF2B5EF4-FFF2-40B4-BE49-F238E27FC236}">
                <a16:creationId xmlns:a16="http://schemas.microsoft.com/office/drawing/2014/main" id="{DCCF8421-74BE-02B3-889D-591DC577E44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D7E979-118E-9DCF-4BDB-EB8BC530F7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E59557-FE27-4BF0-80AF-1FBE053C20F5}" type="slidenum">
              <a:rPr lang="en-US" smtClean="0"/>
              <a:pPr/>
              <a:t>‹#›</a:t>
            </a:fld>
            <a:endParaRPr lang="en-US"/>
          </a:p>
        </p:txBody>
      </p:sp>
    </p:spTree>
    <p:extLst>
      <p:ext uri="{BB962C8B-B14F-4D97-AF65-F5344CB8AC3E}">
        <p14:creationId xmlns:p14="http://schemas.microsoft.com/office/powerpoint/2010/main" val="55384131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7EBE-4FD7-8B20-87CB-41C0573ECAA2}"/>
              </a:ext>
            </a:extLst>
          </p:cNvPr>
          <p:cNvSpPr>
            <a:spLocks noGrp="1"/>
          </p:cNvSpPr>
          <p:nvPr>
            <p:ph type="ctrTitle"/>
          </p:nvPr>
        </p:nvSpPr>
        <p:spPr/>
        <p:txBody>
          <a:bodyPr>
            <a:normAutofit/>
          </a:bodyPr>
          <a:lstStyle/>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SEARCHABLE ENCRYPTION USING </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BLOCKCHAIN FOR A CLOUD DATABASE</a:t>
            </a:r>
            <a:br>
              <a:rPr lang="en-GB" sz="2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D35C382-74A2-3674-0A91-3822EA318B58}"/>
              </a:ext>
            </a:extLst>
          </p:cNvPr>
          <p:cNvSpPr>
            <a:spLocks noGrp="1"/>
          </p:cNvSpPr>
          <p:nvPr>
            <p:ph type="subTitle" idx="1"/>
          </p:nvPr>
        </p:nvSpPr>
        <p:spPr/>
        <p:txBody>
          <a:bodyPr>
            <a:normAutofit/>
          </a:bodyPr>
          <a:lstStyle/>
          <a:p>
            <a:r>
              <a:rPr lang="en-IN" sz="1600" dirty="0">
                <a:latin typeface="Times New Roman" panose="02020603050405020304" pitchFamily="18" charset="0"/>
                <a:cs typeface="Times New Roman" panose="02020603050405020304" pitchFamily="18" charset="0"/>
              </a:rPr>
              <a:t>MENTOR : MS.M.KAVITHA MARGRET</a:t>
            </a:r>
          </a:p>
          <a:p>
            <a:r>
              <a:rPr lang="en-IN" sz="1600" dirty="0">
                <a:latin typeface="Times New Roman" panose="02020603050405020304" pitchFamily="18" charset="0"/>
                <a:cs typeface="Times New Roman" panose="02020603050405020304" pitchFamily="18" charset="0"/>
              </a:rPr>
              <a:t>HAYAGRIVE ATHRAY K</a:t>
            </a:r>
          </a:p>
          <a:p>
            <a:r>
              <a:rPr lang="en-IN" sz="1600" dirty="0">
                <a:latin typeface="Times New Roman" panose="02020603050405020304" pitchFamily="18" charset="0"/>
                <a:cs typeface="Times New Roman" panose="02020603050405020304" pitchFamily="18" charset="0"/>
              </a:rPr>
              <a:t>KISHANTH C</a:t>
            </a:r>
          </a:p>
          <a:p>
            <a:r>
              <a:rPr lang="en-IN" sz="1600" dirty="0">
                <a:latin typeface="Times New Roman" panose="02020603050405020304" pitchFamily="18" charset="0"/>
                <a:cs typeface="Times New Roman" panose="02020603050405020304" pitchFamily="18" charset="0"/>
              </a:rPr>
              <a:t>PRASATH R</a:t>
            </a:r>
          </a:p>
        </p:txBody>
      </p:sp>
      <p:pic>
        <p:nvPicPr>
          <p:cNvPr id="6" name="Picture 5">
            <a:extLst>
              <a:ext uri="{FF2B5EF4-FFF2-40B4-BE49-F238E27FC236}">
                <a16:creationId xmlns:a16="http://schemas.microsoft.com/office/drawing/2014/main" id="{4B41E84A-0799-1CA9-B254-1281E534DC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011" y="1277366"/>
            <a:ext cx="738505" cy="753110"/>
          </a:xfrm>
          <a:prstGeom prst="rect">
            <a:avLst/>
          </a:prstGeom>
          <a:noFill/>
          <a:ln w="9525">
            <a:noFill/>
            <a:miter lim="800000"/>
            <a:headEnd/>
            <a:tailEnd/>
          </a:ln>
        </p:spPr>
      </p:pic>
      <p:pic>
        <p:nvPicPr>
          <p:cNvPr id="7" name="Picture 6">
            <a:extLst>
              <a:ext uri="{FF2B5EF4-FFF2-40B4-BE49-F238E27FC236}">
                <a16:creationId xmlns:a16="http://schemas.microsoft.com/office/drawing/2014/main" id="{099CDB7B-4D42-08B3-70F4-E779754FEB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6748" y="1299591"/>
            <a:ext cx="742315" cy="730885"/>
          </a:xfrm>
          <a:prstGeom prst="rect">
            <a:avLst/>
          </a:prstGeom>
          <a:solidFill>
            <a:srgbClr val="FFFFFF"/>
          </a:solidFill>
          <a:ln>
            <a:noFill/>
          </a:ln>
        </p:spPr>
      </p:pic>
      <p:sp>
        <p:nvSpPr>
          <p:cNvPr id="9" name="TextBox 8">
            <a:extLst>
              <a:ext uri="{FF2B5EF4-FFF2-40B4-BE49-F238E27FC236}">
                <a16:creationId xmlns:a16="http://schemas.microsoft.com/office/drawing/2014/main" id="{7874D23E-B9BD-B52A-B693-9FE06B070F9D}"/>
              </a:ext>
            </a:extLst>
          </p:cNvPr>
          <p:cNvSpPr txBox="1"/>
          <p:nvPr/>
        </p:nvSpPr>
        <p:spPr>
          <a:xfrm>
            <a:off x="2523228" y="1491729"/>
            <a:ext cx="4572000" cy="324384"/>
          </a:xfrm>
          <a:prstGeom prst="rect">
            <a:avLst/>
          </a:prstGeom>
          <a:noFill/>
        </p:spPr>
        <p:txBody>
          <a:bodyPr wrap="square">
            <a:spAutoFit/>
          </a:bodyPr>
          <a:lstStyle/>
          <a:p>
            <a:pPr algn="ctr">
              <a:lnSpc>
                <a:spcPct val="115000"/>
              </a:lnSpc>
              <a:spcAft>
                <a:spcPts val="1000"/>
              </a:spcAft>
            </a:pPr>
            <a:r>
              <a:rPr lang="en-US" sz="1400" b="1" dirty="0">
                <a:effectLst/>
                <a:latin typeface="Times New Roman" panose="02020603050405020304" pitchFamily="18" charset="0"/>
                <a:ea typeface="Batang" panose="020B0503020000020004" pitchFamily="18" charset="-127"/>
                <a:cs typeface="Times New Roman" panose="02020603050405020304" pitchFamily="18" charset="0"/>
              </a:rPr>
              <a:t>SRI KRISHNA COLLEGE OF TECHNOLOGY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94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6411-BE52-8EBF-9B32-7E7381AEE7D2}"/>
              </a:ext>
            </a:extLst>
          </p:cNvPr>
          <p:cNvSpPr>
            <a:spLocks noGrp="1"/>
          </p:cNvSpPr>
          <p:nvPr>
            <p:ph type="title"/>
          </p:nvPr>
        </p:nvSpPr>
        <p:spPr/>
        <p:txBody>
          <a:bodyPr/>
          <a:lstStyle/>
          <a:p>
            <a:r>
              <a:rPr lang="en-IN" dirty="0"/>
              <a:t>DATA FLOW DIAGRAM</a:t>
            </a:r>
          </a:p>
        </p:txBody>
      </p:sp>
      <p:sp>
        <p:nvSpPr>
          <p:cNvPr id="3" name="Content Placeholder 2">
            <a:extLst>
              <a:ext uri="{FF2B5EF4-FFF2-40B4-BE49-F238E27FC236}">
                <a16:creationId xmlns:a16="http://schemas.microsoft.com/office/drawing/2014/main" id="{01A3F0F3-5AD5-4610-3718-FDCDCDD52C20}"/>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5F2C324A-CCE6-4C66-56C9-53271CAE0EBC}"/>
              </a:ext>
            </a:extLst>
          </p:cNvPr>
          <p:cNvGrpSpPr/>
          <p:nvPr/>
        </p:nvGrpSpPr>
        <p:grpSpPr>
          <a:xfrm>
            <a:off x="3313113" y="2667000"/>
            <a:ext cx="2935287" cy="3200400"/>
            <a:chOff x="0" y="0"/>
            <a:chExt cx="1377530" cy="6791145"/>
          </a:xfrm>
        </p:grpSpPr>
        <p:sp>
          <p:nvSpPr>
            <p:cNvPr id="5" name="Oval 4">
              <a:extLst>
                <a:ext uri="{FF2B5EF4-FFF2-40B4-BE49-F238E27FC236}">
                  <a16:creationId xmlns:a16="http://schemas.microsoft.com/office/drawing/2014/main" id="{C84EC86E-8A3C-486E-1D1B-69A3757259DA}"/>
                </a:ext>
              </a:extLst>
            </p:cNvPr>
            <p:cNvSpPr/>
            <p:nvPr/>
          </p:nvSpPr>
          <p:spPr>
            <a:xfrm>
              <a:off x="25879" y="0"/>
              <a:ext cx="1343025" cy="542925"/>
            </a:xfrm>
            <a:prstGeom prst="ellipse">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40437457-79A1-DC1B-7B77-93F39723D54C}"/>
                </a:ext>
              </a:extLst>
            </p:cNvPr>
            <p:cNvCxnSpPr/>
            <p:nvPr/>
          </p:nvCxnSpPr>
          <p:spPr>
            <a:xfrm>
              <a:off x="690113" y="552090"/>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7" name="Rectangle 6">
              <a:extLst>
                <a:ext uri="{FF2B5EF4-FFF2-40B4-BE49-F238E27FC236}">
                  <a16:creationId xmlns:a16="http://schemas.microsoft.com/office/drawing/2014/main" id="{62DE9551-B816-7BDD-7724-CCB183EB3AE0}"/>
                </a:ext>
              </a:extLst>
            </p:cNvPr>
            <p:cNvSpPr/>
            <p:nvPr/>
          </p:nvSpPr>
          <p:spPr>
            <a:xfrm>
              <a:off x="34505" y="819509"/>
              <a:ext cx="1343025" cy="495299"/>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Data Encryption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5F2E8D7-45FD-8F42-BA10-905CD3A99439}"/>
                </a:ext>
              </a:extLst>
            </p:cNvPr>
            <p:cNvCxnSpPr/>
            <p:nvPr/>
          </p:nvCxnSpPr>
          <p:spPr>
            <a:xfrm>
              <a:off x="690113" y="1328467"/>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9" name="Rectangle 8">
              <a:extLst>
                <a:ext uri="{FF2B5EF4-FFF2-40B4-BE49-F238E27FC236}">
                  <a16:creationId xmlns:a16="http://schemas.microsoft.com/office/drawing/2014/main" id="{039931D8-F3F8-0E2F-11DD-07760909E5DC}"/>
                </a:ext>
              </a:extLst>
            </p:cNvPr>
            <p:cNvSpPr/>
            <p:nvPr/>
          </p:nvSpPr>
          <p:spPr>
            <a:xfrm>
              <a:off x="34505" y="1595886"/>
              <a:ext cx="1343025" cy="495300"/>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Edge-Fog Cloud Setup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F8A6144F-3B3A-6648-CB87-1DD2EAB4DC3B}"/>
                </a:ext>
              </a:extLst>
            </p:cNvPr>
            <p:cNvCxnSpPr/>
            <p:nvPr/>
          </p:nvCxnSpPr>
          <p:spPr>
            <a:xfrm>
              <a:off x="681487" y="2113471"/>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11" name="Rectangle 10">
              <a:extLst>
                <a:ext uri="{FF2B5EF4-FFF2-40B4-BE49-F238E27FC236}">
                  <a16:creationId xmlns:a16="http://schemas.microsoft.com/office/drawing/2014/main" id="{C14D5600-B1BF-3A8D-659B-C97B2158ADDF}"/>
                </a:ext>
              </a:extLst>
            </p:cNvPr>
            <p:cNvSpPr/>
            <p:nvPr/>
          </p:nvSpPr>
          <p:spPr>
            <a:xfrm>
              <a:off x="25879" y="2380890"/>
              <a:ext cx="1343025" cy="495300"/>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Cipher text Coordinates Matching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8E29ADD0-4A83-5BD6-C355-22EFEE7AFDE6}"/>
                </a:ext>
              </a:extLst>
            </p:cNvPr>
            <p:cNvCxnSpPr/>
            <p:nvPr/>
          </p:nvCxnSpPr>
          <p:spPr>
            <a:xfrm>
              <a:off x="672860" y="2881222"/>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13" name="Rectangle 12">
              <a:extLst>
                <a:ext uri="{FF2B5EF4-FFF2-40B4-BE49-F238E27FC236}">
                  <a16:creationId xmlns:a16="http://schemas.microsoft.com/office/drawing/2014/main" id="{842BDA88-5B65-F271-4733-70F385F36B2F}"/>
                </a:ext>
              </a:extLst>
            </p:cNvPr>
            <p:cNvSpPr/>
            <p:nvPr/>
          </p:nvSpPr>
          <p:spPr>
            <a:xfrm>
              <a:off x="17253" y="3148641"/>
              <a:ext cx="1343025" cy="495300"/>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dirty="0">
                  <a:effectLst/>
                  <a:latin typeface="Times New Roman" panose="02020603050405020304" pitchFamily="18" charset="0"/>
                  <a:ea typeface="Calibri" panose="020F0502020204030204" pitchFamily="34" charset="0"/>
                  <a:cs typeface="Times New Roman" panose="02020603050405020304" pitchFamily="18" charset="0"/>
                </a:rPr>
                <a:t>Data Privacy and Analysis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2A11BF3-4DC2-D00A-77CD-69095DD639ED}"/>
                </a:ext>
              </a:extLst>
            </p:cNvPr>
            <p:cNvCxnSpPr/>
            <p:nvPr/>
          </p:nvCxnSpPr>
          <p:spPr>
            <a:xfrm>
              <a:off x="681487" y="3640347"/>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15" name="Rectangle 14">
              <a:extLst>
                <a:ext uri="{FF2B5EF4-FFF2-40B4-BE49-F238E27FC236}">
                  <a16:creationId xmlns:a16="http://schemas.microsoft.com/office/drawing/2014/main" id="{6F1194FD-6224-9A54-E2E0-E153A09177CC}"/>
                </a:ext>
              </a:extLst>
            </p:cNvPr>
            <p:cNvSpPr/>
            <p:nvPr/>
          </p:nvSpPr>
          <p:spPr>
            <a:xfrm>
              <a:off x="25879" y="3907766"/>
              <a:ext cx="1343025" cy="495300"/>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Keyword Privacy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5B8EA53-ECEC-25E6-0065-737A8AD23715}"/>
                </a:ext>
              </a:extLst>
            </p:cNvPr>
            <p:cNvCxnSpPr/>
            <p:nvPr/>
          </p:nvCxnSpPr>
          <p:spPr>
            <a:xfrm>
              <a:off x="672860" y="4408098"/>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17" name="Rectangle 16">
              <a:extLst>
                <a:ext uri="{FF2B5EF4-FFF2-40B4-BE49-F238E27FC236}">
                  <a16:creationId xmlns:a16="http://schemas.microsoft.com/office/drawing/2014/main" id="{7772E5DC-0DDA-BC4C-F43B-40D5E5587B5A}"/>
                </a:ext>
              </a:extLst>
            </p:cNvPr>
            <p:cNvSpPr/>
            <p:nvPr/>
          </p:nvSpPr>
          <p:spPr>
            <a:xfrm>
              <a:off x="17253" y="4675517"/>
              <a:ext cx="1343025" cy="495300"/>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Efficiency and Privacy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0CF0C3B-9987-9EAA-C460-207EE5914362}"/>
                </a:ext>
              </a:extLst>
            </p:cNvPr>
            <p:cNvCxnSpPr/>
            <p:nvPr/>
          </p:nvCxnSpPr>
          <p:spPr>
            <a:xfrm>
              <a:off x="672860" y="5184475"/>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19" name="Rectangle 18">
              <a:extLst>
                <a:ext uri="{FF2B5EF4-FFF2-40B4-BE49-F238E27FC236}">
                  <a16:creationId xmlns:a16="http://schemas.microsoft.com/office/drawing/2014/main" id="{86668197-C9A9-A234-39CD-427C43EF8E63}"/>
                </a:ext>
              </a:extLst>
            </p:cNvPr>
            <p:cNvSpPr/>
            <p:nvPr/>
          </p:nvSpPr>
          <p:spPr>
            <a:xfrm>
              <a:off x="17253" y="5451894"/>
              <a:ext cx="1343025" cy="495299"/>
            </a:xfrm>
            <a:prstGeom prst="rect">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Result Display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0DD2335A-2D0B-678A-E0F5-660275362178}"/>
                </a:ext>
              </a:extLst>
            </p:cNvPr>
            <p:cNvCxnSpPr/>
            <p:nvPr/>
          </p:nvCxnSpPr>
          <p:spPr>
            <a:xfrm>
              <a:off x="664234" y="5943600"/>
              <a:ext cx="0" cy="276225"/>
            </a:xfrm>
            <a:prstGeom prst="straightConnector1">
              <a:avLst/>
            </a:prstGeom>
            <a:noFill/>
            <a:ln w="6350" cap="flat" cmpd="sng" algn="ctr">
              <a:solidFill>
                <a:sysClr val="windowText" lastClr="000000"/>
              </a:solidFill>
              <a:prstDash val="solid"/>
              <a:miter lim="800000"/>
              <a:tailEnd type="triangle"/>
            </a:ln>
            <a:effectLst/>
          </p:spPr>
        </p:cxnSp>
        <p:sp>
          <p:nvSpPr>
            <p:cNvPr id="21" name="Oval 20">
              <a:extLst>
                <a:ext uri="{FF2B5EF4-FFF2-40B4-BE49-F238E27FC236}">
                  <a16:creationId xmlns:a16="http://schemas.microsoft.com/office/drawing/2014/main" id="{D7C88B6F-DE80-61C8-94DE-CB30C19F592F}"/>
                </a:ext>
              </a:extLst>
            </p:cNvPr>
            <p:cNvSpPr/>
            <p:nvPr/>
          </p:nvSpPr>
          <p:spPr>
            <a:xfrm>
              <a:off x="0" y="6219645"/>
              <a:ext cx="1343025" cy="571500"/>
            </a:xfrm>
            <a:prstGeom prst="ellipse">
              <a:avLst/>
            </a:prstGeom>
            <a:noFill/>
            <a:ln w="9525"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800" b="1">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1786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60C0-34F0-E71C-FA2B-8285B8ECDB0B}"/>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F852D703-2766-AB11-1D6D-E05CEA347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637" y="2815431"/>
            <a:ext cx="4276725" cy="2371725"/>
          </a:xfrm>
        </p:spPr>
      </p:pic>
    </p:spTree>
    <p:extLst>
      <p:ext uri="{BB962C8B-B14F-4D97-AF65-F5344CB8AC3E}">
        <p14:creationId xmlns:p14="http://schemas.microsoft.com/office/powerpoint/2010/main" val="138295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CC10-67F9-872E-99AA-6BFFE0B72918}"/>
              </a:ext>
            </a:extLst>
          </p:cNvPr>
          <p:cNvSpPr>
            <a:spLocks noGrp="1"/>
          </p:cNvSpPr>
          <p:nvPr>
            <p:ph type="title"/>
          </p:nvPr>
        </p:nvSpPr>
        <p:spPr/>
        <p:txBody>
          <a:bodyPr/>
          <a:lstStyle/>
          <a:p>
            <a:r>
              <a:rPr lang="en-IN" dirty="0"/>
              <a:t>CLOUD SERVER</a:t>
            </a:r>
          </a:p>
        </p:txBody>
      </p:sp>
      <p:pic>
        <p:nvPicPr>
          <p:cNvPr id="5" name="Content Placeholder 4">
            <a:extLst>
              <a:ext uri="{FF2B5EF4-FFF2-40B4-BE49-F238E27FC236}">
                <a16:creationId xmlns:a16="http://schemas.microsoft.com/office/drawing/2014/main" id="{399F6796-0751-D1A4-5C04-0DF6E5403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22229"/>
            <a:ext cx="7886700" cy="4158129"/>
          </a:xfrm>
        </p:spPr>
      </p:pic>
    </p:spTree>
    <p:extLst>
      <p:ext uri="{BB962C8B-B14F-4D97-AF65-F5344CB8AC3E}">
        <p14:creationId xmlns:p14="http://schemas.microsoft.com/office/powerpoint/2010/main" val="3298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D4F5-A785-BFC9-267E-FB36054ADC33}"/>
              </a:ext>
            </a:extLst>
          </p:cNvPr>
          <p:cNvSpPr>
            <a:spLocks noGrp="1"/>
          </p:cNvSpPr>
          <p:nvPr>
            <p:ph type="title"/>
          </p:nvPr>
        </p:nvSpPr>
        <p:spPr/>
        <p:txBody>
          <a:bodyPr/>
          <a:lstStyle/>
          <a:p>
            <a:r>
              <a:rPr lang="en-IN" dirty="0"/>
              <a:t>CLIENT SERVER</a:t>
            </a:r>
          </a:p>
        </p:txBody>
      </p:sp>
      <p:pic>
        <p:nvPicPr>
          <p:cNvPr id="5" name="Content Placeholder 4">
            <a:extLst>
              <a:ext uri="{FF2B5EF4-FFF2-40B4-BE49-F238E27FC236}">
                <a16:creationId xmlns:a16="http://schemas.microsoft.com/office/drawing/2014/main" id="{64DAE246-0AE7-4349-43B5-7B85C5782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1915319"/>
            <a:ext cx="6610350" cy="4171950"/>
          </a:xfrm>
        </p:spPr>
      </p:pic>
    </p:spTree>
    <p:extLst>
      <p:ext uri="{BB962C8B-B14F-4D97-AF65-F5344CB8AC3E}">
        <p14:creationId xmlns:p14="http://schemas.microsoft.com/office/powerpoint/2010/main" val="363379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4BA3-C9B5-4152-9667-7A75DED39C45}"/>
              </a:ext>
            </a:extLst>
          </p:cNvPr>
          <p:cNvSpPr>
            <a:spLocks noGrp="1"/>
          </p:cNvSpPr>
          <p:nvPr>
            <p:ph type="title"/>
          </p:nvPr>
        </p:nvSpPr>
        <p:spPr/>
        <p:txBody>
          <a:bodyPr/>
          <a:lstStyle/>
          <a:p>
            <a:r>
              <a:rPr lang="en-IN" dirty="0"/>
              <a:t>EDGE NODE</a:t>
            </a:r>
          </a:p>
        </p:txBody>
      </p:sp>
      <p:pic>
        <p:nvPicPr>
          <p:cNvPr id="5" name="Content Placeholder 4">
            <a:extLst>
              <a:ext uri="{FF2B5EF4-FFF2-40B4-BE49-F238E27FC236}">
                <a16:creationId xmlns:a16="http://schemas.microsoft.com/office/drawing/2014/main" id="{9E185A61-B7D6-E23D-39FF-C2C6DFBA1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647"/>
            <a:ext cx="7886700" cy="4169293"/>
          </a:xfrm>
        </p:spPr>
      </p:pic>
    </p:spTree>
    <p:extLst>
      <p:ext uri="{BB962C8B-B14F-4D97-AF65-F5344CB8AC3E}">
        <p14:creationId xmlns:p14="http://schemas.microsoft.com/office/powerpoint/2010/main" val="337949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F12-A9B4-BB1B-0E92-3CD8C4E169B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B5041E8-DE17-A2FC-90BA-349A266CC8AE}"/>
              </a:ext>
            </a:extLst>
          </p:cNvPr>
          <p:cNvSpPr>
            <a:spLocks noGrp="1"/>
          </p:cNvSpPr>
          <p:nvPr>
            <p:ph idx="1"/>
          </p:nvPr>
        </p:nvSpPr>
        <p:spPr/>
        <p:txBody>
          <a:bodyPr>
            <a:normAutofit/>
          </a:bodyPr>
          <a:lstStyle/>
          <a:p>
            <a:pPr algn="just">
              <a:lnSpc>
                <a:spcPct val="115000"/>
              </a:lnSpc>
              <a:spcAft>
                <a:spcPts val="8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In conclusion, in terms of privacy protection, efficiency, scalability, and computational overhead, the suggested privacy criteria and solution for MRSE offer a considerable improvement over current ABSE frameworks. </a:t>
            </a:r>
          </a:p>
          <a:p>
            <a:pPr marL="0" indent="0" algn="just">
              <a:lnSpc>
                <a:spcPct val="115000"/>
              </a:lnSpc>
              <a:spcAft>
                <a:spcPts val="800"/>
              </a:spcAft>
              <a:buNone/>
            </a:pP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Through the resolution of the primary issues raised by MRSE users, the suggested solution enhances MRSE's feasibility and appeal for a range of application scenarios.</a:t>
            </a:r>
          </a:p>
          <a:p>
            <a:pPr marL="0" indent="0" algn="just">
              <a:lnSpc>
                <a:spcPct val="115000"/>
              </a:lnSpc>
              <a:spcAft>
                <a:spcPts val="800"/>
              </a:spcAft>
              <a:buNone/>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The application process can be used for many systems, including distributed file systems, local search engines on devices, and cloud-based search services.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625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Autofit/>
          </a:bodyPr>
          <a:lstStyle/>
          <a:p>
            <a:pPr marL="0" lvl="0" indent="0" algn="just">
              <a:buNone/>
            </a:pPr>
            <a:r>
              <a:rPr lang="en-GB" sz="1600" dirty="0">
                <a:latin typeface="Times New Roman" panose="02020603050405020304" pitchFamily="18" charset="0"/>
                <a:cs typeface="Times New Roman" panose="02020603050405020304" pitchFamily="18" charset="0"/>
              </a:rPr>
              <a:t>[1].Y. Miao, J. Ma, X. Liu, F. Wei, Z. Liu, and X. A. Wang, “m 2-ABKS: Attribute-based multi-keyword search over encrypted personal health records in multi-owner setting,” J. Med. Syst., vol. 40, no. 11, p. 246, 2021.</a:t>
            </a:r>
          </a:p>
          <a:p>
            <a:pPr marL="0" lvl="0" indent="0" algn="just">
              <a:buNone/>
            </a:pPr>
            <a:r>
              <a:rPr lang="en-GB" sz="1600" dirty="0">
                <a:latin typeface="Times New Roman" panose="02020603050405020304" pitchFamily="18" charset="0"/>
                <a:cs typeface="Times New Roman" panose="02020603050405020304" pitchFamily="18" charset="0"/>
              </a:rPr>
              <a:t>[2].Mamta and B. B. Gupta, “An attribute-based keyword search for mHealth networks,” J. Comput. Virol. Hacking Tech., pp.1–16, 2020. </a:t>
            </a:r>
          </a:p>
          <a:p>
            <a:pPr marL="0" lvl="0" indent="0" algn="just">
              <a:buNone/>
            </a:pPr>
            <a:r>
              <a:rPr lang="en-GB" sz="1600" dirty="0">
                <a:latin typeface="Times New Roman" panose="02020603050405020304" pitchFamily="18" charset="0"/>
                <a:cs typeface="Times New Roman" panose="02020603050405020304" pitchFamily="18" charset="0"/>
              </a:rPr>
              <a:t>[3].Y. Miao, R. Deng, X. Liu, K.-K. R. Choo, H. Wu, and H. Li, “Multiauthority attribute-based keyword search over encrypted cloud data,” IEEE Trans. Dependable Secur. Comput., 2020. DOI: 10.1109/TDSC. 2019.2935044</a:t>
            </a:r>
          </a:p>
          <a:p>
            <a:pPr marL="0" lvl="0" indent="0" algn="just">
              <a:buNone/>
            </a:pPr>
            <a:r>
              <a:rPr lang="en-GB" sz="1600" dirty="0">
                <a:latin typeface="Times New Roman" panose="02020603050405020304" pitchFamily="18" charset="0"/>
                <a:cs typeface="Times New Roman" panose="02020603050405020304" pitchFamily="18" charset="0"/>
              </a:rPr>
              <a:t>[4].L. Chen, W.-K. Lee, C.-C. Chang, K.-K. R. Choo, and N. Zhang, “Blockchain based searchable encryption for electronic health record sharing,” Futur. Gener. Comput. Syst., vol.95, pp.420–429, 2020.</a:t>
            </a:r>
          </a:p>
          <a:p>
            <a:pPr marL="0" lvl="0" indent="0" algn="just">
              <a:buNone/>
            </a:pPr>
            <a:r>
              <a:rPr lang="en-GB" sz="1600" dirty="0">
                <a:latin typeface="Times New Roman" panose="02020603050405020304" pitchFamily="18" charset="0"/>
                <a:cs typeface="Times New Roman" panose="02020603050405020304" pitchFamily="18" charset="0"/>
              </a:rPr>
              <a:t>[5].Y. Wang, A. Zhang, P. Zhang, and H. Wang, “Cloud-assisted EHR sharing with security and privacy preservation via consortium blockchain,” IEEE Access, vol.7, pp.136704–136719, 2021. </a:t>
            </a: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8253-8BAA-481A-3064-BF95E2FFD60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78B3B53-D45E-E54D-1DFA-4093D2AB64A7}"/>
              </a:ext>
            </a:extLst>
          </p:cNvPr>
          <p:cNvSpPr>
            <a:spLocks noGrp="1"/>
          </p:cNvSpPr>
          <p:nvPr>
            <p:ph idx="1"/>
          </p:nvPr>
        </p:nvSpPr>
        <p:spPr/>
        <p:txBody>
          <a:bodyPr>
            <a:normAutofit/>
          </a:bodyPr>
          <a:lstStyle/>
          <a:p>
            <a:pPr algn="just">
              <a:lnSpc>
                <a:spcPct val="115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Since the advent of cloud database storage, data providers have had to migrate their management systems of data from on-premises cloud providers to private cloud providers to benefit from greater flexibility and cost savings. </a:t>
            </a:r>
          </a:p>
          <a:p>
            <a:pPr algn="just">
              <a:lnSpc>
                <a:spcPct val="115000"/>
              </a:lnSpc>
              <a:spcAft>
                <a:spcPts val="8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However, to protect data confidentiality, sensitive data must be encrypted before outsourcing</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So we have used MRSE technique . </a:t>
            </a:r>
          </a:p>
          <a:p>
            <a:pPr algn="just">
              <a:lnSpc>
                <a:spcPct val="115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To meet the demand for quality information, search services need to support multi-word queries and provide consistent results, taking into account the number of users, data and information stored in cloud storage. </a:t>
            </a:r>
          </a:p>
          <a:p>
            <a:pPr algn="just">
              <a:lnSpc>
                <a:spcPct val="115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Similar search encryption uses less variable searching rather than focusing on a single keyword or Boolean keyword search. </a:t>
            </a:r>
            <a:endParaRPr lang="en-IN" sz="1600" dirty="0"/>
          </a:p>
        </p:txBody>
      </p:sp>
    </p:spTree>
    <p:extLst>
      <p:ext uri="{BB962C8B-B14F-4D97-AF65-F5344CB8AC3E}">
        <p14:creationId xmlns:p14="http://schemas.microsoft.com/office/powerpoint/2010/main" val="376856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algn="just"/>
            <a:r>
              <a:rPr lang="en-GB" sz="1600" dirty="0">
                <a:latin typeface="Times New Roman" panose="02020603050405020304" pitchFamily="18" charset="0"/>
                <a:cs typeface="Times New Roman" panose="02020603050405020304" pitchFamily="18" charset="0"/>
              </a:rPr>
              <a:t>The primary objective of this study is to develop and implement a secure cloud storage using the Multi Keyword Ranking Searchable Encryption (MRSE)</a:t>
            </a:r>
          </a:p>
          <a:p>
            <a:pPr marL="0" indent="0" algn="just">
              <a:buNone/>
            </a:pPr>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The system aims to ensure the confidentiality of cloud database by reducing the size of the file , thereby increasing storage</a:t>
            </a:r>
          </a:p>
          <a:p>
            <a:pPr marL="0" indent="0" algn="just">
              <a:buNone/>
            </a:pPr>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By using MRSE encryption techniques, the research seeks to provide a comprehensive solution that facilitates fine-grained access control and secure storage of HI within a healthcare cyber-physical system, while considering resource constraints and usability concerns.</a:t>
            </a:r>
          </a:p>
        </p:txBody>
      </p:sp>
    </p:spTree>
    <p:extLst>
      <p:ext uri="{BB962C8B-B14F-4D97-AF65-F5344CB8AC3E}">
        <p14:creationId xmlns:p14="http://schemas.microsoft.com/office/powerpoint/2010/main" val="419318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C3E9-8714-662A-FE90-E0A426250DC8}"/>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B8839F4-9492-5D0D-FB4E-5E963A7F26C0}"/>
              </a:ext>
            </a:extLst>
          </p:cNvPr>
          <p:cNvSpPr>
            <a:spLocks noGrp="1"/>
          </p:cNvSpPr>
          <p:nvPr>
            <p:ph idx="1"/>
          </p:nvPr>
        </p:nvSpPr>
        <p:spPr/>
        <p:txBody>
          <a:bodyPr>
            <a:normAutofit fontScale="700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BLOCKCHAIN-ASSISTED SECURE FINE-GRAINED SEARCHABLE ENCRYPTION FOR A CLOUD-BASED HEALTHCARE CYBER-PHYSICAL SYSTEM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Mamta, Brij B et.al has proposed in this system The concept of sharing of personal health data over cloud storage in a healthcare-cyber physical system has become popular in recent times as it improves access quality. The privacy of health data can only be preserved by keeping it in an encrypted form, but it affects usability and flexibility in terms of effective search. Attribute-based searchable encryption (ABSE) has proven its worth by providing fine-grained searching capabilities in the shared cloud storage. However, it is not practical to apply this scheme to the devices with limited resources and storage capacity because a typical ABSE involves serious computations. In a healthcare cloud-based cyber-physical system (CCPS), the data is often collected by resource-constraint devices; therefore, here also, we cannot directly apply ABSE schemes. In the proposed work, the inherent computational cost of the ABSE scheme is managed by executing the computationally intensive tasks of a typical ABSE scheme on the blockchain network. </a:t>
            </a:r>
            <a:endPar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18718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4A6F-5429-F203-911B-EC8A2F8EFB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BA481F-ABAC-25BC-1CC2-8C8CE1841CAE}"/>
              </a:ext>
            </a:extLst>
          </p:cNvPr>
          <p:cNvSpPr>
            <a:spLocks noGrp="1"/>
          </p:cNvSpPr>
          <p:nvPr>
            <p:ph idx="1"/>
          </p:nvPr>
        </p:nvSpPr>
        <p:spPr/>
        <p:txBody>
          <a:bodyPr>
            <a:normAutofit fontScale="92500" lnSpcReduction="10000"/>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GB" sz="17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SECURE FINE-GRAINED KEYWORD SEARCH WITH EFFICIENT USER REVOCATION AND TRAITOR TRACING IN THE CLOUD</a:t>
            </a:r>
          </a:p>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GB"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Brij B. Gupta et.al has proposed in this system Fine-grained searching is an important feature in multi-user cloud environment and a combination of attribute-based encryption (ABE) and searchable encryption (SE) is used to facilitate it. This combination provides a powerful tool where multiple data owners can share their data with multiple data users in an independent and differential manner. In this article, the authors have used key-policy design framework of attribute-based encryption to construct the multi-keyword search scheme where access rights assigned to a data user are associated with his/her secret key. This leads to a situation where a data user can abuse his secret key to distribute it illegally to the unauthorized users perform search over the shared data which is not intended for him/her. Therefore, to track such kind of key abusers the authors have embedded an extra functionality of tracing the traitors. </a:t>
            </a:r>
            <a:endParaRPr kumimoji="0" lang="en-US" sz="17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137480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algn="just"/>
            <a:r>
              <a:rPr lang="en-GB" sz="1600" dirty="0">
                <a:latin typeface="Times New Roman" pitchFamily="18" charset="0"/>
                <a:cs typeface="Times New Roman" pitchFamily="18" charset="0"/>
              </a:rPr>
              <a:t>The challenge addressed in this research is the need to securely share and store personal health data in a healthcare cyber-physical system (CCPS) using cloud storage while preserving privacy. </a:t>
            </a:r>
          </a:p>
          <a:p>
            <a:pPr marL="0" indent="0" algn="just">
              <a:buNone/>
            </a:pPr>
            <a:endParaRPr lang="en-GB" sz="1600" dirty="0">
              <a:latin typeface="Times New Roman" pitchFamily="18" charset="0"/>
              <a:cs typeface="Times New Roman" pitchFamily="18" charset="0"/>
            </a:endParaRPr>
          </a:p>
          <a:p>
            <a:pPr algn="just"/>
            <a:r>
              <a:rPr lang="en-GB" sz="1600" dirty="0">
                <a:latin typeface="Times New Roman" pitchFamily="18" charset="0"/>
                <a:cs typeface="Times New Roman" pitchFamily="18" charset="0"/>
              </a:rPr>
              <a:t>While encryption ensures privacy, it hinders effective search and usability. The proposed solution combines attribute-based searchable encryption (ABSE) with blockchain technology to overcome this challenge.</a:t>
            </a:r>
          </a:p>
          <a:p>
            <a:pPr marL="0" indent="0" algn="just">
              <a:buNone/>
            </a:pPr>
            <a:endParaRPr lang="en-GB" sz="1600" dirty="0">
              <a:latin typeface="Times New Roman" pitchFamily="18" charset="0"/>
              <a:cs typeface="Times New Roman" pitchFamily="18" charset="0"/>
            </a:endParaRPr>
          </a:p>
          <a:p>
            <a:pPr algn="just"/>
            <a:r>
              <a:rPr lang="en-GB" sz="1600" dirty="0">
                <a:latin typeface="Times New Roman" pitchFamily="18" charset="0"/>
                <a:cs typeface="Times New Roman" pitchFamily="18" charset="0"/>
              </a:rPr>
              <a:t> By offloading computationally intensive ABSE tasks, particularly system initialization, to the blockchain's consensus nodes, the scheme enables efficient fine-grained searches on encrypted health data, making it practical for resource-constrained CCPS devices. </a:t>
            </a:r>
          </a:p>
          <a:p>
            <a:pPr marL="0" indent="0" algn="just">
              <a:buNone/>
            </a:pPr>
            <a:endParaRPr lang="en-GB" sz="1600" dirty="0">
              <a:latin typeface="Times New Roman" pitchFamily="18" charset="0"/>
              <a:cs typeface="Times New Roman" pitchFamily="18" charset="0"/>
            </a:endParaRPr>
          </a:p>
          <a:p>
            <a:pPr algn="just"/>
            <a:r>
              <a:rPr lang="en-GB" sz="1600" dirty="0">
                <a:latin typeface="Times New Roman" pitchFamily="18" charset="0"/>
                <a:cs typeface="Times New Roman" pitchFamily="18" charset="0"/>
              </a:rPr>
              <a:t>This approach ensures decentralized control, data privacy, and computational efficiency in managing and retrieving personal health data.</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DRAWBACKS </a:t>
            </a:r>
          </a:p>
        </p:txBody>
      </p:sp>
      <p:sp>
        <p:nvSpPr>
          <p:cNvPr id="3" name="Content Placeholder 2"/>
          <p:cNvSpPr>
            <a:spLocks noGrp="1"/>
          </p:cNvSpPr>
          <p:nvPr>
            <p:ph idx="1"/>
          </p:nvPr>
        </p:nvSpPr>
        <p:spPr/>
        <p:txBody>
          <a:bodyPr>
            <a:noAutofit/>
          </a:bodyPr>
          <a:lstStyle/>
          <a:p>
            <a:pPr algn="just">
              <a:lnSpc>
                <a:spcPct val="115000"/>
              </a:lnSpc>
              <a:spcAft>
                <a:spcPts val="8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Attribute-based search encryption (ABSE) has proven its value by providing effective search capabilities in cloud sharing. </a:t>
            </a:r>
          </a:p>
          <a:p>
            <a:pPr algn="just">
              <a:lnSpc>
                <a:spcPct val="115000"/>
              </a:lnSpc>
              <a:spcAft>
                <a:spcPts val="8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However, since ABSE always requires complex numerical calculations, it is not possible to use this method on devices with limited resources and storage capacity. </a:t>
            </a:r>
          </a:p>
          <a:p>
            <a:pPr algn="just">
              <a:lnSpc>
                <a:spcPct val="115000"/>
              </a:lnSpc>
              <a:spcAft>
                <a:spcPts val="8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Because cloud-based cyber-physical systems (CCPS) often use limited equipment to collect data for medical treatment, ABSE technology cannot be directly applied to these situations. </a:t>
            </a:r>
          </a:p>
          <a:p>
            <a:pPr algn="just">
              <a:lnSpc>
                <a:spcPct val="115000"/>
              </a:lnSpc>
              <a:spcAft>
                <a:spcPts val="800"/>
              </a:spcAft>
            </a:pPr>
            <a:r>
              <a:rPr lang="en-GB"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Therefore, the recommendations in the CCPS regarding the storage and retention of private medical information online are followed. The scheme, which uses blockchain technology, has two main benefits.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16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9E3A-F429-70D8-91BF-EA7C6553363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65E92B7-7D77-75EF-B206-8C1A60ECD2A9}"/>
              </a:ext>
            </a:extLst>
          </p:cNvPr>
          <p:cNvSpPr>
            <a:spLocks noGrp="1"/>
          </p:cNvSpPr>
          <p:nvPr>
            <p:ph idx="1"/>
          </p:nvPr>
        </p:nvSpPr>
        <p:spPr/>
        <p:txBody>
          <a:bodyPr>
            <a:normAutofit/>
          </a:bodyPr>
          <a:lstStyle/>
          <a:p>
            <a:r>
              <a:rPr lang="en-GB" sz="1600" dirty="0">
                <a:solidFill>
                  <a:srgbClr val="000000"/>
                </a:solidFill>
                <a:effectLst/>
                <a:latin typeface="Times New Roman" panose="02020603050405020304" pitchFamily="18" charset="0"/>
                <a:ea typeface="Calibri" panose="020F0502020204030204" pitchFamily="34" charset="0"/>
              </a:rPr>
              <a:t>We have researched and developed a comprehensive framework for the MRSE Framework using this proprietary framework. </a:t>
            </a:r>
          </a:p>
          <a:p>
            <a:pPr marL="0" indent="0">
              <a:buNone/>
            </a:pPr>
            <a:endParaRPr lang="en-GB" sz="1600" dirty="0">
              <a:solidFill>
                <a:srgbClr val="000000"/>
              </a:solidFill>
              <a:effectLst/>
              <a:latin typeface="Times New Roman" panose="02020603050405020304" pitchFamily="18" charset="0"/>
              <a:ea typeface="Calibri" panose="020F0502020204030204" pitchFamily="34" charset="0"/>
            </a:endParaRPr>
          </a:p>
          <a:p>
            <a:r>
              <a:rPr lang="en-GB" sz="1600" dirty="0">
                <a:solidFill>
                  <a:srgbClr val="000000"/>
                </a:solidFill>
                <a:effectLst/>
                <a:latin typeface="Times New Roman" panose="02020603050405020304" pitchFamily="18" charset="0"/>
                <a:ea typeface="Calibri" panose="020F0502020204030204" pitchFamily="34" charset="0"/>
              </a:rPr>
              <a:t>Keyword privacy is very important because most people don't want other people, like the Edge-Fog-Cloud server, to see their searches.</a:t>
            </a:r>
          </a:p>
          <a:p>
            <a:pPr marL="0" indent="0">
              <a:buNone/>
            </a:pPr>
            <a:r>
              <a:rPr lang="en-GB" sz="1600" dirty="0">
                <a:solidFill>
                  <a:srgbClr val="000000"/>
                </a:solidFill>
                <a:effectLst/>
                <a:latin typeface="Times New Roman" panose="02020603050405020304" pitchFamily="18" charset="0"/>
                <a:ea typeface="Calibri" panose="020F0502020204030204" pitchFamily="34" charset="0"/>
              </a:rPr>
              <a:t> </a:t>
            </a:r>
          </a:p>
          <a:p>
            <a:r>
              <a:rPr lang="en-GB" sz="1600" dirty="0">
                <a:solidFill>
                  <a:srgbClr val="000000"/>
                </a:solidFill>
                <a:effectLst/>
                <a:latin typeface="Times New Roman" panose="02020603050405020304" pitchFamily="18" charset="0"/>
                <a:ea typeface="Calibri" panose="020F0502020204030204" pitchFamily="34" charset="0"/>
              </a:rPr>
              <a:t>An intermediate similarity measure known as "coordinate matching" measures the document's relevance to the query by keywords count of the query that appear in the document. </a:t>
            </a:r>
          </a:p>
          <a:p>
            <a:pPr marL="0" indent="0">
              <a:buNone/>
            </a:pPr>
            <a:endParaRPr lang="en-GB" sz="1600" dirty="0">
              <a:solidFill>
                <a:srgbClr val="000000"/>
              </a:solidFill>
              <a:effectLst/>
              <a:latin typeface="Times New Roman" panose="02020603050405020304" pitchFamily="18" charset="0"/>
              <a:ea typeface="Calibri" panose="020F0502020204030204" pitchFamily="34" charset="0"/>
            </a:endParaRPr>
          </a:p>
          <a:p>
            <a:r>
              <a:rPr lang="en-GB" sz="1600" dirty="0">
                <a:solidFill>
                  <a:srgbClr val="000000"/>
                </a:solidFill>
                <a:effectLst/>
                <a:latin typeface="Times New Roman" panose="02020603050405020304" pitchFamily="18" charset="0"/>
                <a:ea typeface="Calibri" panose="020F0502020204030204" pitchFamily="34" charset="0"/>
              </a:rPr>
              <a:t>In order to search more keywords, we recommend using "keywords in similarity" to evaluate the "coordinate match" similarity index.</a:t>
            </a:r>
          </a:p>
          <a:p>
            <a:endParaRPr lang="en-GB" sz="1600" dirty="0">
              <a:solidFill>
                <a:srgbClr val="000000"/>
              </a:solidFill>
              <a:latin typeface="Times New Roman" panose="02020603050405020304" pitchFamily="18" charset="0"/>
              <a:ea typeface="Calibri" panose="020F0502020204030204" pitchFamily="34"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design search schemes which allow multi-keyword query and provide result similarity ranking for valuable data retrieval, instead of returning undifferentiated results.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solidFill>
                <a:srgbClr val="000000"/>
              </a:solidFill>
              <a:effectLst/>
              <a:latin typeface="Times New Roman" panose="02020603050405020304" pitchFamily="18" charset="0"/>
              <a:ea typeface="Calibri" panose="020F0502020204030204" pitchFamily="34" charset="0"/>
            </a:endParaRPr>
          </a:p>
          <a:p>
            <a:endParaRPr lang="en-GB" sz="1600" dirty="0">
              <a:solidFill>
                <a:srgbClr val="000000"/>
              </a:solidFill>
              <a:latin typeface="Times New Roman" panose="02020603050405020304" pitchFamily="18" charset="0"/>
              <a:ea typeface="Calibri" panose="020F0502020204030204" pitchFamily="34" charset="0"/>
            </a:endParaRPr>
          </a:p>
          <a:p>
            <a:endParaRPr lang="en-IN" sz="1600" dirty="0"/>
          </a:p>
        </p:txBody>
      </p:sp>
    </p:spTree>
    <p:extLst>
      <p:ext uri="{BB962C8B-B14F-4D97-AF65-F5344CB8AC3E}">
        <p14:creationId xmlns:p14="http://schemas.microsoft.com/office/powerpoint/2010/main" val="115598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2C6E-2FCE-3F13-7E95-370CCDA1FFA2}"/>
              </a:ext>
            </a:extLst>
          </p:cNvPr>
          <p:cNvSpPr>
            <a:spLocks noGrp="1"/>
          </p:cNvSpPr>
          <p:nvPr>
            <p:ph type="title"/>
          </p:nvPr>
        </p:nvSpPr>
        <p:spPr/>
        <p:txBody>
          <a:bodyPr>
            <a:normAutofit/>
          </a:bodyPr>
          <a:lstStyle/>
          <a:p>
            <a:r>
              <a:rPr lang="en-IN" dirty="0"/>
              <a:t>ARCHITECTURAL DIAGRAM</a:t>
            </a:r>
          </a:p>
        </p:txBody>
      </p:sp>
      <p:pic>
        <p:nvPicPr>
          <p:cNvPr id="4" name="Picture 2">
            <a:extLst>
              <a:ext uri="{FF2B5EF4-FFF2-40B4-BE49-F238E27FC236}">
                <a16:creationId xmlns:a16="http://schemas.microsoft.com/office/drawing/2014/main" id="{9104D473-1CDE-FD5C-CC6F-88150DED97F6}"/>
              </a:ext>
            </a:extLst>
          </p:cNvPr>
          <p:cNvPicPr>
            <a:picLocks noGrp="1" noChangeAspect="1" noChangeArrowheads="1"/>
          </p:cNvPicPr>
          <p:nvPr>
            <p:ph idx="1"/>
          </p:nvPr>
        </p:nvPicPr>
        <p:blipFill>
          <a:blip r:embed="rId2"/>
          <a:stretch>
            <a:fillRect/>
          </a:stretch>
        </p:blipFill>
        <p:spPr bwMode="auto">
          <a:xfrm>
            <a:off x="1700212" y="1939131"/>
            <a:ext cx="5743575" cy="4124325"/>
          </a:xfrm>
          <a:prstGeom prst="rect">
            <a:avLst/>
          </a:prstGeom>
          <a:noFill/>
          <a:ln w="9525">
            <a:noFill/>
            <a:miter lim="800000"/>
            <a:headEnd/>
            <a:tailEnd/>
          </a:ln>
          <a:effectLst/>
        </p:spPr>
      </p:pic>
    </p:spTree>
    <p:extLst>
      <p:ext uri="{BB962C8B-B14F-4D97-AF65-F5344CB8AC3E}">
        <p14:creationId xmlns:p14="http://schemas.microsoft.com/office/powerpoint/2010/main" val="44096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1338</Words>
  <Application>Microsoft Office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SEARCHABLE ENCRYPTION USING  BLOCKCHAIN FOR A CLOUD DATABASE </vt:lpstr>
      <vt:lpstr>ABSTRACT</vt:lpstr>
      <vt:lpstr>OBJECTIVE</vt:lpstr>
      <vt:lpstr>LITERATURE REVIEW</vt:lpstr>
      <vt:lpstr>PowerPoint Presentation</vt:lpstr>
      <vt:lpstr>EXISTING SYSTEM</vt:lpstr>
      <vt:lpstr>DRAWBACKS </vt:lpstr>
      <vt:lpstr>PROPOSED SYSTEM</vt:lpstr>
      <vt:lpstr>ARCHITECTURAL DIAGRAM</vt:lpstr>
      <vt:lpstr>DATA FLOW DIAGRAM</vt:lpstr>
      <vt:lpstr>IMPLEMENTATION</vt:lpstr>
      <vt:lpstr>CLOUD SERVER</vt:lpstr>
      <vt:lpstr>CLIENT SERVER</vt:lpstr>
      <vt:lpstr>EDGE NODE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FINE-GRAINED AND LIGHTWEIGHT DATA ACCESS CONTROL MODEL FOR MOBILE CLOUD COMPUTING</dc:title>
  <dc:creator>HP</dc:creator>
  <cp:lastModifiedBy>hayagrive16@gmail.com</cp:lastModifiedBy>
  <cp:revision>12</cp:revision>
  <dcterms:created xsi:type="dcterms:W3CDTF">2022-06-04T10:30:08Z</dcterms:created>
  <dcterms:modified xsi:type="dcterms:W3CDTF">2024-03-26T08:41:17Z</dcterms:modified>
</cp:coreProperties>
</file>