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c311d55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c311d55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naryfunt.github.io/iss-tracker/" TargetMode="External"/><Relationship Id="rId4" Type="http://schemas.openxmlformats.org/officeDocument/2006/relationships/hyperlink" Target="https://binaryfunt.github.io/iss-tracker/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le.ivanstanojevic.me/" TargetMode="External"/><Relationship Id="rId4" Type="http://schemas.openxmlformats.org/officeDocument/2006/relationships/hyperlink" Target="https://github.com/davidcalhoun/tle.j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Visualising the space station in 3D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Trackers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400"/>
            <a:ext cx="1495375" cy="5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6217" l="0" r="17088" t="0"/>
          <a:stretch/>
        </p:blipFill>
        <p:spPr>
          <a:xfrm>
            <a:off x="4941650" y="2931775"/>
            <a:ext cx="4202348" cy="2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816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Build a web application to track the ISS in 3D space with visualisations of Earth and the orbit of the station. 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945500" y="1201950"/>
            <a:ext cx="525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https://binaryfunt.github.io/iss-tracker/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" name="Google Shape;74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6075" y="1894075"/>
            <a:ext cx="5151857" cy="29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steps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0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step was to create a simple web app with an interactive 3D globe. We did this </a:t>
            </a:r>
            <a:r>
              <a:rPr lang="en"/>
              <a:t>using</a:t>
            </a:r>
            <a:r>
              <a:rPr lang="en"/>
              <a:t> NASA’s open source virtual globe, WorldWind. This gave us a base from which we could add layers and markers as we wanted.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converted a NASA 3D model of the ISS into a </a:t>
            </a:r>
            <a:r>
              <a:rPr lang="en"/>
              <a:t>compatible </a:t>
            </a:r>
            <a:r>
              <a:rPr lang="en"/>
              <a:t>format using Blender.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837" y="1391825"/>
            <a:ext cx="2838124" cy="161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12754" l="15307" r="16960" t="13775"/>
          <a:stretch/>
        </p:blipFill>
        <p:spPr>
          <a:xfrm>
            <a:off x="5700800" y="3221400"/>
            <a:ext cx="1986180" cy="16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the ISS</a:t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311988" y="1304875"/>
            <a:ext cx="3153735" cy="3416400"/>
            <a:chOff x="3320450" y="1304875"/>
            <a:chExt cx="2632500" cy="3416400"/>
          </a:xfrm>
        </p:grpSpPr>
        <p:sp>
          <p:nvSpPr>
            <p:cNvPr id="89" name="Google Shape;89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3807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TLE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388025" y="1850300"/>
            <a:ext cx="295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fetch </a:t>
            </a:r>
            <a:r>
              <a:rPr i="1" lang="en" sz="1600"/>
              <a:t>two-line elements </a:t>
            </a:r>
            <a:r>
              <a:rPr lang="en" sz="1600"/>
              <a:t>(TLE) data from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an API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data provides the parameters that define the orbit of the ISS, updated daily.</a:t>
            </a:r>
            <a:endParaRPr sz="1600"/>
          </a:p>
        </p:txBody>
      </p:sp>
      <p:grpSp>
        <p:nvGrpSpPr>
          <p:cNvPr id="93" name="Google Shape;93;p17"/>
          <p:cNvGrpSpPr/>
          <p:nvPr/>
        </p:nvGrpSpPr>
        <p:grpSpPr>
          <a:xfrm>
            <a:off x="3677780" y="1304875"/>
            <a:ext cx="5154172" cy="3416400"/>
            <a:chOff x="6212550" y="1304875"/>
            <a:chExt cx="2632500" cy="3416400"/>
          </a:xfrm>
        </p:grpSpPr>
        <p:sp>
          <p:nvSpPr>
            <p:cNvPr id="94" name="Google Shape;94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7379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SGP4 propagator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751900" y="1850300"/>
            <a:ext cx="49848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plug the </a:t>
            </a:r>
            <a:r>
              <a:rPr lang="en" sz="1600"/>
              <a:t>TLE data into</a:t>
            </a:r>
            <a:r>
              <a:rPr lang="en" sz="1600"/>
              <a:t> an open-source library,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tle.js</a:t>
            </a:r>
            <a:r>
              <a:rPr lang="en" sz="1600"/>
              <a:t>. This </a:t>
            </a:r>
            <a:r>
              <a:rPr lang="en" sz="1600"/>
              <a:t>uses a mathematical model called SGP4 to calculate the current ISS position and the orbital trajectory.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position is recalculated every second to ensure live tracking.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tracker offers 3-dimensional representations of both the station itself and its position relative to the earth, as opposed to the more common 2-dimensional representation. </a:t>
            </a:r>
            <a:r>
              <a:rPr lang="en" sz="1700">
                <a:solidFill>
                  <a:schemeClr val="dk1"/>
                </a:solidFill>
              </a:rPr>
              <a:t>The user is also able to rotate the globe model in order to follow the ISS’s orbit.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As the tracker is a web application rather than being a desktop application, it is easily accessible from a browser and does not need to be downloaded. This means that users can easily access it at any time.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Over time the tracker should generate interest in the ISS itself as it is an engaging resource for younger users who may have not been previously aware of the ISS.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10" name="Google Shape;110;p1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Visibility cone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Users would be able to see the area on the Earth’s surface that the ISS is visible from.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15" name="Google Shape;115;p1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Generalising the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 model can be generalised for all satellites </a:t>
            </a:r>
            <a:r>
              <a:rPr lang="en" sz="1600">
                <a:solidFill>
                  <a:schemeClr val="lt1"/>
                </a:solidFill>
              </a:rPr>
              <a:t>with available data, </a:t>
            </a:r>
            <a:r>
              <a:rPr lang="en" sz="1600">
                <a:solidFill>
                  <a:schemeClr val="lt1"/>
                </a:solidFill>
              </a:rPr>
              <a:t>orbiting any celestial body.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9" name="Google Shape;119;p1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20" name="Google Shape;120;p1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Increasing scope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3480453" y="30019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The model can be expanded to include satellites that aren’t orbiting a planet, such as the voyager probes.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25" name="Google Shape;125;p19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Increasing Interactivity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3480450" y="3876300"/>
            <a:ext cx="51720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Users would be able to spotlight specific bodies or satellites or view a wider, more general image of the solar system and its satellites, or beyond!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