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ekarbowiak.github.io/EIX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hyperlink" Target="https://github.com/ekarbowiak/EIX" TargetMode="External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mailto:ewelina.Karbowiak@student.uw.edu.pl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1.svg"/><Relationship Id="rId10" Type="http://schemas.openxmlformats.org/officeDocument/2006/relationships/image" Target="../media/image9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" name="Grafika 62">
            <a:extLst>
              <a:ext uri="{FF2B5EF4-FFF2-40B4-BE49-F238E27FC236}">
                <a16:creationId xmlns:a16="http://schemas.microsoft.com/office/drawing/2014/main" id="{03BD99B6-4F28-467B-BA92-6FE5029F5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1357" y="2285255"/>
            <a:ext cx="2771057" cy="2787177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089561AD-AD52-498C-A0E1-21292515E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246" y="7297351"/>
            <a:ext cx="3810789" cy="3096103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7AE01739-32D8-4A12-BD5F-F224F64D1D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2776" y="7835927"/>
            <a:ext cx="3621958" cy="2511148"/>
          </a:xfrm>
          <a:prstGeom prst="rect">
            <a:avLst/>
          </a:prstGeom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239992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14578" y="523890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69246" y="1183544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3282" y="3290240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57627" y="4024030"/>
            <a:ext cx="3795194" cy="134644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params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param,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738949" y="6170569"/>
            <a:ext cx="4484960" cy="741148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waterfall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(xgb_model, sm</a:t>
            </a:r>
            <a:r>
              <a:rPr lang="fr-FR" b="0">
                <a:solidFill>
                  <a:srgbClr val="000000"/>
                </a:solidFill>
                <a:latin typeface="Menlo"/>
              </a:rPr>
              <a:t>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8402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1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2"/>
              </a:rPr>
              <a:t>https://github.com/ekarbowiak/EIX</a:t>
            </a:r>
            <a:r>
              <a:rPr lang="pl-PL" dirty="0"/>
              <a:t> </a:t>
            </a:r>
            <a:r>
              <a:rPr dirty="0"/>
              <a:t>•  </a:t>
            </a:r>
            <a:r>
              <a:rPr lang="pl-PL" dirty="0">
                <a:hlinkClick r:id="rId13"/>
              </a:rPr>
              <a:t>https://ekarbowiak.github.io/EIX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0.1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</a:t>
            </a:r>
            <a:r>
              <a:rPr lang="pl-PL" dirty="0"/>
              <a:t>2</a:t>
            </a:r>
            <a:endParaRPr dirty="0"/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  <p:pic>
        <p:nvPicPr>
          <p:cNvPr id="61" name="Grafika 60">
            <a:extLst>
              <a:ext uri="{FF2B5EF4-FFF2-40B4-BE49-F238E27FC236}">
                <a16:creationId xmlns:a16="http://schemas.microsoft.com/office/drawing/2014/main" id="{AA8C619C-5D25-415A-9123-21791606DF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97096" y="2287708"/>
            <a:ext cx="2626818" cy="2787177"/>
          </a:xfrm>
          <a:prstGeom prst="rect">
            <a:avLst/>
          </a:prstGeom>
        </p:spPr>
      </p:pic>
      <p:pic>
        <p:nvPicPr>
          <p:cNvPr id="67" name="Grafika 66">
            <a:extLst>
              <a:ext uri="{FF2B5EF4-FFF2-40B4-BE49-F238E27FC236}">
                <a16:creationId xmlns:a16="http://schemas.microsoft.com/office/drawing/2014/main" id="{1A70761F-EC37-4D4E-AAF5-A0489BBF87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9549" y="7045977"/>
            <a:ext cx="4454354" cy="3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10861</TotalTime>
  <Words>494</Words>
  <Application>Microsoft Office PowerPoint</Application>
  <PresentationFormat>Niestandardowy</PresentationFormat>
  <Paragraphs>35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56</cp:revision>
  <dcterms:modified xsi:type="dcterms:W3CDTF">2019-03-25T14:15:24Z</dcterms:modified>
</cp:coreProperties>
</file>