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delOriented/EIX" TargetMode="External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mailto:ewelina.Karbowiak@student.uw.edu.pl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7.svg"/><Relationship Id="rId5" Type="http://schemas.openxmlformats.org/officeDocument/2006/relationships/image" Target="../media/image4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hyperlink" Target="https://modeloriented.github.io/EIX/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" name="Grafika 64">
            <a:extLst>
              <a:ext uri="{FF2B5EF4-FFF2-40B4-BE49-F238E27FC236}">
                <a16:creationId xmlns:a16="http://schemas.microsoft.com/office/drawing/2014/main" id="{73BB5D9E-0AD6-41DD-9839-F14AE5F5D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963" y="2153049"/>
            <a:ext cx="3616075" cy="2792962"/>
          </a:xfrm>
          <a:prstGeom prst="rect">
            <a:avLst/>
          </a:prstGeom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8" y="5209890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07624" y="5126515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69246" y="1183544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3282" y="3290240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57627" y="4024030"/>
            <a:ext cx="3795194" cy="134644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params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param,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738948" y="6135036"/>
            <a:ext cx="4808234" cy="95146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>
                <a:solidFill>
                  <a:srgbClr val="000000"/>
                </a:solidFill>
                <a:latin typeface="Menlo"/>
              </a:rPr>
              <a:t>data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[9,-7]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waterfall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data,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option = "interactions")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(xgb_model,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804984" y="1500783"/>
            <a:ext cx="28016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772295" y="5531248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7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8"/>
              </a:rPr>
              <a:t>https://github.com/ModelOriented/EIX</a:t>
            </a:r>
            <a:r>
              <a:rPr lang="pl-PL" dirty="0"/>
              <a:t>  </a:t>
            </a:r>
            <a:r>
              <a:rPr dirty="0"/>
              <a:t>•  </a:t>
            </a:r>
            <a:r>
              <a:rPr lang="pl-PL" dirty="0">
                <a:hlinkClick r:id="rId9"/>
              </a:rPr>
              <a:t>https://modeloriented.github.io/EIX/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0.3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</a:t>
            </a:r>
            <a:r>
              <a:rPr lang="pl-PL" dirty="0"/>
              <a:t>4</a:t>
            </a:r>
            <a:endParaRPr dirty="0"/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  <p:pic>
        <p:nvPicPr>
          <p:cNvPr id="17" name="Grafika 16">
            <a:extLst>
              <a:ext uri="{FF2B5EF4-FFF2-40B4-BE49-F238E27FC236}">
                <a16:creationId xmlns:a16="http://schemas.microsoft.com/office/drawing/2014/main" id="{11736E4D-67B5-4AF4-914D-893B331C89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8132" y="2323103"/>
            <a:ext cx="2759050" cy="2613090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:a16="http://schemas.microsoft.com/office/drawing/2014/main" id="{9E69F3A9-F0C5-44F7-92F0-31A9CFB756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4084" y="7889466"/>
            <a:ext cx="3658712" cy="2419591"/>
          </a:xfrm>
          <a:prstGeom prst="rect">
            <a:avLst/>
          </a:prstGeom>
        </p:spPr>
      </p:pic>
      <p:pic>
        <p:nvPicPr>
          <p:cNvPr id="53" name="Grafika 52">
            <a:extLst>
              <a:ext uri="{FF2B5EF4-FFF2-40B4-BE49-F238E27FC236}">
                <a16:creationId xmlns:a16="http://schemas.microsoft.com/office/drawing/2014/main" id="{7BC08755-7679-428C-9FE6-09BEC7B2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7493" y="7267185"/>
            <a:ext cx="3780983" cy="3024786"/>
          </a:xfrm>
          <a:prstGeom prst="rect">
            <a:avLst/>
          </a:prstGeom>
        </p:spPr>
      </p:pic>
      <p:pic>
        <p:nvPicPr>
          <p:cNvPr id="62" name="Grafika 61">
            <a:extLst>
              <a:ext uri="{FF2B5EF4-FFF2-40B4-BE49-F238E27FC236}">
                <a16:creationId xmlns:a16="http://schemas.microsoft.com/office/drawing/2014/main" id="{BE9D962A-FE3D-4295-B4B0-CF30AA9122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8357" y="7290558"/>
            <a:ext cx="4808226" cy="3053565"/>
          </a:xfrm>
          <a:prstGeom prst="rect">
            <a:avLst/>
          </a:prstGeom>
        </p:spPr>
      </p:pic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83503" y="1505839"/>
            <a:ext cx="2703233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509</Words>
  <Application>Microsoft Office PowerPoint</Application>
  <PresentationFormat>Niestandardowy</PresentationFormat>
  <Paragraphs>36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64</cp:revision>
  <dcterms:modified xsi:type="dcterms:W3CDTF">2019-04-24T11:19:21Z</dcterms:modified>
</cp:coreProperties>
</file>