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8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https://github.com/ekarbowiak/EIX" TargetMode="External"/><Relationship Id="rId5" Type="http://schemas.openxmlformats.org/officeDocument/2006/relationships/image" Target="../media/image4.png"/><Relationship Id="rId10" Type="http://schemas.openxmlformats.org/officeDocument/2006/relationships/hyperlink" Target="mailto:ewelina.Karbowiak@student.uw.edu.p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126397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46399" y="512639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B53BDE8D-0AFB-4316-8035-300B171DE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46" y="2284079"/>
            <a:ext cx="2665468" cy="2790534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A90FFA45-371F-474D-93B2-0853C62CDB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" t="13092" r="247" b="13167"/>
          <a:stretch/>
        </p:blipFill>
        <p:spPr>
          <a:xfrm>
            <a:off x="4737741" y="7881078"/>
            <a:ext cx="3630618" cy="249732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96292575-CA5A-459A-9E1D-71AED5518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3" y="7292824"/>
            <a:ext cx="3827146" cy="308557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F02BB887-4FEC-43A5-A4DD-372457D4411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" r="3227"/>
          <a:stretch/>
        </p:blipFill>
        <p:spPr>
          <a:xfrm>
            <a:off x="7902110" y="2283839"/>
            <a:ext cx="2588646" cy="279077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A0140A2C-F837-4493-B638-C377FC6FC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29" y="7007475"/>
            <a:ext cx="4037650" cy="3343350"/>
          </a:xfrm>
          <a:prstGeom prst="rect">
            <a:avLst/>
          </a:prstGeom>
        </p:spPr>
      </p:pic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43282" y="1044347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6039" y="2934958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46038" y="3525551"/>
            <a:ext cx="3795194" cy="197738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data.table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base_score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0.5, 				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 param = param,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dt_HR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verbose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FALSE)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EIX_lollipop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816169" y="6078236"/>
            <a:ext cx="4048902" cy="92581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EIX_waterfallPlot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	       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interactionsTable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(xgb.model,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importanceTable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xgb.model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visualise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0319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0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1"/>
              </a:rPr>
              <a:t>https://github.com/ekarbowiak/EIX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0.0.0.9000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-01</a:t>
            </a:r>
          </a:p>
        </p:txBody>
      </p:sp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475</Words>
  <Application>Microsoft Office PowerPoint</Application>
  <PresentationFormat>Niestandardowy</PresentationFormat>
  <Paragraphs>38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40</cp:revision>
  <dcterms:modified xsi:type="dcterms:W3CDTF">2019-01-27T22:35:21Z</dcterms:modified>
</cp:coreProperties>
</file>