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karbowiak.github.io/EIX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hyperlink" Target="https://github.com/ekarbowiak/EIX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mailto:ewelina.Karbowiak@student.uw.edu.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rafika 72">
            <a:extLst>
              <a:ext uri="{FF2B5EF4-FFF2-40B4-BE49-F238E27FC236}">
                <a16:creationId xmlns:a16="http://schemas.microsoft.com/office/drawing/2014/main" id="{BA603CE3-2D77-4DC0-A6B7-2787CDF25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80" y="7292824"/>
            <a:ext cx="3827146" cy="3100630"/>
          </a:xfrm>
          <a:prstGeom prst="rect">
            <a:avLst/>
          </a:prstGeom>
        </p:spPr>
      </p:pic>
      <p:pic>
        <p:nvPicPr>
          <p:cNvPr id="71" name="Grafika 70">
            <a:extLst>
              <a:ext uri="{FF2B5EF4-FFF2-40B4-BE49-F238E27FC236}">
                <a16:creationId xmlns:a16="http://schemas.microsoft.com/office/drawing/2014/main" id="{B9E0E332-2D18-4582-B0BE-352A49B68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943" b="7931"/>
          <a:stretch/>
        </p:blipFill>
        <p:spPr>
          <a:xfrm>
            <a:off x="4752775" y="7867310"/>
            <a:ext cx="3621958" cy="2491981"/>
          </a:xfrm>
          <a:prstGeom prst="rect">
            <a:avLst/>
          </a:prstGeom>
        </p:spPr>
      </p:pic>
      <p:pic>
        <p:nvPicPr>
          <p:cNvPr id="65" name="Grafika 64">
            <a:extLst>
              <a:ext uri="{FF2B5EF4-FFF2-40B4-BE49-F238E27FC236}">
                <a16:creationId xmlns:a16="http://schemas.microsoft.com/office/drawing/2014/main" id="{0FC2B5B9-BA3E-4E77-B577-CF3A7F881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5" y="7015942"/>
            <a:ext cx="4037650" cy="3343349"/>
          </a:xfrm>
          <a:prstGeom prst="rect">
            <a:avLst/>
          </a:prstGeom>
        </p:spPr>
      </p:pic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4" name="Grafika 63">
            <a:extLst>
              <a:ext uri="{FF2B5EF4-FFF2-40B4-BE49-F238E27FC236}">
                <a16:creationId xmlns:a16="http://schemas.microsoft.com/office/drawing/2014/main" id="{EF6FCDD3-E87E-4A2E-AD94-05D6ABEF108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14" r="4541"/>
          <a:stretch/>
        </p:blipFill>
        <p:spPr>
          <a:xfrm>
            <a:off x="7932296" y="2291843"/>
            <a:ext cx="2525201" cy="2797672"/>
          </a:xfrm>
          <a:prstGeom prst="rect">
            <a:avLst/>
          </a:prstGeom>
        </p:spPr>
      </p:pic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126397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46399" y="512639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53BDE8D-0AFB-4316-8035-300B171DEF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46" y="2284079"/>
            <a:ext cx="2665468" cy="2790534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43282" y="1044347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6039" y="2934958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46038" y="3525551"/>
            <a:ext cx="3795194" cy="197738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base_score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0.5, 				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 param = param,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verbose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FALSE)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EIX_lollipop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816169" y="6078236"/>
            <a:ext cx="4048902" cy="92581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EIX_waterfallPlot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	       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interactionsTable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(xgb.model,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importanceTable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be </a:t>
            </a:r>
            <a:r>
              <a:rPr lang="pl-PL" b="0" dirty="0" err="1">
                <a:solidFill>
                  <a:srgbClr val="000000"/>
                </a:solidFill>
              </a:rPr>
              <a:t>visualised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0319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14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15"/>
              </a:rPr>
              <a:t>https://github.com/ekarbowiak/EIX</a:t>
            </a:r>
            <a:r>
              <a:rPr lang="pl-PL" dirty="0"/>
              <a:t> </a:t>
            </a:r>
            <a:r>
              <a:rPr dirty="0"/>
              <a:t>•  </a:t>
            </a:r>
            <a:r>
              <a:rPr lang="pl-PL" dirty="0">
                <a:hlinkClick r:id="rId16"/>
              </a:rPr>
              <a:t>https://ekarbowiak.github.io/EIX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0.0.0.9000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-01</a:t>
            </a:r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0DA34CD-ACD2-4EC9-B662-1A95D05319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4346619" y="-5273752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10026</TotalTime>
  <Words>479</Words>
  <Application>Microsoft Office PowerPoint</Application>
  <PresentationFormat>Niestandardowy</PresentationFormat>
  <Paragraphs>38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47</cp:revision>
  <dcterms:modified xsi:type="dcterms:W3CDTF">2019-02-08T09:03:04Z</dcterms:modified>
</cp:coreProperties>
</file>