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ACB7E50E-1316-4F63-869B-D8A25C8677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44" name="Shape 2"/>
        <p:cNvGrpSpPr/>
        <p:nvPr/>
      </p:nvGrpSpPr>
      <p:grpSpPr>
        <a:xfrm>
          <a:off x="0" y="0"/>
          <a:ext cx="0" cy="0"/>
          <a:chOff x="0" y="0"/>
          <a:chExt cx="0" cy="0"/>
        </a:xfrm>
      </p:grpSpPr>
      <p:sp>
        <p:nvSpPr>
          <p:cNvPr id="1049184"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185"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454"/>
        <p:cNvGrpSpPr/>
        <p:nvPr/>
      </p:nvGrpSpPr>
      <p:grpSpPr>
        <a:xfrm>
          <a:off x="0" y="0"/>
          <a:ext cx="0" cy="0"/>
          <a:chOff x="0" y="0"/>
          <a:chExt cx="0" cy="0"/>
        </a:xfrm>
      </p:grpSpPr>
      <p:sp>
        <p:nvSpPr>
          <p:cNvPr id="1048716" name="Google Shape;455;ge7b5133482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17" name="Google Shape;456;ge7b5133482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467"/>
        <p:cNvGrpSpPr/>
        <p:nvPr/>
      </p:nvGrpSpPr>
      <p:grpSpPr>
        <a:xfrm>
          <a:off x="0" y="0"/>
          <a:ext cx="0" cy="0"/>
          <a:chOff x="0" y="0"/>
          <a:chExt cx="0" cy="0"/>
        </a:xfrm>
      </p:grpSpPr>
      <p:sp>
        <p:nvSpPr>
          <p:cNvPr id="1048612" name="Google Shape;468;ge7f9c668d6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3" name="Google Shape;469;ge7f9c668d6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467"/>
        <p:cNvGrpSpPr/>
        <p:nvPr/>
      </p:nvGrpSpPr>
      <p:grpSpPr>
        <a:xfrm>
          <a:off x="0" y="0"/>
          <a:ext cx="0" cy="0"/>
          <a:chOff x="0" y="0"/>
          <a:chExt cx="0" cy="0"/>
        </a:xfrm>
      </p:grpSpPr>
      <p:sp>
        <p:nvSpPr>
          <p:cNvPr id="1048600" name="Google Shape;468;ge7f9c668d6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1" name="Google Shape;469;ge7f9c668d6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467"/>
        <p:cNvGrpSpPr/>
        <p:nvPr/>
      </p:nvGrpSpPr>
      <p:grpSpPr>
        <a:xfrm>
          <a:off x="0" y="0"/>
          <a:ext cx="0" cy="0"/>
          <a:chOff x="0" y="0"/>
          <a:chExt cx="0" cy="0"/>
        </a:xfrm>
      </p:grpSpPr>
      <p:sp>
        <p:nvSpPr>
          <p:cNvPr id="1048606" name="Google Shape;468;ge7f9c668d6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7" name="Google Shape;469;ge7f9c668d6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467"/>
        <p:cNvGrpSpPr/>
        <p:nvPr/>
      </p:nvGrpSpPr>
      <p:grpSpPr>
        <a:xfrm>
          <a:off x="0" y="0"/>
          <a:ext cx="0" cy="0"/>
          <a:chOff x="0" y="0"/>
          <a:chExt cx="0" cy="0"/>
        </a:xfrm>
      </p:grpSpPr>
      <p:sp>
        <p:nvSpPr>
          <p:cNvPr id="1048618" name="Google Shape;468;ge7f9c668d6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9" name="Google Shape;469;ge7f9c668d6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476"/>
        <p:cNvGrpSpPr/>
        <p:nvPr/>
      </p:nvGrpSpPr>
      <p:grpSpPr>
        <a:xfrm>
          <a:off x="0" y="0"/>
          <a:ext cx="0" cy="0"/>
          <a:chOff x="0" y="0"/>
          <a:chExt cx="0" cy="0"/>
        </a:xfrm>
      </p:grpSpPr>
      <p:sp>
        <p:nvSpPr>
          <p:cNvPr id="1048681" name="Google Shape;477;ge7b3cc9d39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2" name="Google Shape;478;ge7b3cc9d39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508"/>
        <p:cNvGrpSpPr/>
        <p:nvPr/>
      </p:nvGrpSpPr>
      <p:grpSpPr>
        <a:xfrm>
          <a:off x="0" y="0"/>
          <a:ext cx="0" cy="0"/>
          <a:chOff x="0" y="0"/>
          <a:chExt cx="0" cy="0"/>
        </a:xfrm>
      </p:grpSpPr>
      <p:sp>
        <p:nvSpPr>
          <p:cNvPr id="1048872" name="Google Shape;509;ge7f9c668d6_0_1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73" name="Google Shape;510;ge7f9c668d6_0_1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508"/>
        <p:cNvGrpSpPr/>
        <p:nvPr/>
      </p:nvGrpSpPr>
      <p:grpSpPr>
        <a:xfrm>
          <a:off x="0" y="0"/>
          <a:ext cx="0" cy="0"/>
          <a:chOff x="0" y="0"/>
          <a:chExt cx="0" cy="0"/>
        </a:xfrm>
      </p:grpSpPr>
      <p:sp>
        <p:nvSpPr>
          <p:cNvPr id="1048909" name="Google Shape;509;ge7f9c668d6_0_1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10" name="Google Shape;510;ge7f9c668d6_0_1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2518"/>
        <p:cNvGrpSpPr/>
        <p:nvPr/>
      </p:nvGrpSpPr>
      <p:grpSpPr>
        <a:xfrm>
          <a:off x="0" y="0"/>
          <a:ext cx="0" cy="0"/>
          <a:chOff x="0" y="0"/>
          <a:chExt cx="0" cy="0"/>
        </a:xfrm>
      </p:grpSpPr>
      <p:sp>
        <p:nvSpPr>
          <p:cNvPr id="1048939" name="Google Shape;2519;ge7f9c668d6_0_105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40" name="Google Shape;2520;ge7f9c668d6_0_105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810"/>
        <p:cNvGrpSpPr/>
        <p:nvPr/>
      </p:nvGrpSpPr>
      <p:grpSpPr>
        <a:xfrm>
          <a:off x="0" y="0"/>
          <a:ext cx="0" cy="0"/>
          <a:chOff x="0" y="0"/>
          <a:chExt cx="0" cy="0"/>
        </a:xfrm>
      </p:grpSpPr>
      <p:sp>
        <p:nvSpPr>
          <p:cNvPr id="1048721" name="Google Shape;811;ge7b3cc9d39_0_1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22" name="Google Shape;812;ge7b3cc9d39_0_1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27"/>
        <p:cNvGrpSpPr/>
        <p:nvPr/>
      </p:nvGrpSpPr>
      <p:grpSpPr>
        <a:xfrm>
          <a:off x="0" y="0"/>
          <a:ext cx="0" cy="0"/>
          <a:chOff x="0" y="0"/>
          <a:chExt cx="0" cy="0"/>
        </a:xfrm>
      </p:grpSpPr>
      <p:sp>
        <p:nvSpPr>
          <p:cNvPr id="1048746" name="Google Shape;828;ge7f9c668d6_0_103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47" name="Google Shape;829;ge7f9c668d6_0_103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496"/>
        <p:cNvGrpSpPr/>
        <p:nvPr/>
      </p:nvGrpSpPr>
      <p:grpSpPr>
        <a:xfrm>
          <a:off x="0" y="0"/>
          <a:ext cx="0" cy="0"/>
          <a:chOff x="0" y="0"/>
          <a:chExt cx="0" cy="0"/>
        </a:xfrm>
      </p:grpSpPr>
      <p:sp>
        <p:nvSpPr>
          <p:cNvPr id="1048772" name="Google Shape;497;ge7f9c668d6_0_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73" name="Google Shape;498;ge7f9c668d6_0_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557"/>
        <p:cNvGrpSpPr/>
        <p:nvPr/>
      </p:nvGrpSpPr>
      <p:grpSpPr>
        <a:xfrm>
          <a:off x="0" y="0"/>
          <a:ext cx="0" cy="0"/>
          <a:chOff x="0" y="0"/>
          <a:chExt cx="0" cy="0"/>
        </a:xfrm>
      </p:grpSpPr>
      <p:sp>
        <p:nvSpPr>
          <p:cNvPr id="1048799" name="Google Shape;558;ge7b3cc9d39_0_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00" name="Google Shape;559;ge7b3cc9d39_0_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794"/>
        <p:cNvGrpSpPr/>
        <p:nvPr/>
      </p:nvGrpSpPr>
      <p:grpSpPr>
        <a:xfrm>
          <a:off x="0" y="0"/>
          <a:ext cx="0" cy="0"/>
          <a:chOff x="0" y="0"/>
          <a:chExt cx="0" cy="0"/>
        </a:xfrm>
      </p:grpSpPr>
      <p:sp>
        <p:nvSpPr>
          <p:cNvPr id="1048808" name="Google Shape;795;ge7f9c668d6_0_4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09" name="Google Shape;796;ge7f9c668d6_0_4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794"/>
        <p:cNvGrpSpPr/>
        <p:nvPr/>
      </p:nvGrpSpPr>
      <p:grpSpPr>
        <a:xfrm>
          <a:off x="0" y="0"/>
          <a:ext cx="0" cy="0"/>
          <a:chOff x="0" y="0"/>
          <a:chExt cx="0" cy="0"/>
        </a:xfrm>
      </p:grpSpPr>
      <p:sp>
        <p:nvSpPr>
          <p:cNvPr id="1048815" name="Google Shape;795;ge7f9c668d6_0_4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16" name="Google Shape;796;ge7f9c668d6_0_4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94"/>
        <p:cNvGrpSpPr/>
        <p:nvPr/>
      </p:nvGrpSpPr>
      <p:grpSpPr>
        <a:xfrm>
          <a:off x="0" y="0"/>
          <a:ext cx="0" cy="0"/>
          <a:chOff x="0" y="0"/>
          <a:chExt cx="0" cy="0"/>
        </a:xfrm>
      </p:grpSpPr>
      <p:sp>
        <p:nvSpPr>
          <p:cNvPr id="1048688" name="Google Shape;795;ge7f9c668d6_0_4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9" name="Google Shape;796;ge7f9c668d6_0_4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794"/>
        <p:cNvGrpSpPr/>
        <p:nvPr/>
      </p:nvGrpSpPr>
      <p:grpSpPr>
        <a:xfrm>
          <a:off x="0" y="0"/>
          <a:ext cx="0" cy="0"/>
          <a:chOff x="0" y="0"/>
          <a:chExt cx="0" cy="0"/>
        </a:xfrm>
      </p:grpSpPr>
      <p:sp>
        <p:nvSpPr>
          <p:cNvPr id="1048647" name="Google Shape;795;ge7f9c668d6_0_4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8" name="Google Shape;796;ge7f9c668d6_0_4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hyperlink" Target="http://bit.ly/2Tynxth" TargetMode="External"/><Relationship Id="rId2" Type="http://schemas.openxmlformats.org/officeDocument/2006/relationships/hyperlink" Target="http://bit.ly/2TyoMsr" TargetMode="External"/><Relationship Id="rId3" Type="http://schemas.openxmlformats.org/officeDocument/2006/relationships/hyperlink" Target="http://bit.ly/2TtBDfr" TargetMode="External"/><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71" name="Shape 8"/>
        <p:cNvGrpSpPr/>
        <p:nvPr/>
      </p:nvGrpSpPr>
      <p:grpSpPr>
        <a:xfrm>
          <a:off x="0" y="0"/>
          <a:ext cx="0" cy="0"/>
          <a:chOff x="0" y="0"/>
          <a:chExt cx="0" cy="0"/>
        </a:xfrm>
      </p:grpSpPr>
      <p:sp>
        <p:nvSpPr>
          <p:cNvPr id="1048690" name="Google Shape;9;p2"/>
          <p:cNvSpPr/>
          <p:nvPr/>
        </p:nvSpPr>
        <p:spPr>
          <a:xfrm>
            <a:off x="0" y="542575"/>
            <a:ext cx="9144000" cy="4058400"/>
          </a:xfrm>
          <a:prstGeom prst="rect"/>
          <a:solidFill>
            <a:schemeClr val="dk1"/>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1" name="Google Shape;10;p2"/>
          <p:cNvSpPr/>
          <p:nvPr/>
        </p:nvSpPr>
        <p:spPr>
          <a:xfrm>
            <a:off x="0" y="0"/>
            <a:ext cx="4572000" cy="592800"/>
          </a:xfrm>
          <a:prstGeom prst="rect"/>
          <a:solidFill>
            <a:schemeClr val="dk1"/>
          </a:solidFill>
          <a:ln w="952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2" name="Google Shape;11;p2"/>
          <p:cNvSpPr txBox="1"/>
          <p:nvPr>
            <p:ph type="ctrTitle"/>
          </p:nvPr>
        </p:nvSpPr>
        <p:spPr>
          <a:xfrm>
            <a:off x="1413525" y="1144250"/>
            <a:ext cx="5788800" cy="517500"/>
          </a:xfrm>
          <a:prstGeom prst="rect"/>
        </p:spPr>
        <p:txBody>
          <a:bodyPr anchor="ctr" anchorCtr="0" bIns="91425" lIns="91425" rIns="91425" spcFirstLastPara="1" tIns="91425" wrap="square">
            <a:noAutofit/>
          </a:bodyPr>
          <a:lstStyle>
            <a:lvl1pPr lvl="0">
              <a:spcBef>
                <a:spcPts val="0"/>
              </a:spcBef>
              <a:spcAft>
                <a:spcPts val="0"/>
              </a:spcAft>
              <a:buSzPts val="5200"/>
              <a:buNone/>
              <a:defRPr sz="3000"/>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048693" name="Google Shape;12;p2"/>
          <p:cNvSpPr txBox="1"/>
          <p:nvPr>
            <p:ph type="subTitle" idx="1"/>
          </p:nvPr>
        </p:nvSpPr>
        <p:spPr>
          <a:xfrm>
            <a:off x="2231025" y="2765300"/>
            <a:ext cx="6202800" cy="460800"/>
          </a:xfrm>
          <a:prstGeom prst="rect"/>
        </p:spPr>
        <p:txBody>
          <a:bodyPr anchor="ctr" anchorCtr="0" bIns="91425" lIns="91425" rIns="91425" spcFirstLastPara="1" tIns="91425" wrap="square">
            <a:noAutofit/>
          </a:bodyPr>
          <a:lstStyle>
            <a:lvl1pPr lvl="0">
              <a:lnSpc>
                <a:spcPct val="100000"/>
              </a:lnSpc>
              <a:spcBef>
                <a:spcPts val="0"/>
              </a:spcBef>
              <a:spcAft>
                <a:spcPts val="0"/>
              </a:spcAft>
              <a:buSzPts val="2800"/>
              <a:buNone/>
              <a:defRPr sz="1800">
                <a:solidFill>
                  <a:schemeClr val="accent3"/>
                </a:solidFill>
              </a:defRPr>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694" name="Google Shape;13;p2"/>
          <p:cNvSpPr txBox="1"/>
          <p:nvPr>
            <p:ph type="subTitle" idx="2"/>
          </p:nvPr>
        </p:nvSpPr>
        <p:spPr>
          <a:xfrm>
            <a:off x="1788725" y="1761800"/>
            <a:ext cx="5788800" cy="460800"/>
          </a:xfrm>
          <a:prstGeom prst="rect"/>
        </p:spPr>
        <p:txBody>
          <a:bodyPr anchor="ctr" anchorCtr="0" bIns="91425" lIns="91425" rIns="91425" spcFirstLastPara="1" tIns="91425" wrap="square">
            <a:noAutofit/>
          </a:bodyPr>
          <a:lstStyle>
            <a:lvl1pPr lvl="0" rtl="0">
              <a:spcBef>
                <a:spcPts val="0"/>
              </a:spcBef>
              <a:spcAft>
                <a:spcPts val="0"/>
              </a:spcAft>
              <a:buSzPts val="2800"/>
              <a:buNone/>
              <a:defRPr sz="3000"/>
            </a:lvl1pPr>
            <a:lvl2pPr algn="ctr" lvl="1" rtl="0">
              <a:lnSpc>
                <a:spcPct val="100000"/>
              </a:lnSpc>
              <a:spcBef>
                <a:spcPts val="0"/>
              </a:spcBef>
              <a:spcAft>
                <a:spcPts val="0"/>
              </a:spcAft>
              <a:buSzPts val="2800"/>
              <a:buNone/>
              <a:defRPr sz="2800"/>
            </a:lvl2pPr>
            <a:lvl3pPr algn="ctr" lvl="2" rtl="0">
              <a:lnSpc>
                <a:spcPct val="100000"/>
              </a:lnSpc>
              <a:spcBef>
                <a:spcPts val="0"/>
              </a:spcBef>
              <a:spcAft>
                <a:spcPts val="0"/>
              </a:spcAft>
              <a:buSzPts val="2800"/>
              <a:buNone/>
              <a:defRPr sz="2800"/>
            </a:lvl3pPr>
            <a:lvl4pPr algn="ctr" lvl="3" rtl="0">
              <a:lnSpc>
                <a:spcPct val="100000"/>
              </a:lnSpc>
              <a:spcBef>
                <a:spcPts val="0"/>
              </a:spcBef>
              <a:spcAft>
                <a:spcPts val="0"/>
              </a:spcAft>
              <a:buSzPts val="2800"/>
              <a:buNone/>
              <a:defRPr sz="2800"/>
            </a:lvl4pPr>
            <a:lvl5pPr algn="ctr" lvl="4" rtl="0">
              <a:lnSpc>
                <a:spcPct val="100000"/>
              </a:lnSpc>
              <a:spcBef>
                <a:spcPts val="0"/>
              </a:spcBef>
              <a:spcAft>
                <a:spcPts val="0"/>
              </a:spcAft>
              <a:buSzPts val="2800"/>
              <a:buNone/>
              <a:defRPr sz="2800"/>
            </a:lvl5pPr>
            <a:lvl6pPr algn="ctr" lvl="5" rtl="0">
              <a:lnSpc>
                <a:spcPct val="100000"/>
              </a:lnSpc>
              <a:spcBef>
                <a:spcPts val="0"/>
              </a:spcBef>
              <a:spcAft>
                <a:spcPts val="0"/>
              </a:spcAft>
              <a:buSzPts val="2800"/>
              <a:buNone/>
              <a:defRPr sz="2800"/>
            </a:lvl6pPr>
            <a:lvl7pPr algn="ctr" lvl="6" rtl="0">
              <a:lnSpc>
                <a:spcPct val="100000"/>
              </a:lnSpc>
              <a:spcBef>
                <a:spcPts val="0"/>
              </a:spcBef>
              <a:spcAft>
                <a:spcPts val="0"/>
              </a:spcAft>
              <a:buSzPts val="2800"/>
              <a:buNone/>
              <a:defRPr sz="2800"/>
            </a:lvl7pPr>
            <a:lvl8pPr algn="ctr" lvl="7" rtl="0">
              <a:lnSpc>
                <a:spcPct val="100000"/>
              </a:lnSpc>
              <a:spcBef>
                <a:spcPts val="0"/>
              </a:spcBef>
              <a:spcAft>
                <a:spcPts val="0"/>
              </a:spcAft>
              <a:buSzPts val="2800"/>
              <a:buNone/>
              <a:defRPr sz="2800"/>
            </a:lvl8pPr>
            <a:lvl9pPr algn="ctr" lvl="8" rtl="0">
              <a:lnSpc>
                <a:spcPct val="100000"/>
              </a:lnSpc>
              <a:spcBef>
                <a:spcPts val="0"/>
              </a:spcBef>
              <a:spcAft>
                <a:spcPts val="0"/>
              </a:spcAft>
              <a:buSzPts val="2800"/>
              <a:buNone/>
              <a:defRPr sz="2800"/>
            </a:lvl9pPr>
          </a:lstStyle>
          <a:p/>
        </p:txBody>
      </p:sp>
      <p:sp>
        <p:nvSpPr>
          <p:cNvPr id="1048695" name="Google Shape;14;p2"/>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696" name="Google Shape;15;p2"/>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697" name="Google Shape;16;p2"/>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698" name="Google Shape;17;p2"/>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699" name="Google Shape;18;p2"/>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700" name="Google Shape;19;p2"/>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701" name="Google Shape;20;p2"/>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702" name="Google Shape;21;p2"/>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703" name="Google Shape;22;p2"/>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704" name="Google Shape;23;p2"/>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705" name="Google Shape;24;p2"/>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706" name="Google Shape;25;p2"/>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707" name="Google Shape;26;p2"/>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708" name="Google Shape;27;p2"/>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41" name="Shape 164"/>
        <p:cNvGrpSpPr/>
        <p:nvPr/>
      </p:nvGrpSpPr>
      <p:grpSpPr>
        <a:xfrm>
          <a:off x="0" y="0"/>
          <a:ext cx="0" cy="0"/>
          <a:chOff x="0" y="0"/>
          <a:chExt cx="0" cy="0"/>
        </a:xfrm>
      </p:grpSpPr>
      <p:sp>
        <p:nvSpPr>
          <p:cNvPr id="1049114" name="Google Shape;165;p11"/>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5" name="Google Shape;166;p11"/>
          <p:cNvSpPr/>
          <p:nvPr/>
        </p:nvSpPr>
        <p:spPr>
          <a:xfrm>
            <a:off x="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6" name="Google Shape;167;p11"/>
          <p:cNvSpPr txBox="1"/>
          <p:nvPr>
            <p:ph type="title" hasCustomPrompt="1"/>
          </p:nvPr>
        </p:nvSpPr>
        <p:spPr>
          <a:xfrm>
            <a:off x="1084225" y="1311425"/>
            <a:ext cx="6379200" cy="1018500"/>
          </a:xfrm>
          <a:prstGeom prst="rect"/>
        </p:spPr>
        <p:txBody>
          <a:bodyPr anchor="ctr" anchorCtr="0" bIns="91425" lIns="91425" rIns="91425" spcFirstLastPara="1" tIns="91425" wrap="square">
            <a:noAutofit/>
          </a:bodyPr>
          <a:lstStyle>
            <a:lvl1pPr lvl="0">
              <a:spcBef>
                <a:spcPts val="0"/>
              </a:spcBef>
              <a:spcAft>
                <a:spcPts val="0"/>
              </a:spcAft>
              <a:buSzPts val="12000"/>
              <a:buNone/>
              <a:defRPr sz="12000"/>
            </a:lvl1pPr>
            <a:lvl2pPr algn="ctr" lvl="1">
              <a:spcBef>
                <a:spcPts val="0"/>
              </a:spcBef>
              <a:spcAft>
                <a:spcPts val="0"/>
              </a:spcAft>
              <a:buSzPts val="12000"/>
              <a:buNone/>
              <a:defRPr sz="12000"/>
            </a:lvl2pPr>
            <a:lvl3pPr algn="ctr" lvl="2">
              <a:spcBef>
                <a:spcPts val="0"/>
              </a:spcBef>
              <a:spcAft>
                <a:spcPts val="0"/>
              </a:spcAft>
              <a:buSzPts val="12000"/>
              <a:buNone/>
              <a:defRPr sz="12000"/>
            </a:lvl3pPr>
            <a:lvl4pPr algn="ctr" lvl="3">
              <a:spcBef>
                <a:spcPts val="0"/>
              </a:spcBef>
              <a:spcAft>
                <a:spcPts val="0"/>
              </a:spcAft>
              <a:buSzPts val="12000"/>
              <a:buNone/>
              <a:defRPr sz="12000"/>
            </a:lvl4pPr>
            <a:lvl5pPr algn="ctr" lvl="4">
              <a:spcBef>
                <a:spcPts val="0"/>
              </a:spcBef>
              <a:spcAft>
                <a:spcPts val="0"/>
              </a:spcAft>
              <a:buSzPts val="12000"/>
              <a:buNone/>
              <a:defRPr sz="12000"/>
            </a:lvl5pPr>
            <a:lvl6pPr algn="ctr" lvl="5">
              <a:spcBef>
                <a:spcPts val="0"/>
              </a:spcBef>
              <a:spcAft>
                <a:spcPts val="0"/>
              </a:spcAft>
              <a:buSzPts val="12000"/>
              <a:buNone/>
              <a:defRPr sz="12000"/>
            </a:lvl6pPr>
            <a:lvl7pPr algn="ctr" lvl="6">
              <a:spcBef>
                <a:spcPts val="0"/>
              </a:spcBef>
              <a:spcAft>
                <a:spcPts val="0"/>
              </a:spcAft>
              <a:buSzPts val="12000"/>
              <a:buNone/>
              <a:defRPr sz="12000"/>
            </a:lvl7pPr>
            <a:lvl8pPr algn="ctr" lvl="7">
              <a:spcBef>
                <a:spcPts val="0"/>
              </a:spcBef>
              <a:spcAft>
                <a:spcPts val="0"/>
              </a:spcAft>
              <a:buSzPts val="12000"/>
              <a:buNone/>
              <a:defRPr sz="12000"/>
            </a:lvl8pPr>
            <a:lvl9pPr algn="ctr" lvl="8">
              <a:spcBef>
                <a:spcPts val="0"/>
              </a:spcBef>
              <a:spcAft>
                <a:spcPts val="0"/>
              </a:spcAft>
              <a:buSzPts val="12000"/>
              <a:buNone/>
              <a:defRPr sz="12000"/>
            </a:lvl9pPr>
          </a:lstStyle>
          <a:p>
            <a:r>
              <a:t>xx%</a:t>
            </a:r>
          </a:p>
        </p:txBody>
      </p:sp>
      <p:sp>
        <p:nvSpPr>
          <p:cNvPr id="1049117" name="Google Shape;168;p11"/>
          <p:cNvSpPr txBox="1"/>
          <p:nvPr>
            <p:ph type="body" idx="1"/>
          </p:nvPr>
        </p:nvSpPr>
        <p:spPr>
          <a:xfrm>
            <a:off x="1554225" y="2486925"/>
            <a:ext cx="6689100" cy="528000"/>
          </a:xfrm>
          <a:prstGeom prst="rect"/>
        </p:spPr>
        <p:txBody>
          <a:bodyPr anchor="ctr" anchorCtr="0" bIns="91425" lIns="91425" rIns="91425" spcFirstLastPara="1" tIns="91425" wrap="square">
            <a:noAutofit/>
          </a:bodyPr>
          <a:lstStyle>
            <a:lvl1pPr indent="-317500" lvl="0" marL="457200">
              <a:spcBef>
                <a:spcPts val="0"/>
              </a:spcBef>
              <a:spcAft>
                <a:spcPts val="0"/>
              </a:spcAft>
              <a:buSzPts val="1400"/>
              <a:buChar char="●"/>
              <a:defRPr sz="1800">
                <a:solidFill>
                  <a:schemeClr val="accent3"/>
                </a:solidFill>
              </a:defRPr>
            </a:lvl1pPr>
            <a:lvl2pPr algn="ctr" indent="-317500" lvl="1" marL="914400">
              <a:spcBef>
                <a:spcPts val="0"/>
              </a:spcBef>
              <a:spcAft>
                <a:spcPts val="0"/>
              </a:spcAft>
              <a:buSzPts val="1400"/>
              <a:buChar char="○"/>
            </a:lvl2pPr>
            <a:lvl3pPr algn="ctr" indent="-317500" lvl="2" marL="1371600">
              <a:spcBef>
                <a:spcPts val="0"/>
              </a:spcBef>
              <a:spcAft>
                <a:spcPts val="0"/>
              </a:spcAft>
              <a:buSzPts val="1400"/>
              <a:buChar char="■"/>
            </a:lvl3pPr>
            <a:lvl4pPr algn="ctr" indent="-317500" lvl="3" marL="1828800">
              <a:spcBef>
                <a:spcPts val="0"/>
              </a:spcBef>
              <a:spcAft>
                <a:spcPts val="0"/>
              </a:spcAft>
              <a:buSzPts val="1400"/>
              <a:buChar char="●"/>
            </a:lvl4pPr>
            <a:lvl5pPr algn="ctr" indent="-317500" lvl="4" marL="2286000">
              <a:spcBef>
                <a:spcPts val="0"/>
              </a:spcBef>
              <a:spcAft>
                <a:spcPts val="0"/>
              </a:spcAft>
              <a:buSzPts val="1400"/>
              <a:buChar char="○"/>
            </a:lvl5pPr>
            <a:lvl6pPr algn="ctr" indent="-317500" lvl="5" marL="2743200">
              <a:spcBef>
                <a:spcPts val="0"/>
              </a:spcBef>
              <a:spcAft>
                <a:spcPts val="0"/>
              </a:spcAft>
              <a:buSzPts val="1400"/>
              <a:buChar char="■"/>
            </a:lvl6pPr>
            <a:lvl7pPr algn="ctr" indent="-317500" lvl="6" marL="3200400">
              <a:spcBef>
                <a:spcPts val="0"/>
              </a:spcBef>
              <a:spcAft>
                <a:spcPts val="0"/>
              </a:spcAft>
              <a:buSzPts val="1400"/>
              <a:buChar char="●"/>
            </a:lvl7pPr>
            <a:lvl8pPr algn="ctr" indent="-317500" lvl="7" marL="3657600">
              <a:spcBef>
                <a:spcPts val="0"/>
              </a:spcBef>
              <a:spcAft>
                <a:spcPts val="0"/>
              </a:spcAft>
              <a:buSzPts val="1400"/>
              <a:buChar char="○"/>
            </a:lvl8pPr>
            <a:lvl9pPr algn="ctr" indent="-317500" lvl="8" marL="4114800">
              <a:spcBef>
                <a:spcPts val="0"/>
              </a:spcBef>
              <a:spcAft>
                <a:spcPts val="0"/>
              </a:spcAft>
              <a:buSzPts val="1400"/>
              <a:buChar char="■"/>
            </a:lvl9pPr>
          </a:lstStyle>
          <a:p/>
        </p:txBody>
      </p:sp>
      <p:sp>
        <p:nvSpPr>
          <p:cNvPr id="1049118" name="Google Shape;169;p11"/>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119" name="Google Shape;170;p11"/>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120" name="Google Shape;171;p11"/>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121" name="Google Shape;172;p11"/>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122" name="Google Shape;173;p11"/>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123" name="Google Shape;174;p11"/>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124" name="Google Shape;175;p11"/>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125" name="Google Shape;176;p11"/>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126" name="Google Shape;177;p11"/>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127" name="Google Shape;178;p11"/>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128" name="Google Shape;179;p11"/>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129" name="Google Shape;180;p11"/>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130" name="Google Shape;181;p11"/>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131" name="Google Shape;182;p11"/>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p:bgPr>
    </p:bg>
    <p:spTree>
      <p:nvGrpSpPr>
        <p:cNvPr id="134"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62" name="Shape 184"/>
        <p:cNvGrpSpPr/>
        <p:nvPr/>
      </p:nvGrpSpPr>
      <p:grpSpPr>
        <a:xfrm>
          <a:off x="0" y="0"/>
          <a:ext cx="0" cy="0"/>
          <a:chOff x="0" y="0"/>
          <a:chExt cx="0" cy="0"/>
        </a:xfrm>
      </p:grpSpPr>
      <p:sp>
        <p:nvSpPr>
          <p:cNvPr id="1048649" name="Google Shape;185;p13"/>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0" name="Google Shape;186;p13"/>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1" name="Google Shape;187;p13"/>
          <p:cNvSpPr txBox="1"/>
          <p:nvPr>
            <p:ph type="title" hasCustomPrompt="1"/>
          </p:nvPr>
        </p:nvSpPr>
        <p:spPr>
          <a:xfrm flipH="1">
            <a:off x="1460450" y="1436713"/>
            <a:ext cx="872100" cy="3384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652" name="Google Shape;188;p13"/>
          <p:cNvSpPr txBox="1"/>
          <p:nvPr>
            <p:ph type="subTitle" idx="1"/>
          </p:nvPr>
        </p:nvSpPr>
        <p:spPr>
          <a:xfrm>
            <a:off x="2332550" y="1775113"/>
            <a:ext cx="3129000" cy="4881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dk1"/>
              </a:buClr>
              <a:buSzPts val="1400"/>
              <a:buNone/>
              <a:defRPr>
                <a:solidFill>
                  <a:schemeClr val="accent3"/>
                </a:solidFill>
              </a:defRPr>
            </a:lvl1pPr>
            <a:lvl2pPr algn="r" lvl="1" rtl="0">
              <a:spcBef>
                <a:spcPts val="0"/>
              </a:spcBef>
              <a:spcAft>
                <a:spcPts val="0"/>
              </a:spcAft>
              <a:buClr>
                <a:schemeClr val="dk1"/>
              </a:buClr>
              <a:buSzPts val="1400"/>
              <a:buNone/>
              <a:defRPr>
                <a:solidFill>
                  <a:schemeClr val="dk1"/>
                </a:solidFill>
              </a:defRPr>
            </a:lvl2pPr>
            <a:lvl3pPr algn="r" lvl="2" rtl="0">
              <a:spcBef>
                <a:spcPts val="0"/>
              </a:spcBef>
              <a:spcAft>
                <a:spcPts val="0"/>
              </a:spcAft>
              <a:buClr>
                <a:schemeClr val="dk1"/>
              </a:buClr>
              <a:buSzPts val="1400"/>
              <a:buNone/>
              <a:defRPr>
                <a:solidFill>
                  <a:schemeClr val="dk1"/>
                </a:solidFill>
              </a:defRPr>
            </a:lvl3pPr>
            <a:lvl4pPr algn="r" lvl="3" rtl="0">
              <a:spcBef>
                <a:spcPts val="0"/>
              </a:spcBef>
              <a:spcAft>
                <a:spcPts val="0"/>
              </a:spcAft>
              <a:buClr>
                <a:schemeClr val="dk1"/>
              </a:buClr>
              <a:buSzPts val="1400"/>
              <a:buNone/>
              <a:defRPr>
                <a:solidFill>
                  <a:schemeClr val="dk1"/>
                </a:solidFill>
              </a:defRPr>
            </a:lvl4pPr>
            <a:lvl5pPr algn="r" lvl="4" rtl="0">
              <a:spcBef>
                <a:spcPts val="0"/>
              </a:spcBef>
              <a:spcAft>
                <a:spcPts val="0"/>
              </a:spcAft>
              <a:buClr>
                <a:schemeClr val="dk1"/>
              </a:buClr>
              <a:buSzPts val="1400"/>
              <a:buNone/>
              <a:defRPr>
                <a:solidFill>
                  <a:schemeClr val="dk1"/>
                </a:solidFill>
              </a:defRPr>
            </a:lvl5pPr>
            <a:lvl6pPr algn="r" lvl="5" rtl="0">
              <a:spcBef>
                <a:spcPts val="0"/>
              </a:spcBef>
              <a:spcAft>
                <a:spcPts val="0"/>
              </a:spcAft>
              <a:buClr>
                <a:schemeClr val="dk1"/>
              </a:buClr>
              <a:buSzPts val="1400"/>
              <a:buNone/>
              <a:defRPr>
                <a:solidFill>
                  <a:schemeClr val="dk1"/>
                </a:solidFill>
              </a:defRPr>
            </a:lvl6pPr>
            <a:lvl7pPr algn="r" lvl="6" rtl="0">
              <a:spcBef>
                <a:spcPts val="0"/>
              </a:spcBef>
              <a:spcAft>
                <a:spcPts val="0"/>
              </a:spcAft>
              <a:buClr>
                <a:schemeClr val="dk1"/>
              </a:buClr>
              <a:buSzPts val="1400"/>
              <a:buNone/>
              <a:defRPr>
                <a:solidFill>
                  <a:schemeClr val="dk1"/>
                </a:solidFill>
              </a:defRPr>
            </a:lvl7pPr>
            <a:lvl8pPr algn="r" lvl="7" rtl="0">
              <a:spcBef>
                <a:spcPts val="0"/>
              </a:spcBef>
              <a:spcAft>
                <a:spcPts val="0"/>
              </a:spcAft>
              <a:buClr>
                <a:schemeClr val="dk1"/>
              </a:buClr>
              <a:buSzPts val="1400"/>
              <a:buNone/>
              <a:defRPr>
                <a:solidFill>
                  <a:schemeClr val="dk1"/>
                </a:solidFill>
              </a:defRPr>
            </a:lvl8pPr>
            <a:lvl9pPr algn="r" lvl="8" rtl="0">
              <a:spcBef>
                <a:spcPts val="0"/>
              </a:spcBef>
              <a:spcAft>
                <a:spcPts val="0"/>
              </a:spcAft>
              <a:buClr>
                <a:schemeClr val="dk1"/>
              </a:buClr>
              <a:buSzPts val="1400"/>
              <a:buNone/>
              <a:defRPr>
                <a:solidFill>
                  <a:schemeClr val="dk1"/>
                </a:solidFill>
              </a:defRPr>
            </a:lvl9pPr>
          </a:lstStyle>
          <a:p/>
        </p:txBody>
      </p:sp>
      <p:sp>
        <p:nvSpPr>
          <p:cNvPr id="1048653" name="Google Shape;189;p13"/>
          <p:cNvSpPr txBox="1"/>
          <p:nvPr>
            <p:ph type="subTitle" idx="2"/>
          </p:nvPr>
        </p:nvSpPr>
        <p:spPr>
          <a:xfrm>
            <a:off x="2332550" y="1436725"/>
            <a:ext cx="31290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1800">
                <a:solidFill>
                  <a:schemeClr val="accent1"/>
                </a:solidFill>
              </a:defRPr>
            </a:lvl1pPr>
            <a:lvl2pPr algn="r" lvl="1" rtl="0">
              <a:spcBef>
                <a:spcPts val="0"/>
              </a:spcBef>
              <a:spcAft>
                <a:spcPts val="0"/>
              </a:spcAft>
              <a:buClr>
                <a:schemeClr val="dk1"/>
              </a:buClr>
              <a:buSzPts val="2000"/>
              <a:buNone/>
              <a:defRPr sz="2000">
                <a:solidFill>
                  <a:schemeClr val="dk1"/>
                </a:solidFill>
              </a:defRPr>
            </a:lvl2pPr>
            <a:lvl3pPr algn="r" lvl="2" rtl="0">
              <a:spcBef>
                <a:spcPts val="0"/>
              </a:spcBef>
              <a:spcAft>
                <a:spcPts val="0"/>
              </a:spcAft>
              <a:buClr>
                <a:schemeClr val="dk1"/>
              </a:buClr>
              <a:buSzPts val="2000"/>
              <a:buNone/>
              <a:defRPr sz="2000">
                <a:solidFill>
                  <a:schemeClr val="dk1"/>
                </a:solidFill>
              </a:defRPr>
            </a:lvl3pPr>
            <a:lvl4pPr algn="r" lvl="3" rtl="0">
              <a:spcBef>
                <a:spcPts val="0"/>
              </a:spcBef>
              <a:spcAft>
                <a:spcPts val="0"/>
              </a:spcAft>
              <a:buClr>
                <a:schemeClr val="dk1"/>
              </a:buClr>
              <a:buSzPts val="2000"/>
              <a:buNone/>
              <a:defRPr sz="2000">
                <a:solidFill>
                  <a:schemeClr val="dk1"/>
                </a:solidFill>
              </a:defRPr>
            </a:lvl4pPr>
            <a:lvl5pPr algn="r" lvl="4" rtl="0">
              <a:spcBef>
                <a:spcPts val="0"/>
              </a:spcBef>
              <a:spcAft>
                <a:spcPts val="0"/>
              </a:spcAft>
              <a:buClr>
                <a:schemeClr val="dk1"/>
              </a:buClr>
              <a:buSzPts val="2000"/>
              <a:buNone/>
              <a:defRPr sz="2000">
                <a:solidFill>
                  <a:schemeClr val="dk1"/>
                </a:solidFill>
              </a:defRPr>
            </a:lvl5pPr>
            <a:lvl6pPr algn="r" lvl="5" rtl="0">
              <a:spcBef>
                <a:spcPts val="0"/>
              </a:spcBef>
              <a:spcAft>
                <a:spcPts val="0"/>
              </a:spcAft>
              <a:buClr>
                <a:schemeClr val="dk1"/>
              </a:buClr>
              <a:buSzPts val="2000"/>
              <a:buNone/>
              <a:defRPr sz="2000">
                <a:solidFill>
                  <a:schemeClr val="dk1"/>
                </a:solidFill>
              </a:defRPr>
            </a:lvl6pPr>
            <a:lvl7pPr algn="r" lvl="6" rtl="0">
              <a:spcBef>
                <a:spcPts val="0"/>
              </a:spcBef>
              <a:spcAft>
                <a:spcPts val="0"/>
              </a:spcAft>
              <a:buClr>
                <a:schemeClr val="dk1"/>
              </a:buClr>
              <a:buSzPts val="2000"/>
              <a:buNone/>
              <a:defRPr sz="2000">
                <a:solidFill>
                  <a:schemeClr val="dk1"/>
                </a:solidFill>
              </a:defRPr>
            </a:lvl7pPr>
            <a:lvl8pPr algn="r" lvl="7" rtl="0">
              <a:spcBef>
                <a:spcPts val="0"/>
              </a:spcBef>
              <a:spcAft>
                <a:spcPts val="0"/>
              </a:spcAft>
              <a:buClr>
                <a:schemeClr val="dk1"/>
              </a:buClr>
              <a:buSzPts val="2000"/>
              <a:buNone/>
              <a:defRPr sz="2000">
                <a:solidFill>
                  <a:schemeClr val="dk1"/>
                </a:solidFill>
              </a:defRPr>
            </a:lvl8pPr>
            <a:lvl9pPr algn="r" lvl="8" rtl="0">
              <a:spcBef>
                <a:spcPts val="0"/>
              </a:spcBef>
              <a:spcAft>
                <a:spcPts val="0"/>
              </a:spcAft>
              <a:buClr>
                <a:schemeClr val="dk1"/>
              </a:buClr>
              <a:buSzPts val="2000"/>
              <a:buNone/>
              <a:defRPr sz="2000">
                <a:solidFill>
                  <a:schemeClr val="dk1"/>
                </a:solidFill>
              </a:defRPr>
            </a:lvl9pPr>
          </a:lstStyle>
          <a:p/>
        </p:txBody>
      </p:sp>
      <p:sp>
        <p:nvSpPr>
          <p:cNvPr id="1048654" name="Google Shape;190;p13"/>
          <p:cNvSpPr txBox="1"/>
          <p:nvPr>
            <p:ph type="title" idx="3" hasCustomPrompt="1"/>
          </p:nvPr>
        </p:nvSpPr>
        <p:spPr>
          <a:xfrm flipH="1">
            <a:off x="2850125" y="2419862"/>
            <a:ext cx="872100" cy="3384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655" name="Google Shape;191;p13"/>
          <p:cNvSpPr txBox="1"/>
          <p:nvPr>
            <p:ph type="subTitle" idx="4"/>
          </p:nvPr>
        </p:nvSpPr>
        <p:spPr>
          <a:xfrm>
            <a:off x="3722225" y="2755463"/>
            <a:ext cx="3129000" cy="4881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dk1"/>
              </a:buClr>
              <a:buSzPts val="1400"/>
              <a:buNone/>
              <a:defRPr>
                <a:solidFill>
                  <a:schemeClr val="accent3"/>
                </a:solidFill>
              </a:defRPr>
            </a:lvl1pPr>
            <a:lvl2pPr algn="r" lvl="1" rtl="0">
              <a:spcBef>
                <a:spcPts val="0"/>
              </a:spcBef>
              <a:spcAft>
                <a:spcPts val="0"/>
              </a:spcAft>
              <a:buClr>
                <a:schemeClr val="dk1"/>
              </a:buClr>
              <a:buSzPts val="1400"/>
              <a:buNone/>
              <a:defRPr>
                <a:solidFill>
                  <a:schemeClr val="dk1"/>
                </a:solidFill>
              </a:defRPr>
            </a:lvl2pPr>
            <a:lvl3pPr algn="r" lvl="2" rtl="0">
              <a:spcBef>
                <a:spcPts val="0"/>
              </a:spcBef>
              <a:spcAft>
                <a:spcPts val="0"/>
              </a:spcAft>
              <a:buClr>
                <a:schemeClr val="dk1"/>
              </a:buClr>
              <a:buSzPts val="1400"/>
              <a:buNone/>
              <a:defRPr>
                <a:solidFill>
                  <a:schemeClr val="dk1"/>
                </a:solidFill>
              </a:defRPr>
            </a:lvl3pPr>
            <a:lvl4pPr algn="r" lvl="3" rtl="0">
              <a:spcBef>
                <a:spcPts val="0"/>
              </a:spcBef>
              <a:spcAft>
                <a:spcPts val="0"/>
              </a:spcAft>
              <a:buClr>
                <a:schemeClr val="dk1"/>
              </a:buClr>
              <a:buSzPts val="1400"/>
              <a:buNone/>
              <a:defRPr>
                <a:solidFill>
                  <a:schemeClr val="dk1"/>
                </a:solidFill>
              </a:defRPr>
            </a:lvl4pPr>
            <a:lvl5pPr algn="r" lvl="4" rtl="0">
              <a:spcBef>
                <a:spcPts val="0"/>
              </a:spcBef>
              <a:spcAft>
                <a:spcPts val="0"/>
              </a:spcAft>
              <a:buClr>
                <a:schemeClr val="dk1"/>
              </a:buClr>
              <a:buSzPts val="1400"/>
              <a:buNone/>
              <a:defRPr>
                <a:solidFill>
                  <a:schemeClr val="dk1"/>
                </a:solidFill>
              </a:defRPr>
            </a:lvl5pPr>
            <a:lvl6pPr algn="r" lvl="5" rtl="0">
              <a:spcBef>
                <a:spcPts val="0"/>
              </a:spcBef>
              <a:spcAft>
                <a:spcPts val="0"/>
              </a:spcAft>
              <a:buClr>
                <a:schemeClr val="dk1"/>
              </a:buClr>
              <a:buSzPts val="1400"/>
              <a:buNone/>
              <a:defRPr>
                <a:solidFill>
                  <a:schemeClr val="dk1"/>
                </a:solidFill>
              </a:defRPr>
            </a:lvl6pPr>
            <a:lvl7pPr algn="r" lvl="6" rtl="0">
              <a:spcBef>
                <a:spcPts val="0"/>
              </a:spcBef>
              <a:spcAft>
                <a:spcPts val="0"/>
              </a:spcAft>
              <a:buClr>
                <a:schemeClr val="dk1"/>
              </a:buClr>
              <a:buSzPts val="1400"/>
              <a:buNone/>
              <a:defRPr>
                <a:solidFill>
                  <a:schemeClr val="dk1"/>
                </a:solidFill>
              </a:defRPr>
            </a:lvl7pPr>
            <a:lvl8pPr algn="r" lvl="7" rtl="0">
              <a:spcBef>
                <a:spcPts val="0"/>
              </a:spcBef>
              <a:spcAft>
                <a:spcPts val="0"/>
              </a:spcAft>
              <a:buClr>
                <a:schemeClr val="dk1"/>
              </a:buClr>
              <a:buSzPts val="1400"/>
              <a:buNone/>
              <a:defRPr>
                <a:solidFill>
                  <a:schemeClr val="dk1"/>
                </a:solidFill>
              </a:defRPr>
            </a:lvl8pPr>
            <a:lvl9pPr algn="r" lvl="8" rtl="0">
              <a:spcBef>
                <a:spcPts val="0"/>
              </a:spcBef>
              <a:spcAft>
                <a:spcPts val="0"/>
              </a:spcAft>
              <a:buClr>
                <a:schemeClr val="dk1"/>
              </a:buClr>
              <a:buSzPts val="1400"/>
              <a:buNone/>
              <a:defRPr>
                <a:solidFill>
                  <a:schemeClr val="dk1"/>
                </a:solidFill>
              </a:defRPr>
            </a:lvl9pPr>
          </a:lstStyle>
          <a:p/>
        </p:txBody>
      </p:sp>
      <p:sp>
        <p:nvSpPr>
          <p:cNvPr id="1048656" name="Google Shape;192;p13"/>
          <p:cNvSpPr txBox="1"/>
          <p:nvPr>
            <p:ph type="subTitle" idx="5"/>
          </p:nvPr>
        </p:nvSpPr>
        <p:spPr>
          <a:xfrm>
            <a:off x="3722225" y="2419850"/>
            <a:ext cx="31290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1800">
                <a:solidFill>
                  <a:schemeClr val="lt2"/>
                </a:solidFill>
              </a:defRPr>
            </a:lvl1pPr>
            <a:lvl2pPr algn="r" lvl="1" rtl="0">
              <a:spcBef>
                <a:spcPts val="0"/>
              </a:spcBef>
              <a:spcAft>
                <a:spcPts val="0"/>
              </a:spcAft>
              <a:buClr>
                <a:schemeClr val="dk1"/>
              </a:buClr>
              <a:buSzPts val="2000"/>
              <a:buNone/>
              <a:defRPr sz="2000">
                <a:solidFill>
                  <a:schemeClr val="dk1"/>
                </a:solidFill>
              </a:defRPr>
            </a:lvl2pPr>
            <a:lvl3pPr algn="r" lvl="2" rtl="0">
              <a:spcBef>
                <a:spcPts val="0"/>
              </a:spcBef>
              <a:spcAft>
                <a:spcPts val="0"/>
              </a:spcAft>
              <a:buClr>
                <a:schemeClr val="dk1"/>
              </a:buClr>
              <a:buSzPts val="2000"/>
              <a:buNone/>
              <a:defRPr sz="2000">
                <a:solidFill>
                  <a:schemeClr val="dk1"/>
                </a:solidFill>
              </a:defRPr>
            </a:lvl3pPr>
            <a:lvl4pPr algn="r" lvl="3" rtl="0">
              <a:spcBef>
                <a:spcPts val="0"/>
              </a:spcBef>
              <a:spcAft>
                <a:spcPts val="0"/>
              </a:spcAft>
              <a:buClr>
                <a:schemeClr val="dk1"/>
              </a:buClr>
              <a:buSzPts val="2000"/>
              <a:buNone/>
              <a:defRPr sz="2000">
                <a:solidFill>
                  <a:schemeClr val="dk1"/>
                </a:solidFill>
              </a:defRPr>
            </a:lvl4pPr>
            <a:lvl5pPr algn="r" lvl="4" rtl="0">
              <a:spcBef>
                <a:spcPts val="0"/>
              </a:spcBef>
              <a:spcAft>
                <a:spcPts val="0"/>
              </a:spcAft>
              <a:buClr>
                <a:schemeClr val="dk1"/>
              </a:buClr>
              <a:buSzPts val="2000"/>
              <a:buNone/>
              <a:defRPr sz="2000">
                <a:solidFill>
                  <a:schemeClr val="dk1"/>
                </a:solidFill>
              </a:defRPr>
            </a:lvl5pPr>
            <a:lvl6pPr algn="r" lvl="5" rtl="0">
              <a:spcBef>
                <a:spcPts val="0"/>
              </a:spcBef>
              <a:spcAft>
                <a:spcPts val="0"/>
              </a:spcAft>
              <a:buClr>
                <a:schemeClr val="dk1"/>
              </a:buClr>
              <a:buSzPts val="2000"/>
              <a:buNone/>
              <a:defRPr sz="2000">
                <a:solidFill>
                  <a:schemeClr val="dk1"/>
                </a:solidFill>
              </a:defRPr>
            </a:lvl6pPr>
            <a:lvl7pPr algn="r" lvl="6" rtl="0">
              <a:spcBef>
                <a:spcPts val="0"/>
              </a:spcBef>
              <a:spcAft>
                <a:spcPts val="0"/>
              </a:spcAft>
              <a:buClr>
                <a:schemeClr val="dk1"/>
              </a:buClr>
              <a:buSzPts val="2000"/>
              <a:buNone/>
              <a:defRPr sz="2000">
                <a:solidFill>
                  <a:schemeClr val="dk1"/>
                </a:solidFill>
              </a:defRPr>
            </a:lvl7pPr>
            <a:lvl8pPr algn="r" lvl="7" rtl="0">
              <a:spcBef>
                <a:spcPts val="0"/>
              </a:spcBef>
              <a:spcAft>
                <a:spcPts val="0"/>
              </a:spcAft>
              <a:buClr>
                <a:schemeClr val="dk1"/>
              </a:buClr>
              <a:buSzPts val="2000"/>
              <a:buNone/>
              <a:defRPr sz="2000">
                <a:solidFill>
                  <a:schemeClr val="dk1"/>
                </a:solidFill>
              </a:defRPr>
            </a:lvl8pPr>
            <a:lvl9pPr algn="r" lvl="8" rtl="0">
              <a:spcBef>
                <a:spcPts val="0"/>
              </a:spcBef>
              <a:spcAft>
                <a:spcPts val="0"/>
              </a:spcAft>
              <a:buClr>
                <a:schemeClr val="dk1"/>
              </a:buClr>
              <a:buSzPts val="2000"/>
              <a:buNone/>
              <a:defRPr sz="2000">
                <a:solidFill>
                  <a:schemeClr val="dk1"/>
                </a:solidFill>
              </a:defRPr>
            </a:lvl9pPr>
          </a:lstStyle>
          <a:p/>
        </p:txBody>
      </p:sp>
      <p:sp>
        <p:nvSpPr>
          <p:cNvPr id="1048657" name="Google Shape;193;p13"/>
          <p:cNvSpPr txBox="1"/>
          <p:nvPr>
            <p:ph type="title" idx="6" hasCustomPrompt="1"/>
          </p:nvPr>
        </p:nvSpPr>
        <p:spPr>
          <a:xfrm flipH="1">
            <a:off x="4242875" y="3400212"/>
            <a:ext cx="872100" cy="3384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658" name="Google Shape;194;p13"/>
          <p:cNvSpPr txBox="1"/>
          <p:nvPr>
            <p:ph type="subTitle" idx="7"/>
          </p:nvPr>
        </p:nvSpPr>
        <p:spPr>
          <a:xfrm>
            <a:off x="5114975" y="3738593"/>
            <a:ext cx="3129000" cy="4881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dk1"/>
              </a:buClr>
              <a:buSzPts val="1400"/>
              <a:buNone/>
              <a:defRPr>
                <a:solidFill>
                  <a:schemeClr val="accent3"/>
                </a:solidFill>
              </a:defRPr>
            </a:lvl1pPr>
            <a:lvl2pPr algn="r" lvl="1" rtl="0">
              <a:spcBef>
                <a:spcPts val="0"/>
              </a:spcBef>
              <a:spcAft>
                <a:spcPts val="0"/>
              </a:spcAft>
              <a:buClr>
                <a:schemeClr val="dk1"/>
              </a:buClr>
              <a:buSzPts val="1400"/>
              <a:buNone/>
              <a:defRPr>
                <a:solidFill>
                  <a:schemeClr val="dk1"/>
                </a:solidFill>
              </a:defRPr>
            </a:lvl2pPr>
            <a:lvl3pPr algn="r" lvl="2" rtl="0">
              <a:spcBef>
                <a:spcPts val="0"/>
              </a:spcBef>
              <a:spcAft>
                <a:spcPts val="0"/>
              </a:spcAft>
              <a:buClr>
                <a:schemeClr val="dk1"/>
              </a:buClr>
              <a:buSzPts val="1400"/>
              <a:buNone/>
              <a:defRPr>
                <a:solidFill>
                  <a:schemeClr val="dk1"/>
                </a:solidFill>
              </a:defRPr>
            </a:lvl3pPr>
            <a:lvl4pPr algn="r" lvl="3" rtl="0">
              <a:spcBef>
                <a:spcPts val="0"/>
              </a:spcBef>
              <a:spcAft>
                <a:spcPts val="0"/>
              </a:spcAft>
              <a:buClr>
                <a:schemeClr val="dk1"/>
              </a:buClr>
              <a:buSzPts val="1400"/>
              <a:buNone/>
              <a:defRPr>
                <a:solidFill>
                  <a:schemeClr val="dk1"/>
                </a:solidFill>
              </a:defRPr>
            </a:lvl4pPr>
            <a:lvl5pPr algn="r" lvl="4" rtl="0">
              <a:spcBef>
                <a:spcPts val="0"/>
              </a:spcBef>
              <a:spcAft>
                <a:spcPts val="0"/>
              </a:spcAft>
              <a:buClr>
                <a:schemeClr val="dk1"/>
              </a:buClr>
              <a:buSzPts val="1400"/>
              <a:buNone/>
              <a:defRPr>
                <a:solidFill>
                  <a:schemeClr val="dk1"/>
                </a:solidFill>
              </a:defRPr>
            </a:lvl5pPr>
            <a:lvl6pPr algn="r" lvl="5" rtl="0">
              <a:spcBef>
                <a:spcPts val="0"/>
              </a:spcBef>
              <a:spcAft>
                <a:spcPts val="0"/>
              </a:spcAft>
              <a:buClr>
                <a:schemeClr val="dk1"/>
              </a:buClr>
              <a:buSzPts val="1400"/>
              <a:buNone/>
              <a:defRPr>
                <a:solidFill>
                  <a:schemeClr val="dk1"/>
                </a:solidFill>
              </a:defRPr>
            </a:lvl6pPr>
            <a:lvl7pPr algn="r" lvl="6" rtl="0">
              <a:spcBef>
                <a:spcPts val="0"/>
              </a:spcBef>
              <a:spcAft>
                <a:spcPts val="0"/>
              </a:spcAft>
              <a:buClr>
                <a:schemeClr val="dk1"/>
              </a:buClr>
              <a:buSzPts val="1400"/>
              <a:buNone/>
              <a:defRPr>
                <a:solidFill>
                  <a:schemeClr val="dk1"/>
                </a:solidFill>
              </a:defRPr>
            </a:lvl7pPr>
            <a:lvl8pPr algn="r" lvl="7" rtl="0">
              <a:spcBef>
                <a:spcPts val="0"/>
              </a:spcBef>
              <a:spcAft>
                <a:spcPts val="0"/>
              </a:spcAft>
              <a:buClr>
                <a:schemeClr val="dk1"/>
              </a:buClr>
              <a:buSzPts val="1400"/>
              <a:buNone/>
              <a:defRPr>
                <a:solidFill>
                  <a:schemeClr val="dk1"/>
                </a:solidFill>
              </a:defRPr>
            </a:lvl8pPr>
            <a:lvl9pPr algn="r" lvl="8" rtl="0">
              <a:spcBef>
                <a:spcPts val="0"/>
              </a:spcBef>
              <a:spcAft>
                <a:spcPts val="0"/>
              </a:spcAft>
              <a:buClr>
                <a:schemeClr val="dk1"/>
              </a:buClr>
              <a:buSzPts val="1400"/>
              <a:buNone/>
              <a:defRPr>
                <a:solidFill>
                  <a:schemeClr val="dk1"/>
                </a:solidFill>
              </a:defRPr>
            </a:lvl9pPr>
          </a:lstStyle>
          <a:p/>
        </p:txBody>
      </p:sp>
      <p:sp>
        <p:nvSpPr>
          <p:cNvPr id="1048659" name="Google Shape;195;p13"/>
          <p:cNvSpPr txBox="1"/>
          <p:nvPr>
            <p:ph type="subTitle" idx="8"/>
          </p:nvPr>
        </p:nvSpPr>
        <p:spPr>
          <a:xfrm>
            <a:off x="5114975" y="3400200"/>
            <a:ext cx="31290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1800"/>
            </a:lvl1pPr>
            <a:lvl2pPr algn="r" lvl="1" rtl="0">
              <a:spcBef>
                <a:spcPts val="0"/>
              </a:spcBef>
              <a:spcAft>
                <a:spcPts val="0"/>
              </a:spcAft>
              <a:buClr>
                <a:schemeClr val="dk1"/>
              </a:buClr>
              <a:buSzPts val="2000"/>
              <a:buNone/>
              <a:defRPr sz="2000">
                <a:solidFill>
                  <a:schemeClr val="dk1"/>
                </a:solidFill>
              </a:defRPr>
            </a:lvl2pPr>
            <a:lvl3pPr algn="r" lvl="2" rtl="0">
              <a:spcBef>
                <a:spcPts val="0"/>
              </a:spcBef>
              <a:spcAft>
                <a:spcPts val="0"/>
              </a:spcAft>
              <a:buClr>
                <a:schemeClr val="dk1"/>
              </a:buClr>
              <a:buSzPts val="2000"/>
              <a:buNone/>
              <a:defRPr sz="2000">
                <a:solidFill>
                  <a:schemeClr val="dk1"/>
                </a:solidFill>
              </a:defRPr>
            </a:lvl3pPr>
            <a:lvl4pPr algn="r" lvl="3" rtl="0">
              <a:spcBef>
                <a:spcPts val="0"/>
              </a:spcBef>
              <a:spcAft>
                <a:spcPts val="0"/>
              </a:spcAft>
              <a:buClr>
                <a:schemeClr val="dk1"/>
              </a:buClr>
              <a:buSzPts val="2000"/>
              <a:buNone/>
              <a:defRPr sz="2000">
                <a:solidFill>
                  <a:schemeClr val="dk1"/>
                </a:solidFill>
              </a:defRPr>
            </a:lvl4pPr>
            <a:lvl5pPr algn="r" lvl="4" rtl="0">
              <a:spcBef>
                <a:spcPts val="0"/>
              </a:spcBef>
              <a:spcAft>
                <a:spcPts val="0"/>
              </a:spcAft>
              <a:buClr>
                <a:schemeClr val="dk1"/>
              </a:buClr>
              <a:buSzPts val="2000"/>
              <a:buNone/>
              <a:defRPr sz="2000">
                <a:solidFill>
                  <a:schemeClr val="dk1"/>
                </a:solidFill>
              </a:defRPr>
            </a:lvl5pPr>
            <a:lvl6pPr algn="r" lvl="5" rtl="0">
              <a:spcBef>
                <a:spcPts val="0"/>
              </a:spcBef>
              <a:spcAft>
                <a:spcPts val="0"/>
              </a:spcAft>
              <a:buClr>
                <a:schemeClr val="dk1"/>
              </a:buClr>
              <a:buSzPts val="2000"/>
              <a:buNone/>
              <a:defRPr sz="2000">
                <a:solidFill>
                  <a:schemeClr val="dk1"/>
                </a:solidFill>
              </a:defRPr>
            </a:lvl6pPr>
            <a:lvl7pPr algn="r" lvl="6" rtl="0">
              <a:spcBef>
                <a:spcPts val="0"/>
              </a:spcBef>
              <a:spcAft>
                <a:spcPts val="0"/>
              </a:spcAft>
              <a:buClr>
                <a:schemeClr val="dk1"/>
              </a:buClr>
              <a:buSzPts val="2000"/>
              <a:buNone/>
              <a:defRPr sz="2000">
                <a:solidFill>
                  <a:schemeClr val="dk1"/>
                </a:solidFill>
              </a:defRPr>
            </a:lvl7pPr>
            <a:lvl8pPr algn="r" lvl="7" rtl="0">
              <a:spcBef>
                <a:spcPts val="0"/>
              </a:spcBef>
              <a:spcAft>
                <a:spcPts val="0"/>
              </a:spcAft>
              <a:buClr>
                <a:schemeClr val="dk1"/>
              </a:buClr>
              <a:buSzPts val="2000"/>
              <a:buNone/>
              <a:defRPr sz="2000">
                <a:solidFill>
                  <a:schemeClr val="dk1"/>
                </a:solidFill>
              </a:defRPr>
            </a:lvl8pPr>
            <a:lvl9pPr algn="r" lvl="8" rtl="0">
              <a:spcBef>
                <a:spcPts val="0"/>
              </a:spcBef>
              <a:spcAft>
                <a:spcPts val="0"/>
              </a:spcAft>
              <a:buClr>
                <a:schemeClr val="dk1"/>
              </a:buClr>
              <a:buSzPts val="2000"/>
              <a:buNone/>
              <a:defRPr sz="2000">
                <a:solidFill>
                  <a:schemeClr val="dk1"/>
                </a:solidFill>
              </a:defRPr>
            </a:lvl9pPr>
          </a:lstStyle>
          <a:p/>
        </p:txBody>
      </p:sp>
      <p:sp>
        <p:nvSpPr>
          <p:cNvPr id="1048660" name="Google Shape;196;p13"/>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661" name="Google Shape;197;p13"/>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662" name="Google Shape;198;p13"/>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663" name="Google Shape;199;p13"/>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664" name="Google Shape;200;p13"/>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665" name="Google Shape;201;p13"/>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666" name="Google Shape;202;p13"/>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667" name="Google Shape;203;p13"/>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668" name="Google Shape;204;p13"/>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669" name="Google Shape;205;p13"/>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670" name="Google Shape;206;p13"/>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671" name="Google Shape;207;p13"/>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672" name="Google Shape;208;p13"/>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673" name="Google Shape;209;p13"/>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674" name="Google Shape;210;p13"/>
          <p:cNvSpPr txBox="1"/>
          <p:nvPr>
            <p:ph type="title" idx="9"/>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33" name="Shape 211"/>
        <p:cNvGrpSpPr/>
        <p:nvPr/>
      </p:nvGrpSpPr>
      <p:grpSpPr>
        <a:xfrm>
          <a:off x="0" y="0"/>
          <a:ext cx="0" cy="0"/>
          <a:chOff x="0" y="0"/>
          <a:chExt cx="0" cy="0"/>
        </a:xfrm>
      </p:grpSpPr>
      <p:sp>
        <p:nvSpPr>
          <p:cNvPr id="1048983" name="Google Shape;212;p14"/>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4" name="Google Shape;213;p14"/>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5" name="Google Shape;214;p14"/>
          <p:cNvSpPr txBox="1"/>
          <p:nvPr>
            <p:ph type="title"/>
          </p:nvPr>
        </p:nvSpPr>
        <p:spPr>
          <a:xfrm>
            <a:off x="1752950" y="3005100"/>
            <a:ext cx="6109200" cy="373500"/>
          </a:xfrm>
          <a:prstGeom prst="rect"/>
        </p:spPr>
        <p:txBody>
          <a:bodyPr anchor="ctr" anchorCtr="0" bIns="91425" lIns="91425" rIns="91425" spcFirstLastPara="1" tIns="91425" wrap="square">
            <a:noAutofit/>
          </a:bodyPr>
          <a:lstStyle>
            <a:lvl1pPr lvl="0" rtl="0">
              <a:spcBef>
                <a:spcPts val="0"/>
              </a:spcBef>
              <a:spcAft>
                <a:spcPts val="0"/>
              </a:spcAft>
              <a:buClr>
                <a:schemeClr val="dk2"/>
              </a:buClr>
              <a:buSzPts val="4200"/>
              <a:buNone/>
              <a:defRPr sz="1800">
                <a:solidFill>
                  <a:schemeClr val="dk2"/>
                </a:solidFill>
              </a:defRPr>
            </a:lvl1pPr>
            <a:lvl2pPr algn="ctr" lvl="1" rtl="0">
              <a:spcBef>
                <a:spcPts val="0"/>
              </a:spcBef>
              <a:spcAft>
                <a:spcPts val="0"/>
              </a:spcAft>
              <a:buSzPts val="4200"/>
              <a:buNone/>
              <a:defRPr sz="4200"/>
            </a:lvl2pPr>
            <a:lvl3pPr algn="ctr" lvl="2" rtl="0">
              <a:spcBef>
                <a:spcPts val="0"/>
              </a:spcBef>
              <a:spcAft>
                <a:spcPts val="0"/>
              </a:spcAft>
              <a:buSzPts val="4200"/>
              <a:buNone/>
              <a:defRPr sz="4200"/>
            </a:lvl3pPr>
            <a:lvl4pPr algn="ctr" lvl="3" rtl="0">
              <a:spcBef>
                <a:spcPts val="0"/>
              </a:spcBef>
              <a:spcAft>
                <a:spcPts val="0"/>
              </a:spcAft>
              <a:buSzPts val="4200"/>
              <a:buNone/>
              <a:defRPr sz="4200"/>
            </a:lvl4pPr>
            <a:lvl5pPr algn="ctr" lvl="4" rtl="0">
              <a:spcBef>
                <a:spcPts val="0"/>
              </a:spcBef>
              <a:spcAft>
                <a:spcPts val="0"/>
              </a:spcAft>
              <a:buSzPts val="4200"/>
              <a:buNone/>
              <a:defRPr sz="4200"/>
            </a:lvl5pPr>
            <a:lvl6pPr algn="ctr" lvl="5" rtl="0">
              <a:spcBef>
                <a:spcPts val="0"/>
              </a:spcBef>
              <a:spcAft>
                <a:spcPts val="0"/>
              </a:spcAft>
              <a:buSzPts val="4200"/>
              <a:buNone/>
              <a:defRPr sz="4200"/>
            </a:lvl6pPr>
            <a:lvl7pPr algn="ctr" lvl="6" rtl="0">
              <a:spcBef>
                <a:spcPts val="0"/>
              </a:spcBef>
              <a:spcAft>
                <a:spcPts val="0"/>
              </a:spcAft>
              <a:buSzPts val="4200"/>
              <a:buNone/>
              <a:defRPr sz="4200"/>
            </a:lvl7pPr>
            <a:lvl8pPr algn="ctr" lvl="7" rtl="0">
              <a:spcBef>
                <a:spcPts val="0"/>
              </a:spcBef>
              <a:spcAft>
                <a:spcPts val="0"/>
              </a:spcAft>
              <a:buSzPts val="4200"/>
              <a:buNone/>
              <a:defRPr sz="4200"/>
            </a:lvl8pPr>
            <a:lvl9pPr algn="ctr" lvl="8" rtl="0">
              <a:spcBef>
                <a:spcPts val="0"/>
              </a:spcBef>
              <a:spcAft>
                <a:spcPts val="0"/>
              </a:spcAft>
              <a:buSzPts val="4200"/>
              <a:buNone/>
              <a:defRPr sz="4200"/>
            </a:lvl9pPr>
          </a:lstStyle>
          <a:p/>
        </p:txBody>
      </p:sp>
      <p:sp>
        <p:nvSpPr>
          <p:cNvPr id="1048986" name="Google Shape;215;p14"/>
          <p:cNvSpPr txBox="1"/>
          <p:nvPr>
            <p:ph type="subTitle" idx="1"/>
          </p:nvPr>
        </p:nvSpPr>
        <p:spPr>
          <a:xfrm>
            <a:off x="1752950" y="1764900"/>
            <a:ext cx="6109200" cy="1240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2100"/>
              <a:buNone/>
              <a:defRPr sz="2000">
                <a:solidFill>
                  <a:schemeClr val="accent3"/>
                </a:solidFill>
              </a:defRPr>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8987" name="Google Shape;216;p14"/>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988" name="Google Shape;217;p14"/>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989" name="Google Shape;218;p14"/>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990" name="Google Shape;219;p14"/>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991" name="Google Shape;220;p14"/>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992" name="Google Shape;221;p14"/>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993" name="Google Shape;222;p14"/>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994" name="Google Shape;223;p14"/>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995" name="Google Shape;224;p14"/>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996" name="Google Shape;225;p14"/>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997" name="Google Shape;226;p14"/>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998" name="Google Shape;227;p14"/>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999" name="Google Shape;228;p14"/>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00" name="Google Shape;229;p14"/>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42" name="Shape 230"/>
        <p:cNvGrpSpPr/>
        <p:nvPr/>
      </p:nvGrpSpPr>
      <p:grpSpPr>
        <a:xfrm>
          <a:off x="0" y="0"/>
          <a:ext cx="0" cy="0"/>
          <a:chOff x="0" y="0"/>
          <a:chExt cx="0" cy="0"/>
        </a:xfrm>
      </p:grpSpPr>
      <p:sp>
        <p:nvSpPr>
          <p:cNvPr id="1049132" name="Google Shape;231;p15"/>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3" name="Google Shape;232;p15"/>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4" name="Google Shape;233;p15"/>
          <p:cNvSpPr txBox="1"/>
          <p:nvPr>
            <p:ph type="subTitle" idx="1"/>
          </p:nvPr>
        </p:nvSpPr>
        <p:spPr>
          <a:xfrm>
            <a:off x="3443750" y="3621269"/>
            <a:ext cx="5010300" cy="57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35" name="Google Shape;234;p15"/>
          <p:cNvSpPr txBox="1"/>
          <p:nvPr>
            <p:ph type="subTitle" idx="2"/>
          </p:nvPr>
        </p:nvSpPr>
        <p:spPr>
          <a:xfrm>
            <a:off x="3051250" y="2638350"/>
            <a:ext cx="5010300" cy="57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36" name="Google Shape;235;p15"/>
          <p:cNvSpPr txBox="1"/>
          <p:nvPr>
            <p:ph type="subTitle" idx="3"/>
          </p:nvPr>
        </p:nvSpPr>
        <p:spPr>
          <a:xfrm>
            <a:off x="3051250" y="2330425"/>
            <a:ext cx="50103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37" name="Google Shape;236;p15"/>
          <p:cNvSpPr txBox="1"/>
          <p:nvPr>
            <p:ph type="subTitle" idx="4"/>
          </p:nvPr>
        </p:nvSpPr>
        <p:spPr>
          <a:xfrm>
            <a:off x="2624725" y="1655450"/>
            <a:ext cx="5010300" cy="574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38" name="Google Shape;237;p15"/>
          <p:cNvSpPr txBox="1"/>
          <p:nvPr>
            <p:ph type="subTitle" idx="5"/>
          </p:nvPr>
        </p:nvSpPr>
        <p:spPr>
          <a:xfrm>
            <a:off x="2624725" y="1347525"/>
            <a:ext cx="50103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39" name="Google Shape;238;p15"/>
          <p:cNvSpPr txBox="1"/>
          <p:nvPr>
            <p:ph type="subTitle" idx="6"/>
          </p:nvPr>
        </p:nvSpPr>
        <p:spPr>
          <a:xfrm>
            <a:off x="3443750" y="3313350"/>
            <a:ext cx="50103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40" name="Google Shape;239;p15"/>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141" name="Google Shape;240;p15"/>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142" name="Google Shape;241;p15"/>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143" name="Google Shape;242;p15"/>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144" name="Google Shape;243;p15"/>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145" name="Google Shape;244;p15"/>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146" name="Google Shape;245;p15"/>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147" name="Google Shape;246;p15"/>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148" name="Google Shape;247;p15"/>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149" name="Google Shape;248;p15"/>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150" name="Google Shape;249;p15"/>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151" name="Google Shape;250;p15"/>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152" name="Google Shape;251;p15"/>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153" name="Google Shape;252;p15"/>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154" name="Google Shape;253;p15"/>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37" name="Shape 254"/>
        <p:cNvGrpSpPr/>
        <p:nvPr/>
      </p:nvGrpSpPr>
      <p:grpSpPr>
        <a:xfrm>
          <a:off x="0" y="0"/>
          <a:ext cx="0" cy="0"/>
          <a:chOff x="0" y="0"/>
          <a:chExt cx="0" cy="0"/>
        </a:xfrm>
      </p:grpSpPr>
      <p:sp>
        <p:nvSpPr>
          <p:cNvPr id="1049037" name="Google Shape;255;p16"/>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8" name="Google Shape;256;p16"/>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9" name="Google Shape;257;p16"/>
          <p:cNvSpPr txBox="1"/>
          <p:nvPr>
            <p:ph type="subTitle" idx="1"/>
          </p:nvPr>
        </p:nvSpPr>
        <p:spPr>
          <a:xfrm>
            <a:off x="5596231" y="1767554"/>
            <a:ext cx="2330700" cy="646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040" name="Google Shape;258;p16"/>
          <p:cNvSpPr txBox="1"/>
          <p:nvPr>
            <p:ph type="subTitle" idx="2"/>
          </p:nvPr>
        </p:nvSpPr>
        <p:spPr>
          <a:xfrm>
            <a:off x="2494725" y="1767558"/>
            <a:ext cx="2330700" cy="646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041" name="Google Shape;259;p16"/>
          <p:cNvSpPr txBox="1"/>
          <p:nvPr>
            <p:ph type="subTitle" idx="3"/>
          </p:nvPr>
        </p:nvSpPr>
        <p:spPr>
          <a:xfrm>
            <a:off x="2494725" y="1389663"/>
            <a:ext cx="23307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042" name="Google Shape;260;p16"/>
          <p:cNvSpPr txBox="1"/>
          <p:nvPr>
            <p:ph type="subTitle" idx="4"/>
          </p:nvPr>
        </p:nvSpPr>
        <p:spPr>
          <a:xfrm>
            <a:off x="5596225" y="1389663"/>
            <a:ext cx="23307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043" name="Google Shape;261;p16"/>
          <p:cNvSpPr txBox="1"/>
          <p:nvPr>
            <p:ph type="subTitle" idx="5"/>
          </p:nvPr>
        </p:nvSpPr>
        <p:spPr>
          <a:xfrm>
            <a:off x="6030031" y="3371329"/>
            <a:ext cx="2330700" cy="646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044" name="Google Shape;262;p16"/>
          <p:cNvSpPr txBox="1"/>
          <p:nvPr>
            <p:ph type="subTitle" idx="6"/>
          </p:nvPr>
        </p:nvSpPr>
        <p:spPr>
          <a:xfrm>
            <a:off x="2928525" y="3371333"/>
            <a:ext cx="2330700" cy="646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045" name="Google Shape;263;p16"/>
          <p:cNvSpPr txBox="1"/>
          <p:nvPr>
            <p:ph type="subTitle" idx="7"/>
          </p:nvPr>
        </p:nvSpPr>
        <p:spPr>
          <a:xfrm>
            <a:off x="2928525" y="2993438"/>
            <a:ext cx="23307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046" name="Google Shape;264;p16"/>
          <p:cNvSpPr txBox="1"/>
          <p:nvPr>
            <p:ph type="subTitle" idx="8"/>
          </p:nvPr>
        </p:nvSpPr>
        <p:spPr>
          <a:xfrm>
            <a:off x="6030025" y="2993438"/>
            <a:ext cx="23307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047" name="Google Shape;265;p16"/>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48" name="Google Shape;266;p16"/>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49" name="Google Shape;267;p16"/>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50" name="Google Shape;268;p16"/>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51" name="Google Shape;269;p16"/>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52" name="Google Shape;270;p16"/>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53" name="Google Shape;271;p16"/>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54" name="Google Shape;272;p16"/>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55" name="Google Shape;273;p16"/>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56" name="Google Shape;274;p16"/>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57" name="Google Shape;275;p16"/>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58" name="Google Shape;276;p16"/>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59" name="Google Shape;277;p16"/>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60" name="Google Shape;278;p16"/>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061" name="Google Shape;279;p16"/>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43" name="Shape 280"/>
        <p:cNvGrpSpPr/>
        <p:nvPr/>
      </p:nvGrpSpPr>
      <p:grpSpPr>
        <a:xfrm>
          <a:off x="0" y="0"/>
          <a:ext cx="0" cy="0"/>
          <a:chOff x="0" y="0"/>
          <a:chExt cx="0" cy="0"/>
        </a:xfrm>
      </p:grpSpPr>
      <p:sp>
        <p:nvSpPr>
          <p:cNvPr id="1049155" name="Google Shape;281;p17"/>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6" name="Google Shape;282;p17"/>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7" name="Google Shape;283;p17"/>
          <p:cNvSpPr txBox="1"/>
          <p:nvPr>
            <p:ph type="subTitle" idx="1"/>
          </p:nvPr>
        </p:nvSpPr>
        <p:spPr>
          <a:xfrm>
            <a:off x="1679425" y="1587644"/>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58" name="Google Shape;284;p17"/>
          <p:cNvSpPr txBox="1"/>
          <p:nvPr>
            <p:ph type="subTitle" idx="2"/>
          </p:nvPr>
        </p:nvSpPr>
        <p:spPr>
          <a:xfrm>
            <a:off x="1679425" y="1269900"/>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59" name="Google Shape;285;p17"/>
          <p:cNvSpPr txBox="1"/>
          <p:nvPr>
            <p:ph type="subTitle" idx="3"/>
          </p:nvPr>
        </p:nvSpPr>
        <p:spPr>
          <a:xfrm>
            <a:off x="2536285" y="3541351"/>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60" name="Google Shape;286;p17"/>
          <p:cNvSpPr txBox="1"/>
          <p:nvPr>
            <p:ph type="subTitle" idx="4"/>
          </p:nvPr>
        </p:nvSpPr>
        <p:spPr>
          <a:xfrm>
            <a:off x="2536286" y="3221450"/>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61" name="Google Shape;287;p17"/>
          <p:cNvSpPr txBox="1"/>
          <p:nvPr>
            <p:ph type="subTitle" idx="5"/>
          </p:nvPr>
        </p:nvSpPr>
        <p:spPr>
          <a:xfrm>
            <a:off x="4994100" y="1577676"/>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62" name="Google Shape;288;p17"/>
          <p:cNvSpPr txBox="1"/>
          <p:nvPr>
            <p:ph type="subTitle" idx="6"/>
          </p:nvPr>
        </p:nvSpPr>
        <p:spPr>
          <a:xfrm>
            <a:off x="4994100" y="1257775"/>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63" name="Google Shape;289;p17"/>
          <p:cNvSpPr txBox="1"/>
          <p:nvPr>
            <p:ph type="subTitle" idx="7"/>
          </p:nvPr>
        </p:nvSpPr>
        <p:spPr>
          <a:xfrm>
            <a:off x="2099975" y="2564499"/>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64" name="Google Shape;290;p17"/>
          <p:cNvSpPr txBox="1"/>
          <p:nvPr>
            <p:ph type="subTitle" idx="8"/>
          </p:nvPr>
        </p:nvSpPr>
        <p:spPr>
          <a:xfrm>
            <a:off x="2099975" y="2244588"/>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65" name="Google Shape;291;p17"/>
          <p:cNvSpPr txBox="1"/>
          <p:nvPr>
            <p:ph type="subTitle" idx="9"/>
          </p:nvPr>
        </p:nvSpPr>
        <p:spPr>
          <a:xfrm>
            <a:off x="5414650" y="2564499"/>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66" name="Google Shape;292;p17"/>
          <p:cNvSpPr txBox="1"/>
          <p:nvPr>
            <p:ph type="subTitle" idx="13"/>
          </p:nvPr>
        </p:nvSpPr>
        <p:spPr>
          <a:xfrm>
            <a:off x="5414650" y="2244588"/>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67" name="Google Shape;293;p17"/>
          <p:cNvSpPr txBox="1"/>
          <p:nvPr>
            <p:ph type="subTitle" idx="14"/>
          </p:nvPr>
        </p:nvSpPr>
        <p:spPr>
          <a:xfrm>
            <a:off x="5846735" y="3551319"/>
            <a:ext cx="2508900" cy="5313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9168" name="Google Shape;294;p17"/>
          <p:cNvSpPr txBox="1"/>
          <p:nvPr>
            <p:ph type="subTitle" idx="15"/>
          </p:nvPr>
        </p:nvSpPr>
        <p:spPr>
          <a:xfrm>
            <a:off x="5846736" y="3233575"/>
            <a:ext cx="2508900" cy="3384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9169" name="Google Shape;295;p17"/>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170" name="Google Shape;296;p17"/>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171" name="Google Shape;297;p17"/>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172" name="Google Shape;298;p17"/>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173" name="Google Shape;299;p17"/>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174" name="Google Shape;300;p17"/>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175" name="Google Shape;301;p17"/>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176" name="Google Shape;302;p17"/>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177" name="Google Shape;303;p17"/>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178" name="Google Shape;304;p17"/>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179" name="Google Shape;305;p17"/>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180" name="Google Shape;306;p17"/>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181" name="Google Shape;307;p17"/>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182" name="Google Shape;308;p17"/>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183" name="Google Shape;309;p17"/>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57" name="Shape 310"/>
        <p:cNvGrpSpPr/>
        <p:nvPr/>
      </p:nvGrpSpPr>
      <p:grpSpPr>
        <a:xfrm>
          <a:off x="0" y="0"/>
          <a:ext cx="0" cy="0"/>
          <a:chOff x="0" y="0"/>
          <a:chExt cx="0" cy="0"/>
        </a:xfrm>
      </p:grpSpPr>
      <p:sp>
        <p:nvSpPr>
          <p:cNvPr id="1048620" name="Google Shape;311;p18"/>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1" name="Google Shape;312;p18"/>
          <p:cNvSpPr/>
          <p:nvPr/>
        </p:nvSpPr>
        <p:spPr>
          <a:xfrm>
            <a:off x="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2" name="Google Shape;313;p18"/>
          <p:cNvSpPr txBox="1"/>
          <p:nvPr>
            <p:ph type="title" hasCustomPrompt="1"/>
          </p:nvPr>
        </p:nvSpPr>
        <p:spPr>
          <a:xfrm>
            <a:off x="1134200" y="686250"/>
            <a:ext cx="5341200" cy="637500"/>
          </a:xfrm>
          <a:prstGeom prst="rect"/>
        </p:spPr>
        <p:txBody>
          <a:bodyPr anchor="ctr" anchorCtr="0" bIns="91425" lIns="91425" rIns="91425" spcFirstLastPara="1" tIns="91425" wrap="square">
            <a:noAutofit/>
          </a:bodyPr>
          <a:lstStyle>
            <a:lvl1pPr lvl="0" rtl="0">
              <a:spcBef>
                <a:spcPts val="0"/>
              </a:spcBef>
              <a:spcAft>
                <a:spcPts val="0"/>
              </a:spcAft>
              <a:buSzPts val="4800"/>
              <a:buNone/>
              <a:defRPr sz="5000">
                <a:solidFill>
                  <a:schemeClr val="dk2"/>
                </a:solidFill>
              </a:defRPr>
            </a:lvl1pPr>
            <a:lvl2pPr algn="ctr" lvl="1" rtl="0">
              <a:spcBef>
                <a:spcPts val="0"/>
              </a:spcBef>
              <a:spcAft>
                <a:spcPts val="0"/>
              </a:spcAft>
              <a:buSzPts val="12000"/>
              <a:buNone/>
              <a:defRPr sz="12000"/>
            </a:lvl2pPr>
            <a:lvl3pPr algn="ctr" lvl="2" rtl="0">
              <a:spcBef>
                <a:spcPts val="0"/>
              </a:spcBef>
              <a:spcAft>
                <a:spcPts val="0"/>
              </a:spcAft>
              <a:buSzPts val="12000"/>
              <a:buNone/>
              <a:defRPr sz="12000"/>
            </a:lvl3pPr>
            <a:lvl4pPr algn="ctr" lvl="3" rtl="0">
              <a:spcBef>
                <a:spcPts val="0"/>
              </a:spcBef>
              <a:spcAft>
                <a:spcPts val="0"/>
              </a:spcAft>
              <a:buSzPts val="12000"/>
              <a:buNone/>
              <a:defRPr sz="12000"/>
            </a:lvl4pPr>
            <a:lvl5pPr algn="ctr" lvl="4" rtl="0">
              <a:spcBef>
                <a:spcPts val="0"/>
              </a:spcBef>
              <a:spcAft>
                <a:spcPts val="0"/>
              </a:spcAft>
              <a:buSzPts val="12000"/>
              <a:buNone/>
              <a:defRPr sz="12000"/>
            </a:lvl5pPr>
            <a:lvl6pPr algn="ctr" lvl="5" rtl="0">
              <a:spcBef>
                <a:spcPts val="0"/>
              </a:spcBef>
              <a:spcAft>
                <a:spcPts val="0"/>
              </a:spcAft>
              <a:buSzPts val="12000"/>
              <a:buNone/>
              <a:defRPr sz="12000"/>
            </a:lvl6pPr>
            <a:lvl7pPr algn="ctr" lvl="6" rtl="0">
              <a:spcBef>
                <a:spcPts val="0"/>
              </a:spcBef>
              <a:spcAft>
                <a:spcPts val="0"/>
              </a:spcAft>
              <a:buSzPts val="12000"/>
              <a:buNone/>
              <a:defRPr sz="12000"/>
            </a:lvl7pPr>
            <a:lvl8pPr algn="ctr" lvl="7" rtl="0">
              <a:spcBef>
                <a:spcPts val="0"/>
              </a:spcBef>
              <a:spcAft>
                <a:spcPts val="0"/>
              </a:spcAft>
              <a:buSzPts val="12000"/>
              <a:buNone/>
              <a:defRPr sz="12000"/>
            </a:lvl8pPr>
            <a:lvl9pPr algn="ctr" lvl="8" rtl="0">
              <a:spcBef>
                <a:spcPts val="0"/>
              </a:spcBef>
              <a:spcAft>
                <a:spcPts val="0"/>
              </a:spcAft>
              <a:buSzPts val="12000"/>
              <a:buNone/>
              <a:defRPr sz="12000"/>
            </a:lvl9pPr>
          </a:lstStyle>
          <a:p>
            <a:r>
              <a:t>xx%</a:t>
            </a:r>
          </a:p>
        </p:txBody>
      </p:sp>
      <p:sp>
        <p:nvSpPr>
          <p:cNvPr id="1048623" name="Google Shape;314;p18"/>
          <p:cNvSpPr txBox="1"/>
          <p:nvPr>
            <p:ph type="subTitle" idx="1"/>
          </p:nvPr>
        </p:nvSpPr>
        <p:spPr>
          <a:xfrm>
            <a:off x="1664475" y="1323750"/>
            <a:ext cx="4810800" cy="3987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048624" name="Google Shape;315;p18"/>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625" name="Google Shape;316;p18"/>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626" name="Google Shape;317;p18"/>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627" name="Google Shape;318;p18"/>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628" name="Google Shape;319;p18"/>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629" name="Google Shape;320;p18"/>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630" name="Google Shape;321;p18"/>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631" name="Google Shape;322;p18"/>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632" name="Google Shape;323;p18"/>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633" name="Google Shape;324;p18"/>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634" name="Google Shape;325;p18"/>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635" name="Google Shape;326;p18"/>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636" name="Google Shape;327;p18"/>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637" name="Google Shape;328;p18"/>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638" name="Google Shape;329;p18"/>
          <p:cNvSpPr txBox="1"/>
          <p:nvPr>
            <p:ph type="title" idx="2" hasCustomPrompt="1"/>
          </p:nvPr>
        </p:nvSpPr>
        <p:spPr>
          <a:xfrm>
            <a:off x="2100875" y="2016175"/>
            <a:ext cx="5106000" cy="490200"/>
          </a:xfrm>
          <a:prstGeom prst="rect"/>
        </p:spPr>
        <p:txBody>
          <a:bodyPr anchor="ctr" anchorCtr="0" bIns="91425" lIns="91425" rIns="91425" spcFirstLastPara="1" tIns="91425" wrap="square">
            <a:noAutofit/>
          </a:bodyPr>
          <a:lstStyle>
            <a:lvl1pPr lvl="0" rtl="0">
              <a:spcBef>
                <a:spcPts val="0"/>
              </a:spcBef>
              <a:spcAft>
                <a:spcPts val="0"/>
              </a:spcAft>
              <a:buSzPts val="3000"/>
              <a:buNone/>
              <a:defRPr sz="3000">
                <a:solidFill>
                  <a:schemeClr val="accent2"/>
                </a:solidFill>
              </a:defRPr>
            </a:lvl1pPr>
            <a:lvl2pPr algn="ctr" lvl="1" rtl="0">
              <a:spcBef>
                <a:spcPts val="0"/>
              </a:spcBef>
              <a:spcAft>
                <a:spcPts val="0"/>
              </a:spcAft>
              <a:buSzPts val="12000"/>
              <a:buNone/>
              <a:defRPr sz="12000"/>
            </a:lvl2pPr>
            <a:lvl3pPr algn="ctr" lvl="2" rtl="0">
              <a:spcBef>
                <a:spcPts val="0"/>
              </a:spcBef>
              <a:spcAft>
                <a:spcPts val="0"/>
              </a:spcAft>
              <a:buSzPts val="12000"/>
              <a:buNone/>
              <a:defRPr sz="12000"/>
            </a:lvl3pPr>
            <a:lvl4pPr algn="ctr" lvl="3" rtl="0">
              <a:spcBef>
                <a:spcPts val="0"/>
              </a:spcBef>
              <a:spcAft>
                <a:spcPts val="0"/>
              </a:spcAft>
              <a:buSzPts val="12000"/>
              <a:buNone/>
              <a:defRPr sz="12000"/>
            </a:lvl4pPr>
            <a:lvl5pPr algn="ctr" lvl="4" rtl="0">
              <a:spcBef>
                <a:spcPts val="0"/>
              </a:spcBef>
              <a:spcAft>
                <a:spcPts val="0"/>
              </a:spcAft>
              <a:buSzPts val="12000"/>
              <a:buNone/>
              <a:defRPr sz="12000"/>
            </a:lvl5pPr>
            <a:lvl6pPr algn="ctr" lvl="5" rtl="0">
              <a:spcBef>
                <a:spcPts val="0"/>
              </a:spcBef>
              <a:spcAft>
                <a:spcPts val="0"/>
              </a:spcAft>
              <a:buSzPts val="12000"/>
              <a:buNone/>
              <a:defRPr sz="12000"/>
            </a:lvl6pPr>
            <a:lvl7pPr algn="ctr" lvl="6" rtl="0">
              <a:spcBef>
                <a:spcPts val="0"/>
              </a:spcBef>
              <a:spcAft>
                <a:spcPts val="0"/>
              </a:spcAft>
              <a:buSzPts val="12000"/>
              <a:buNone/>
              <a:defRPr sz="12000"/>
            </a:lvl7pPr>
            <a:lvl8pPr algn="ctr" lvl="7" rtl="0">
              <a:spcBef>
                <a:spcPts val="0"/>
              </a:spcBef>
              <a:spcAft>
                <a:spcPts val="0"/>
              </a:spcAft>
              <a:buSzPts val="12000"/>
              <a:buNone/>
              <a:defRPr sz="12000"/>
            </a:lvl8pPr>
            <a:lvl9pPr algn="ctr" lvl="8" rtl="0">
              <a:spcBef>
                <a:spcPts val="0"/>
              </a:spcBef>
              <a:spcAft>
                <a:spcPts val="0"/>
              </a:spcAft>
              <a:buSzPts val="12000"/>
              <a:buNone/>
              <a:defRPr sz="12000"/>
            </a:lvl9pPr>
          </a:lstStyle>
          <a:p>
            <a:r>
              <a:t>xx%</a:t>
            </a:r>
          </a:p>
        </p:txBody>
      </p:sp>
      <p:sp>
        <p:nvSpPr>
          <p:cNvPr id="1048639" name="Google Shape;330;p18"/>
          <p:cNvSpPr txBox="1"/>
          <p:nvPr>
            <p:ph type="subTitle" idx="3"/>
          </p:nvPr>
        </p:nvSpPr>
        <p:spPr>
          <a:xfrm>
            <a:off x="2100875" y="2506366"/>
            <a:ext cx="5106000" cy="3987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048640" name="Google Shape;331;p18"/>
          <p:cNvSpPr txBox="1"/>
          <p:nvPr>
            <p:ph type="title" idx="4" hasCustomPrompt="1"/>
          </p:nvPr>
        </p:nvSpPr>
        <p:spPr>
          <a:xfrm>
            <a:off x="2100875" y="3013959"/>
            <a:ext cx="5106000" cy="490200"/>
          </a:xfrm>
          <a:prstGeom prst="rect"/>
        </p:spPr>
        <p:txBody>
          <a:bodyPr anchor="ctr" anchorCtr="0" bIns="91425" lIns="91425" rIns="91425" spcFirstLastPara="1" tIns="91425" wrap="square">
            <a:noAutofit/>
          </a:bodyPr>
          <a:lstStyle>
            <a:lvl1pPr lvl="0" rtl="0">
              <a:spcBef>
                <a:spcPts val="0"/>
              </a:spcBef>
              <a:spcAft>
                <a:spcPts val="0"/>
              </a:spcAft>
              <a:buSzPts val="3000"/>
              <a:buNone/>
              <a:defRPr sz="3000">
                <a:solidFill>
                  <a:schemeClr val="accent1"/>
                </a:solidFill>
              </a:defRPr>
            </a:lvl1pPr>
            <a:lvl2pPr algn="ctr" lvl="1" rtl="0">
              <a:spcBef>
                <a:spcPts val="0"/>
              </a:spcBef>
              <a:spcAft>
                <a:spcPts val="0"/>
              </a:spcAft>
              <a:buSzPts val="12000"/>
              <a:buNone/>
              <a:defRPr sz="12000"/>
            </a:lvl2pPr>
            <a:lvl3pPr algn="ctr" lvl="2" rtl="0">
              <a:spcBef>
                <a:spcPts val="0"/>
              </a:spcBef>
              <a:spcAft>
                <a:spcPts val="0"/>
              </a:spcAft>
              <a:buSzPts val="12000"/>
              <a:buNone/>
              <a:defRPr sz="12000"/>
            </a:lvl3pPr>
            <a:lvl4pPr algn="ctr" lvl="3" rtl="0">
              <a:spcBef>
                <a:spcPts val="0"/>
              </a:spcBef>
              <a:spcAft>
                <a:spcPts val="0"/>
              </a:spcAft>
              <a:buSzPts val="12000"/>
              <a:buNone/>
              <a:defRPr sz="12000"/>
            </a:lvl4pPr>
            <a:lvl5pPr algn="ctr" lvl="4" rtl="0">
              <a:spcBef>
                <a:spcPts val="0"/>
              </a:spcBef>
              <a:spcAft>
                <a:spcPts val="0"/>
              </a:spcAft>
              <a:buSzPts val="12000"/>
              <a:buNone/>
              <a:defRPr sz="12000"/>
            </a:lvl5pPr>
            <a:lvl6pPr algn="ctr" lvl="5" rtl="0">
              <a:spcBef>
                <a:spcPts val="0"/>
              </a:spcBef>
              <a:spcAft>
                <a:spcPts val="0"/>
              </a:spcAft>
              <a:buSzPts val="12000"/>
              <a:buNone/>
              <a:defRPr sz="12000"/>
            </a:lvl6pPr>
            <a:lvl7pPr algn="ctr" lvl="6" rtl="0">
              <a:spcBef>
                <a:spcPts val="0"/>
              </a:spcBef>
              <a:spcAft>
                <a:spcPts val="0"/>
              </a:spcAft>
              <a:buSzPts val="12000"/>
              <a:buNone/>
              <a:defRPr sz="12000"/>
            </a:lvl7pPr>
            <a:lvl8pPr algn="ctr" lvl="7" rtl="0">
              <a:spcBef>
                <a:spcPts val="0"/>
              </a:spcBef>
              <a:spcAft>
                <a:spcPts val="0"/>
              </a:spcAft>
              <a:buSzPts val="12000"/>
              <a:buNone/>
              <a:defRPr sz="12000"/>
            </a:lvl8pPr>
            <a:lvl9pPr algn="ctr" lvl="8" rtl="0">
              <a:spcBef>
                <a:spcPts val="0"/>
              </a:spcBef>
              <a:spcAft>
                <a:spcPts val="0"/>
              </a:spcAft>
              <a:buSzPts val="12000"/>
              <a:buNone/>
              <a:defRPr sz="12000"/>
            </a:lvl9pPr>
          </a:lstStyle>
          <a:p>
            <a:r>
              <a:t>xx%</a:t>
            </a:r>
          </a:p>
        </p:txBody>
      </p:sp>
      <p:sp>
        <p:nvSpPr>
          <p:cNvPr id="1048641" name="Google Shape;332;p18"/>
          <p:cNvSpPr txBox="1"/>
          <p:nvPr>
            <p:ph type="subTitle" idx="5"/>
          </p:nvPr>
        </p:nvSpPr>
        <p:spPr>
          <a:xfrm>
            <a:off x="2100875" y="3504150"/>
            <a:ext cx="5106000" cy="3987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31" name="Shape 333"/>
        <p:cNvGrpSpPr/>
        <p:nvPr/>
      </p:nvGrpSpPr>
      <p:grpSpPr>
        <a:xfrm>
          <a:off x="0" y="0"/>
          <a:ext cx="0" cy="0"/>
          <a:chOff x="0" y="0"/>
          <a:chExt cx="0" cy="0"/>
        </a:xfrm>
      </p:grpSpPr>
      <p:sp>
        <p:nvSpPr>
          <p:cNvPr id="1048943" name="Google Shape;334;p19"/>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4" name="Google Shape;335;p19"/>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5" name="Google Shape;336;p19"/>
          <p:cNvSpPr txBox="1"/>
          <p:nvPr>
            <p:ph type="body" idx="1"/>
          </p:nvPr>
        </p:nvSpPr>
        <p:spPr>
          <a:xfrm>
            <a:off x="3306200" y="2227588"/>
            <a:ext cx="4694400" cy="751800"/>
          </a:xfrm>
          <a:prstGeom prst="rect"/>
        </p:spPr>
        <p:txBody>
          <a:bodyPr anchor="ctr" anchorCtr="0" bIns="91425" lIns="91425" rIns="91425" spcFirstLastPara="1" tIns="91425" wrap="square">
            <a:noAutofit/>
          </a:bodyPr>
          <a:lstStyle>
            <a:lvl1pPr indent="-304800" lvl="0" marL="457200" rtl="0">
              <a:lnSpc>
                <a:spcPct val="100000"/>
              </a:lnSpc>
              <a:spcBef>
                <a:spcPts val="0"/>
              </a:spcBef>
              <a:spcAft>
                <a:spcPts val="0"/>
              </a:spcAft>
              <a:buClr>
                <a:schemeClr val="accent1"/>
              </a:buClr>
              <a:buSzPts val="1200"/>
              <a:buChar char="∗"/>
            </a:lvl1pPr>
            <a:lvl2pPr indent="-317500" lvl="1" marL="914400" rtl="0">
              <a:lnSpc>
                <a:spcPct val="100000"/>
              </a:lnSpc>
              <a:spcBef>
                <a:spcPts val="0"/>
              </a:spcBef>
              <a:spcAft>
                <a:spcPts val="0"/>
              </a:spcAft>
              <a:buClr>
                <a:schemeClr val="lt2"/>
              </a:buClr>
              <a:buSzPts val="1400"/>
              <a:buFont typeface="Montserrat"/>
              <a:buChar char="○"/>
            </a:lvl2pPr>
            <a:lvl3pPr indent="-317500" lvl="2" marL="1371600" rtl="0">
              <a:spcBef>
                <a:spcPts val="0"/>
              </a:spcBef>
              <a:spcAft>
                <a:spcPts val="0"/>
              </a:spcAft>
              <a:buClr>
                <a:schemeClr val="lt2"/>
              </a:buClr>
              <a:buSzPts val="1400"/>
              <a:buFont typeface="Montserrat"/>
              <a:buChar char="■"/>
            </a:lvl3pPr>
            <a:lvl4pPr indent="-317500" lvl="3" marL="1828800" rtl="0">
              <a:spcBef>
                <a:spcPts val="0"/>
              </a:spcBef>
              <a:spcAft>
                <a:spcPts val="0"/>
              </a:spcAft>
              <a:buClr>
                <a:schemeClr val="lt2"/>
              </a:buClr>
              <a:buSzPts val="1400"/>
              <a:buFont typeface="Montserrat"/>
              <a:buChar char="●"/>
            </a:lvl4pPr>
            <a:lvl5pPr indent="-317500" lvl="4" marL="2286000" rtl="0">
              <a:spcBef>
                <a:spcPts val="0"/>
              </a:spcBef>
              <a:spcAft>
                <a:spcPts val="0"/>
              </a:spcAft>
              <a:buClr>
                <a:schemeClr val="lt2"/>
              </a:buClr>
              <a:buSzPts val="1400"/>
              <a:buFont typeface="Montserrat"/>
              <a:buChar char="○"/>
            </a:lvl5pPr>
            <a:lvl6pPr indent="-317500" lvl="5" marL="2743200" rtl="0">
              <a:spcBef>
                <a:spcPts val="0"/>
              </a:spcBef>
              <a:spcAft>
                <a:spcPts val="0"/>
              </a:spcAft>
              <a:buClr>
                <a:schemeClr val="lt2"/>
              </a:buClr>
              <a:buSzPts val="1400"/>
              <a:buFont typeface="Montserrat"/>
              <a:buChar char="■"/>
            </a:lvl6pPr>
            <a:lvl7pPr indent="-317500" lvl="6" marL="3200400" rtl="0">
              <a:spcBef>
                <a:spcPts val="0"/>
              </a:spcBef>
              <a:spcAft>
                <a:spcPts val="0"/>
              </a:spcAft>
              <a:buClr>
                <a:schemeClr val="lt2"/>
              </a:buClr>
              <a:buSzPts val="1400"/>
              <a:buFont typeface="Montserrat"/>
              <a:buChar char="●"/>
            </a:lvl7pPr>
            <a:lvl8pPr indent="-317500" lvl="7" marL="3657600" rtl="0">
              <a:spcBef>
                <a:spcPts val="0"/>
              </a:spcBef>
              <a:spcAft>
                <a:spcPts val="0"/>
              </a:spcAft>
              <a:buClr>
                <a:schemeClr val="lt2"/>
              </a:buClr>
              <a:buSzPts val="1400"/>
              <a:buFont typeface="Montserrat"/>
              <a:buChar char="○"/>
            </a:lvl8pPr>
            <a:lvl9pPr indent="-317500" lvl="8" marL="4114800" rtl="0">
              <a:spcBef>
                <a:spcPts val="0"/>
              </a:spcBef>
              <a:spcAft>
                <a:spcPts val="0"/>
              </a:spcAft>
              <a:buClr>
                <a:schemeClr val="lt2"/>
              </a:buClr>
              <a:buSzPts val="1400"/>
              <a:buFont typeface="Montserrat"/>
              <a:buChar char="■"/>
            </a:lvl9pPr>
          </a:lstStyle>
          <a:p/>
        </p:txBody>
      </p:sp>
      <p:sp>
        <p:nvSpPr>
          <p:cNvPr id="1048946" name="Google Shape;337;p19"/>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947" name="Google Shape;338;p19"/>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948" name="Google Shape;339;p19"/>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949" name="Google Shape;340;p19"/>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950" name="Google Shape;341;p19"/>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951" name="Google Shape;342;p19"/>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952" name="Google Shape;343;p19"/>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953" name="Google Shape;344;p19"/>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954" name="Google Shape;345;p19"/>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955" name="Google Shape;346;p19"/>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956" name="Google Shape;347;p19"/>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957" name="Google Shape;348;p19"/>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958" name="Google Shape;349;p19"/>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959" name="Google Shape;350;p19"/>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960" name="Google Shape;351;p19"/>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61" name="Google Shape;352;p19"/>
          <p:cNvSpPr txBox="1"/>
          <p:nvPr>
            <p:ph type="title" idx="2" hasCustomPrompt="1"/>
          </p:nvPr>
        </p:nvSpPr>
        <p:spPr>
          <a:xfrm flipH="1">
            <a:off x="2091200" y="2372263"/>
            <a:ext cx="1215000" cy="462300"/>
          </a:xfrm>
          <a:prstGeom prst="rect"/>
        </p:spPr>
        <p:txBody>
          <a:bodyPr anchor="ctr" anchorCtr="0" bIns="91425" lIns="91425" rIns="91425" spcFirstLastPara="1" tIns="91425" wrap="square">
            <a:noAutofit/>
          </a:bodyPr>
          <a:lstStyle>
            <a:lvl1pPr lvl="0" rtl="0">
              <a:spcBef>
                <a:spcPts val="0"/>
              </a:spcBef>
              <a:spcAft>
                <a:spcPts val="0"/>
              </a:spcAft>
              <a:buSzPts val="2500"/>
              <a:buNone/>
              <a:defRPr sz="2000">
                <a:solidFill>
                  <a:schemeClr val="accent2"/>
                </a:solidFill>
              </a:defRPr>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962" name="Google Shape;353;p19"/>
          <p:cNvSpPr txBox="1"/>
          <p:nvPr>
            <p:ph type="body" idx="3"/>
          </p:nvPr>
        </p:nvSpPr>
        <p:spPr>
          <a:xfrm>
            <a:off x="3739600" y="3164425"/>
            <a:ext cx="4694400" cy="751800"/>
          </a:xfrm>
          <a:prstGeom prst="rect"/>
        </p:spPr>
        <p:txBody>
          <a:bodyPr anchor="ctr" anchorCtr="0" bIns="91425" lIns="91425" rIns="91425" spcFirstLastPara="1" tIns="91425" wrap="square">
            <a:noAutofit/>
          </a:bodyPr>
          <a:lstStyle>
            <a:lvl1pPr indent="-304800" lvl="0" marL="457200" rtl="0">
              <a:lnSpc>
                <a:spcPct val="100000"/>
              </a:lnSpc>
              <a:spcBef>
                <a:spcPts val="0"/>
              </a:spcBef>
              <a:spcAft>
                <a:spcPts val="0"/>
              </a:spcAft>
              <a:buClr>
                <a:schemeClr val="accent1"/>
              </a:buClr>
              <a:buSzPts val="1200"/>
              <a:buChar char="∗"/>
            </a:lvl1pPr>
            <a:lvl2pPr indent="-317500" lvl="1" marL="914400" rtl="0">
              <a:lnSpc>
                <a:spcPct val="100000"/>
              </a:lnSpc>
              <a:spcBef>
                <a:spcPts val="0"/>
              </a:spcBef>
              <a:spcAft>
                <a:spcPts val="0"/>
              </a:spcAft>
              <a:buClr>
                <a:schemeClr val="lt2"/>
              </a:buClr>
              <a:buSzPts val="1400"/>
              <a:buFont typeface="Montserrat"/>
              <a:buChar char="○"/>
            </a:lvl2pPr>
            <a:lvl3pPr indent="-317500" lvl="2" marL="1371600" rtl="0">
              <a:spcBef>
                <a:spcPts val="0"/>
              </a:spcBef>
              <a:spcAft>
                <a:spcPts val="0"/>
              </a:spcAft>
              <a:buClr>
                <a:schemeClr val="lt2"/>
              </a:buClr>
              <a:buSzPts val="1400"/>
              <a:buFont typeface="Montserrat"/>
              <a:buChar char="■"/>
            </a:lvl3pPr>
            <a:lvl4pPr indent="-317500" lvl="3" marL="1828800" rtl="0">
              <a:spcBef>
                <a:spcPts val="0"/>
              </a:spcBef>
              <a:spcAft>
                <a:spcPts val="0"/>
              </a:spcAft>
              <a:buClr>
                <a:schemeClr val="lt2"/>
              </a:buClr>
              <a:buSzPts val="1400"/>
              <a:buFont typeface="Montserrat"/>
              <a:buChar char="●"/>
            </a:lvl4pPr>
            <a:lvl5pPr indent="-317500" lvl="4" marL="2286000" rtl="0">
              <a:spcBef>
                <a:spcPts val="0"/>
              </a:spcBef>
              <a:spcAft>
                <a:spcPts val="0"/>
              </a:spcAft>
              <a:buClr>
                <a:schemeClr val="lt2"/>
              </a:buClr>
              <a:buSzPts val="1400"/>
              <a:buFont typeface="Montserrat"/>
              <a:buChar char="○"/>
            </a:lvl5pPr>
            <a:lvl6pPr indent="-317500" lvl="5" marL="2743200" rtl="0">
              <a:spcBef>
                <a:spcPts val="0"/>
              </a:spcBef>
              <a:spcAft>
                <a:spcPts val="0"/>
              </a:spcAft>
              <a:buClr>
                <a:schemeClr val="lt2"/>
              </a:buClr>
              <a:buSzPts val="1400"/>
              <a:buFont typeface="Montserrat"/>
              <a:buChar char="■"/>
            </a:lvl6pPr>
            <a:lvl7pPr indent="-317500" lvl="6" marL="3200400" rtl="0">
              <a:spcBef>
                <a:spcPts val="0"/>
              </a:spcBef>
              <a:spcAft>
                <a:spcPts val="0"/>
              </a:spcAft>
              <a:buClr>
                <a:schemeClr val="lt2"/>
              </a:buClr>
              <a:buSzPts val="1400"/>
              <a:buFont typeface="Montserrat"/>
              <a:buChar char="●"/>
            </a:lvl7pPr>
            <a:lvl8pPr indent="-317500" lvl="7" marL="3657600" rtl="0">
              <a:spcBef>
                <a:spcPts val="0"/>
              </a:spcBef>
              <a:spcAft>
                <a:spcPts val="0"/>
              </a:spcAft>
              <a:buClr>
                <a:schemeClr val="lt2"/>
              </a:buClr>
              <a:buSzPts val="1400"/>
              <a:buFont typeface="Montserrat"/>
              <a:buChar char="○"/>
            </a:lvl8pPr>
            <a:lvl9pPr indent="-317500" lvl="8" marL="4114800" rtl="0">
              <a:spcBef>
                <a:spcPts val="0"/>
              </a:spcBef>
              <a:spcAft>
                <a:spcPts val="0"/>
              </a:spcAft>
              <a:buClr>
                <a:schemeClr val="lt2"/>
              </a:buClr>
              <a:buSzPts val="1400"/>
              <a:buFont typeface="Montserrat"/>
              <a:buChar char="■"/>
            </a:lvl9pPr>
          </a:lstStyle>
          <a:p/>
        </p:txBody>
      </p:sp>
      <p:sp>
        <p:nvSpPr>
          <p:cNvPr id="1048963" name="Google Shape;354;p19"/>
          <p:cNvSpPr txBox="1"/>
          <p:nvPr>
            <p:ph type="title" idx="4" hasCustomPrompt="1"/>
          </p:nvPr>
        </p:nvSpPr>
        <p:spPr>
          <a:xfrm flipH="1">
            <a:off x="2524600" y="3309175"/>
            <a:ext cx="1215000" cy="462300"/>
          </a:xfrm>
          <a:prstGeom prst="rect"/>
        </p:spPr>
        <p:txBody>
          <a:bodyPr anchor="ctr" anchorCtr="0" bIns="91425" lIns="91425" rIns="91425" spcFirstLastPara="1" tIns="91425" wrap="square">
            <a:noAutofit/>
          </a:bodyPr>
          <a:lstStyle>
            <a:lvl1pPr lvl="0" rtl="0">
              <a:spcBef>
                <a:spcPts val="0"/>
              </a:spcBef>
              <a:spcAft>
                <a:spcPts val="0"/>
              </a:spcAft>
              <a:buSzPts val="2500"/>
              <a:buNone/>
              <a:defRPr sz="2000">
                <a:solidFill>
                  <a:schemeClr val="accent2"/>
                </a:solidFill>
              </a:defRPr>
            </a:lvl1pPr>
            <a:lvl2pPr algn="r" lvl="1" rtl="0">
              <a:spcBef>
                <a:spcPts val="0"/>
              </a:spcBef>
              <a:spcAft>
                <a:spcPts val="0"/>
              </a:spcAft>
              <a:buSzPts val="2500"/>
              <a:buNone/>
              <a:defRPr sz="2500"/>
            </a:lvl2pPr>
            <a:lvl3pPr algn="r" lvl="2" rtl="0">
              <a:spcBef>
                <a:spcPts val="0"/>
              </a:spcBef>
              <a:spcAft>
                <a:spcPts val="0"/>
              </a:spcAft>
              <a:buSzPts val="2500"/>
              <a:buNone/>
              <a:defRPr sz="2500"/>
            </a:lvl3pPr>
            <a:lvl4pPr algn="r" lvl="3" rtl="0">
              <a:spcBef>
                <a:spcPts val="0"/>
              </a:spcBef>
              <a:spcAft>
                <a:spcPts val="0"/>
              </a:spcAft>
              <a:buSzPts val="2500"/>
              <a:buNone/>
              <a:defRPr sz="2500"/>
            </a:lvl4pPr>
            <a:lvl5pPr algn="r" lvl="4" rtl="0">
              <a:spcBef>
                <a:spcPts val="0"/>
              </a:spcBef>
              <a:spcAft>
                <a:spcPts val="0"/>
              </a:spcAft>
              <a:buSzPts val="2500"/>
              <a:buNone/>
              <a:defRPr sz="2500"/>
            </a:lvl5pPr>
            <a:lvl6pPr algn="r" lvl="5" rtl="0">
              <a:spcBef>
                <a:spcPts val="0"/>
              </a:spcBef>
              <a:spcAft>
                <a:spcPts val="0"/>
              </a:spcAft>
              <a:buSzPts val="2500"/>
              <a:buNone/>
              <a:defRPr sz="2500"/>
            </a:lvl6pPr>
            <a:lvl7pPr algn="r" lvl="6" rtl="0">
              <a:spcBef>
                <a:spcPts val="0"/>
              </a:spcBef>
              <a:spcAft>
                <a:spcPts val="0"/>
              </a:spcAft>
              <a:buSzPts val="2500"/>
              <a:buNone/>
              <a:defRPr sz="2500"/>
            </a:lvl7pPr>
            <a:lvl8pPr algn="r" lvl="7" rtl="0">
              <a:spcBef>
                <a:spcPts val="0"/>
              </a:spcBef>
              <a:spcAft>
                <a:spcPts val="0"/>
              </a:spcAft>
              <a:buSzPts val="2500"/>
              <a:buNone/>
              <a:defRPr sz="2500"/>
            </a:lvl8pPr>
            <a:lvl9pPr algn="r" lvl="8" rtl="0">
              <a:spcBef>
                <a:spcPts val="0"/>
              </a:spcBef>
              <a:spcAft>
                <a:spcPts val="0"/>
              </a:spcAft>
              <a:buSzPts val="2500"/>
              <a:buNone/>
              <a:defRPr sz="2500"/>
            </a:lvl9pPr>
          </a:lstStyle>
          <a:p>
            <a:r>
              <a:t>xx%</a:t>
            </a:r>
          </a:p>
        </p:txBody>
      </p:sp>
      <p:sp>
        <p:nvSpPr>
          <p:cNvPr id="1048964" name="Google Shape;355;p19"/>
          <p:cNvSpPr txBox="1"/>
          <p:nvPr>
            <p:ph type="subTitle" idx="5"/>
          </p:nvPr>
        </p:nvSpPr>
        <p:spPr>
          <a:xfrm>
            <a:off x="1672200" y="1245150"/>
            <a:ext cx="5922000" cy="5412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19" name="Shape 356"/>
        <p:cNvGrpSpPr/>
        <p:nvPr/>
      </p:nvGrpSpPr>
      <p:grpSpPr>
        <a:xfrm>
          <a:off x="0" y="0"/>
          <a:ext cx="0" cy="0"/>
          <a:chOff x="0" y="0"/>
          <a:chExt cx="0" cy="0"/>
        </a:xfrm>
      </p:grpSpPr>
      <p:sp>
        <p:nvSpPr>
          <p:cNvPr id="1048911" name="Google Shape;357;p20"/>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2" name="Google Shape;358;p20"/>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3" name="Google Shape;359;p20"/>
          <p:cNvSpPr txBox="1"/>
          <p:nvPr>
            <p:ph type="subTitle" idx="1"/>
          </p:nvPr>
        </p:nvSpPr>
        <p:spPr>
          <a:xfrm>
            <a:off x="1667256" y="2355825"/>
            <a:ext cx="2891100" cy="15663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048914" name="Google Shape;360;p20"/>
          <p:cNvSpPr txBox="1"/>
          <p:nvPr>
            <p:ph type="title"/>
          </p:nvPr>
        </p:nvSpPr>
        <p:spPr>
          <a:xfrm>
            <a:off x="1121875" y="1183920"/>
            <a:ext cx="2891100" cy="1122300"/>
          </a:xfrm>
          <a:prstGeom prst="rect"/>
        </p:spPr>
        <p:txBody>
          <a:bodyPr anchor="ctr" anchorCtr="0" bIns="91425" lIns="91425" rIns="91425" spcFirstLastPara="1" tIns="91425" wrap="square">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15" name="Google Shape;361;p20"/>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916" name="Google Shape;362;p20"/>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917" name="Google Shape;363;p20"/>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918" name="Google Shape;364;p20"/>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919" name="Google Shape;365;p20"/>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920" name="Google Shape;366;p20"/>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921" name="Google Shape;367;p20"/>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922" name="Google Shape;368;p20"/>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923" name="Google Shape;369;p20"/>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924" name="Google Shape;370;p20"/>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925" name="Google Shape;371;p20"/>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926" name="Google Shape;372;p20"/>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927" name="Google Shape;373;p20"/>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928" name="Google Shape;374;p20"/>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4" name="Shape 28"/>
        <p:cNvGrpSpPr/>
        <p:nvPr/>
      </p:nvGrpSpPr>
      <p:grpSpPr>
        <a:xfrm>
          <a:off x="0" y="0"/>
          <a:ext cx="0" cy="0"/>
          <a:chOff x="0" y="0"/>
          <a:chExt cx="0" cy="0"/>
        </a:xfrm>
      </p:grpSpPr>
      <p:sp>
        <p:nvSpPr>
          <p:cNvPr id="1048748" name="Google Shape;29;p3"/>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9" name="Google Shape;30;p3"/>
          <p:cNvSpPr/>
          <p:nvPr/>
        </p:nvSpPr>
        <p:spPr>
          <a:xfrm>
            <a:off x="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0" name="Google Shape;31;p3"/>
          <p:cNvSpPr txBox="1"/>
          <p:nvPr>
            <p:ph type="title" hasCustomPrompt="1"/>
          </p:nvPr>
        </p:nvSpPr>
        <p:spPr>
          <a:xfrm flipH="1">
            <a:off x="2054663" y="586975"/>
            <a:ext cx="1842300" cy="1104600"/>
          </a:xfrm>
          <a:prstGeom prst="rect"/>
        </p:spPr>
        <p:txBody>
          <a:bodyPr anchor="ctr" anchorCtr="0" bIns="91425" lIns="91425" rIns="91425" spcFirstLastPara="1" tIns="91425" wrap="square">
            <a:noAutofit/>
          </a:bodyPr>
          <a:lstStyle>
            <a:lvl1pPr algn="ctr" lvl="0" rtl="0">
              <a:spcBef>
                <a:spcPts val="0"/>
              </a:spcBef>
              <a:spcAft>
                <a:spcPts val="0"/>
              </a:spcAft>
              <a:buSzPts val="2500"/>
              <a:buNone/>
              <a:defRPr sz="10000"/>
            </a:lvl1pPr>
            <a:lvl2pPr algn="r" lvl="1" rtl="0">
              <a:spcBef>
                <a:spcPts val="0"/>
              </a:spcBef>
              <a:spcAft>
                <a:spcPts val="0"/>
              </a:spcAft>
              <a:buClr>
                <a:schemeClr val="dk1"/>
              </a:buClr>
              <a:buSzPts val="2500"/>
              <a:buNone/>
              <a:defRPr sz="2500">
                <a:solidFill>
                  <a:schemeClr val="dk1"/>
                </a:solidFill>
              </a:defRPr>
            </a:lvl2pPr>
            <a:lvl3pPr algn="r" lvl="2" rtl="0">
              <a:spcBef>
                <a:spcPts val="0"/>
              </a:spcBef>
              <a:spcAft>
                <a:spcPts val="0"/>
              </a:spcAft>
              <a:buClr>
                <a:schemeClr val="dk1"/>
              </a:buClr>
              <a:buSzPts val="2500"/>
              <a:buNone/>
              <a:defRPr sz="2500">
                <a:solidFill>
                  <a:schemeClr val="dk1"/>
                </a:solidFill>
              </a:defRPr>
            </a:lvl3pPr>
            <a:lvl4pPr algn="r" lvl="3" rtl="0">
              <a:spcBef>
                <a:spcPts val="0"/>
              </a:spcBef>
              <a:spcAft>
                <a:spcPts val="0"/>
              </a:spcAft>
              <a:buClr>
                <a:schemeClr val="dk1"/>
              </a:buClr>
              <a:buSzPts val="2500"/>
              <a:buNone/>
              <a:defRPr sz="2500">
                <a:solidFill>
                  <a:schemeClr val="dk1"/>
                </a:solidFill>
              </a:defRPr>
            </a:lvl4pPr>
            <a:lvl5pPr algn="r" lvl="4" rtl="0">
              <a:spcBef>
                <a:spcPts val="0"/>
              </a:spcBef>
              <a:spcAft>
                <a:spcPts val="0"/>
              </a:spcAft>
              <a:buClr>
                <a:schemeClr val="dk1"/>
              </a:buClr>
              <a:buSzPts val="2500"/>
              <a:buNone/>
              <a:defRPr sz="2500">
                <a:solidFill>
                  <a:schemeClr val="dk1"/>
                </a:solidFill>
              </a:defRPr>
            </a:lvl5pPr>
            <a:lvl6pPr algn="r" lvl="5" rtl="0">
              <a:spcBef>
                <a:spcPts val="0"/>
              </a:spcBef>
              <a:spcAft>
                <a:spcPts val="0"/>
              </a:spcAft>
              <a:buClr>
                <a:schemeClr val="dk1"/>
              </a:buClr>
              <a:buSzPts val="2500"/>
              <a:buNone/>
              <a:defRPr sz="2500">
                <a:solidFill>
                  <a:schemeClr val="dk1"/>
                </a:solidFill>
              </a:defRPr>
            </a:lvl6pPr>
            <a:lvl7pPr algn="r" lvl="6" rtl="0">
              <a:spcBef>
                <a:spcPts val="0"/>
              </a:spcBef>
              <a:spcAft>
                <a:spcPts val="0"/>
              </a:spcAft>
              <a:buClr>
                <a:schemeClr val="dk1"/>
              </a:buClr>
              <a:buSzPts val="2500"/>
              <a:buNone/>
              <a:defRPr sz="2500">
                <a:solidFill>
                  <a:schemeClr val="dk1"/>
                </a:solidFill>
              </a:defRPr>
            </a:lvl7pPr>
            <a:lvl8pPr algn="r" lvl="7" rtl="0">
              <a:spcBef>
                <a:spcPts val="0"/>
              </a:spcBef>
              <a:spcAft>
                <a:spcPts val="0"/>
              </a:spcAft>
              <a:buClr>
                <a:schemeClr val="dk1"/>
              </a:buClr>
              <a:buSzPts val="2500"/>
              <a:buNone/>
              <a:defRPr sz="2500">
                <a:solidFill>
                  <a:schemeClr val="dk1"/>
                </a:solidFill>
              </a:defRPr>
            </a:lvl8pPr>
            <a:lvl9pPr algn="r" lvl="8" rtl="0">
              <a:spcBef>
                <a:spcPts val="0"/>
              </a:spcBef>
              <a:spcAft>
                <a:spcPts val="0"/>
              </a:spcAft>
              <a:buClr>
                <a:schemeClr val="dk1"/>
              </a:buClr>
              <a:buSzPts val="2500"/>
              <a:buNone/>
              <a:defRPr sz="2500">
                <a:solidFill>
                  <a:schemeClr val="dk1"/>
                </a:solidFill>
              </a:defRPr>
            </a:lvl9pPr>
          </a:lstStyle>
          <a:p>
            <a:r>
              <a:t>xx%</a:t>
            </a:r>
          </a:p>
        </p:txBody>
      </p:sp>
      <p:sp>
        <p:nvSpPr>
          <p:cNvPr id="1048751" name="Google Shape;32;p3"/>
          <p:cNvSpPr txBox="1"/>
          <p:nvPr>
            <p:ph type="title" idx="2"/>
          </p:nvPr>
        </p:nvSpPr>
        <p:spPr>
          <a:xfrm>
            <a:off x="2605788" y="1846623"/>
            <a:ext cx="5377200" cy="535500"/>
          </a:xfrm>
          <a:prstGeom prst="rect"/>
        </p:spPr>
        <p:txBody>
          <a:bodyPr anchor="ctr" anchorCtr="0" bIns="91425" lIns="91425" rIns="91425" spcFirstLastPara="1" tIns="91425" wrap="square">
            <a:noAutofit/>
          </a:bodyPr>
          <a:lstStyle>
            <a:lvl1pPr lvl="0" rtl="0">
              <a:spcBef>
                <a:spcPts val="0"/>
              </a:spcBef>
              <a:spcAft>
                <a:spcPts val="0"/>
              </a:spcAft>
              <a:buSzPts val="3600"/>
              <a:buNone/>
              <a:defRPr sz="3000">
                <a:solidFill>
                  <a:schemeClr val="dk2"/>
                </a:solidFill>
              </a:defRPr>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8752" name="Google Shape;33;p3"/>
          <p:cNvSpPr txBox="1"/>
          <p:nvPr>
            <p:ph type="subTitle" idx="1"/>
          </p:nvPr>
        </p:nvSpPr>
        <p:spPr>
          <a:xfrm>
            <a:off x="3038363" y="2448125"/>
            <a:ext cx="3960900" cy="7830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1400"/>
              <a:buNone/>
              <a:defRPr sz="1800">
                <a:solidFill>
                  <a:schemeClr val="accent3"/>
                </a:solidFill>
              </a:defRPr>
            </a:lvl1pPr>
            <a:lvl2pPr algn="r" lvl="1" rtl="0">
              <a:spcBef>
                <a:spcPts val="0"/>
              </a:spcBef>
              <a:spcAft>
                <a:spcPts val="0"/>
              </a:spcAft>
              <a:buSzPts val="1400"/>
              <a:buNone/>
            </a:lvl2pPr>
            <a:lvl3pPr algn="r" lvl="2" rtl="0">
              <a:spcBef>
                <a:spcPts val="0"/>
              </a:spcBef>
              <a:spcAft>
                <a:spcPts val="0"/>
              </a:spcAft>
              <a:buSzPts val="1400"/>
              <a:buNone/>
            </a:lvl3pPr>
            <a:lvl4pPr algn="r" lvl="3" rtl="0">
              <a:spcBef>
                <a:spcPts val="0"/>
              </a:spcBef>
              <a:spcAft>
                <a:spcPts val="0"/>
              </a:spcAft>
              <a:buSzPts val="1400"/>
              <a:buNone/>
            </a:lvl4pPr>
            <a:lvl5pPr algn="r" lvl="4" rtl="0">
              <a:spcBef>
                <a:spcPts val="0"/>
              </a:spcBef>
              <a:spcAft>
                <a:spcPts val="0"/>
              </a:spcAft>
              <a:buSzPts val="1400"/>
              <a:buNone/>
            </a:lvl5pPr>
            <a:lvl6pPr algn="r" lvl="5" rtl="0">
              <a:spcBef>
                <a:spcPts val="0"/>
              </a:spcBef>
              <a:spcAft>
                <a:spcPts val="0"/>
              </a:spcAft>
              <a:buSzPts val="1400"/>
              <a:buNone/>
            </a:lvl6pPr>
            <a:lvl7pPr algn="r" lvl="6" rtl="0">
              <a:spcBef>
                <a:spcPts val="0"/>
              </a:spcBef>
              <a:spcAft>
                <a:spcPts val="0"/>
              </a:spcAft>
              <a:buSzPts val="1400"/>
              <a:buNone/>
            </a:lvl7pPr>
            <a:lvl8pPr algn="r" lvl="7" rtl="0">
              <a:spcBef>
                <a:spcPts val="0"/>
              </a:spcBef>
              <a:spcAft>
                <a:spcPts val="0"/>
              </a:spcAft>
              <a:buSzPts val="1400"/>
              <a:buNone/>
            </a:lvl8pPr>
            <a:lvl9pPr algn="r" lvl="8" rtl="0">
              <a:spcBef>
                <a:spcPts val="0"/>
              </a:spcBef>
              <a:spcAft>
                <a:spcPts val="0"/>
              </a:spcAft>
              <a:buSzPts val="1400"/>
              <a:buNone/>
            </a:lvl9pPr>
          </a:lstStyle>
          <a:p/>
        </p:txBody>
      </p:sp>
      <p:sp>
        <p:nvSpPr>
          <p:cNvPr id="1048753" name="Google Shape;34;p3"/>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754" name="Google Shape;35;p3"/>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755" name="Google Shape;36;p3"/>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756" name="Google Shape;37;p3"/>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757" name="Google Shape;38;p3"/>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758" name="Google Shape;39;p3"/>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759" name="Google Shape;40;p3"/>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760" name="Google Shape;41;p3"/>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761" name="Google Shape;42;p3"/>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762" name="Google Shape;43;p3"/>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763" name="Google Shape;44;p3"/>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764" name="Google Shape;45;p3"/>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765" name="Google Shape;46;p3"/>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766" name="Google Shape;47;p3"/>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40" name="Shape 375"/>
        <p:cNvGrpSpPr/>
        <p:nvPr/>
      </p:nvGrpSpPr>
      <p:grpSpPr>
        <a:xfrm>
          <a:off x="0" y="0"/>
          <a:ext cx="0" cy="0"/>
          <a:chOff x="0" y="0"/>
          <a:chExt cx="0" cy="0"/>
        </a:xfrm>
      </p:grpSpPr>
      <p:sp>
        <p:nvSpPr>
          <p:cNvPr id="1049095" name="Google Shape;376;p21"/>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6" name="Google Shape;377;p21"/>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7" name="Google Shape;378;p21"/>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98" name="Google Shape;379;p21"/>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99" name="Google Shape;380;p21"/>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100" name="Google Shape;381;p21"/>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101" name="Google Shape;382;p21"/>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102" name="Google Shape;383;p21"/>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103" name="Google Shape;384;p21"/>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104" name="Google Shape;385;p21"/>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105" name="Google Shape;386;p21"/>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106" name="Google Shape;387;p21"/>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107" name="Google Shape;388;p21"/>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108" name="Google Shape;389;p21"/>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109" name="Google Shape;390;p21"/>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110" name="Google Shape;391;p21"/>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111" name="Google Shape;392;p21"/>
          <p:cNvSpPr txBox="1"/>
          <p:nvPr>
            <p:ph type="body" idx="1"/>
          </p:nvPr>
        </p:nvSpPr>
        <p:spPr>
          <a:xfrm>
            <a:off x="2090500" y="1956600"/>
            <a:ext cx="5111400" cy="2109600"/>
          </a:xfrm>
          <a:prstGeom prst="rect"/>
        </p:spPr>
        <p:txBody>
          <a:bodyPr anchor="t" anchorCtr="0" bIns="91425" lIns="91425" rIns="91425" spcFirstLastPara="1" tIns="91425" wrap="square">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1049112" name="Google Shape;393;p21"/>
          <p:cNvSpPr txBox="1"/>
          <p:nvPr>
            <p:ph type="subTitle" idx="2"/>
          </p:nvPr>
        </p:nvSpPr>
        <p:spPr>
          <a:xfrm>
            <a:off x="1676975" y="1309850"/>
            <a:ext cx="5450700" cy="4608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2000"/>
              <a:buNone/>
              <a:defRPr>
                <a:solidFill>
                  <a:schemeClr val="accent3"/>
                </a:solidFill>
              </a:defRPr>
            </a:lvl1pPr>
            <a:lvl2pPr algn="ctr" lvl="1" rtl="0">
              <a:lnSpc>
                <a:spcPct val="100000"/>
              </a:lnSpc>
              <a:spcBef>
                <a:spcPts val="0"/>
              </a:spcBef>
              <a:spcAft>
                <a:spcPts val="0"/>
              </a:spcAft>
              <a:buClr>
                <a:schemeClr val="accent3"/>
              </a:buClr>
              <a:buSzPts val="2000"/>
              <a:buNone/>
              <a:defRPr b="1" sz="2000">
                <a:solidFill>
                  <a:schemeClr val="accent3"/>
                </a:solidFill>
              </a:defRPr>
            </a:lvl2pPr>
            <a:lvl3pPr algn="ctr" lvl="2" rtl="0">
              <a:lnSpc>
                <a:spcPct val="100000"/>
              </a:lnSpc>
              <a:spcBef>
                <a:spcPts val="0"/>
              </a:spcBef>
              <a:spcAft>
                <a:spcPts val="0"/>
              </a:spcAft>
              <a:buClr>
                <a:schemeClr val="accent3"/>
              </a:buClr>
              <a:buSzPts val="2000"/>
              <a:buNone/>
              <a:defRPr b="1" sz="2000">
                <a:solidFill>
                  <a:schemeClr val="accent3"/>
                </a:solidFill>
              </a:defRPr>
            </a:lvl3pPr>
            <a:lvl4pPr algn="ctr" lvl="3" rtl="0">
              <a:lnSpc>
                <a:spcPct val="100000"/>
              </a:lnSpc>
              <a:spcBef>
                <a:spcPts val="0"/>
              </a:spcBef>
              <a:spcAft>
                <a:spcPts val="0"/>
              </a:spcAft>
              <a:buClr>
                <a:schemeClr val="accent3"/>
              </a:buClr>
              <a:buSzPts val="2000"/>
              <a:buNone/>
              <a:defRPr b="1" sz="2000">
                <a:solidFill>
                  <a:schemeClr val="accent3"/>
                </a:solidFill>
              </a:defRPr>
            </a:lvl4pPr>
            <a:lvl5pPr algn="ctr" lvl="4" rtl="0">
              <a:lnSpc>
                <a:spcPct val="100000"/>
              </a:lnSpc>
              <a:spcBef>
                <a:spcPts val="0"/>
              </a:spcBef>
              <a:spcAft>
                <a:spcPts val="0"/>
              </a:spcAft>
              <a:buClr>
                <a:schemeClr val="accent3"/>
              </a:buClr>
              <a:buSzPts val="2000"/>
              <a:buNone/>
              <a:defRPr b="1" sz="2000">
                <a:solidFill>
                  <a:schemeClr val="accent3"/>
                </a:solidFill>
              </a:defRPr>
            </a:lvl5pPr>
            <a:lvl6pPr algn="ctr" lvl="5" rtl="0">
              <a:lnSpc>
                <a:spcPct val="100000"/>
              </a:lnSpc>
              <a:spcBef>
                <a:spcPts val="0"/>
              </a:spcBef>
              <a:spcAft>
                <a:spcPts val="0"/>
              </a:spcAft>
              <a:buClr>
                <a:schemeClr val="accent3"/>
              </a:buClr>
              <a:buSzPts val="2000"/>
              <a:buNone/>
              <a:defRPr b="1" sz="2000">
                <a:solidFill>
                  <a:schemeClr val="accent3"/>
                </a:solidFill>
              </a:defRPr>
            </a:lvl6pPr>
            <a:lvl7pPr algn="ctr" lvl="6" rtl="0">
              <a:lnSpc>
                <a:spcPct val="100000"/>
              </a:lnSpc>
              <a:spcBef>
                <a:spcPts val="0"/>
              </a:spcBef>
              <a:spcAft>
                <a:spcPts val="0"/>
              </a:spcAft>
              <a:buClr>
                <a:schemeClr val="accent3"/>
              </a:buClr>
              <a:buSzPts val="2000"/>
              <a:buNone/>
              <a:defRPr b="1" sz="2000">
                <a:solidFill>
                  <a:schemeClr val="accent3"/>
                </a:solidFill>
              </a:defRPr>
            </a:lvl7pPr>
            <a:lvl8pPr algn="ctr" lvl="7" rtl="0">
              <a:lnSpc>
                <a:spcPct val="100000"/>
              </a:lnSpc>
              <a:spcBef>
                <a:spcPts val="0"/>
              </a:spcBef>
              <a:spcAft>
                <a:spcPts val="0"/>
              </a:spcAft>
              <a:buClr>
                <a:schemeClr val="accent3"/>
              </a:buClr>
              <a:buSzPts val="2000"/>
              <a:buNone/>
              <a:defRPr b="1" sz="2000">
                <a:solidFill>
                  <a:schemeClr val="accent3"/>
                </a:solidFill>
              </a:defRPr>
            </a:lvl8pPr>
            <a:lvl9pPr algn="ctr" lvl="8" rtl="0">
              <a:lnSpc>
                <a:spcPct val="100000"/>
              </a:lnSpc>
              <a:spcBef>
                <a:spcPts val="0"/>
              </a:spcBef>
              <a:spcAft>
                <a:spcPts val="0"/>
              </a:spcAft>
              <a:buClr>
                <a:schemeClr val="accent3"/>
              </a:buClr>
              <a:buSzPts val="2000"/>
              <a:buNone/>
              <a:defRPr b="1" sz="2000">
                <a:solidFill>
                  <a:schemeClr val="accent3"/>
                </a:solidFill>
              </a:defRPr>
            </a:lvl9pPr>
          </a:lstStyle>
          <a:p/>
        </p:txBody>
      </p:sp>
      <p:sp>
        <p:nvSpPr>
          <p:cNvPr id="1049113" name="Google Shape;394;p21"/>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35" name="Shape 395"/>
        <p:cNvGrpSpPr/>
        <p:nvPr/>
      </p:nvGrpSpPr>
      <p:grpSpPr>
        <a:xfrm>
          <a:off x="0" y="0"/>
          <a:ext cx="0" cy="0"/>
          <a:chOff x="0" y="0"/>
          <a:chExt cx="0" cy="0"/>
        </a:xfrm>
      </p:grpSpPr>
      <p:sp>
        <p:nvSpPr>
          <p:cNvPr id="1049001" name="Google Shape;396;p22"/>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2" name="Google Shape;397;p22"/>
          <p:cNvSpPr/>
          <p:nvPr/>
        </p:nvSpPr>
        <p:spPr>
          <a:xfrm>
            <a:off x="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3" name="Google Shape;398;p22"/>
          <p:cNvSpPr txBox="1"/>
          <p:nvPr>
            <p:ph type="ctrTitle"/>
          </p:nvPr>
        </p:nvSpPr>
        <p:spPr>
          <a:xfrm>
            <a:off x="1139125" y="582056"/>
            <a:ext cx="3064500" cy="539400"/>
          </a:xfrm>
          <a:prstGeom prst="rect"/>
        </p:spPr>
        <p:txBody>
          <a:bodyPr anchor="t" anchorCtr="0" bIns="91425" lIns="91425" rIns="91425" spcFirstLastPara="1" tIns="91425" wrap="square">
            <a:noAutofit/>
          </a:bodyPr>
          <a:lstStyle>
            <a:lvl1pPr lvl="0" rtl="0">
              <a:spcBef>
                <a:spcPts val="0"/>
              </a:spcBef>
              <a:spcAft>
                <a:spcPts val="0"/>
              </a:spcAft>
              <a:buClr>
                <a:schemeClr val="dk2"/>
              </a:buClr>
              <a:buSzPts val="5200"/>
              <a:buNone/>
            </a:lvl1pPr>
            <a:lvl2pPr algn="ctr" lvl="1" rtl="0">
              <a:spcBef>
                <a:spcPts val="0"/>
              </a:spcBef>
              <a:spcAft>
                <a:spcPts val="0"/>
              </a:spcAft>
              <a:buSzPts val="5200"/>
              <a:buNone/>
              <a:defRPr sz="5200"/>
            </a:lvl2pPr>
            <a:lvl3pPr algn="ctr" lvl="2" rtl="0">
              <a:spcBef>
                <a:spcPts val="0"/>
              </a:spcBef>
              <a:spcAft>
                <a:spcPts val="0"/>
              </a:spcAft>
              <a:buSzPts val="5200"/>
              <a:buNone/>
              <a:defRPr sz="5200"/>
            </a:lvl3pPr>
            <a:lvl4pPr algn="ctr" lvl="3" rtl="0">
              <a:spcBef>
                <a:spcPts val="0"/>
              </a:spcBef>
              <a:spcAft>
                <a:spcPts val="0"/>
              </a:spcAft>
              <a:buSzPts val="5200"/>
              <a:buNone/>
              <a:defRPr sz="5200"/>
            </a:lvl4pPr>
            <a:lvl5pPr algn="ctr" lvl="4" rtl="0">
              <a:spcBef>
                <a:spcPts val="0"/>
              </a:spcBef>
              <a:spcAft>
                <a:spcPts val="0"/>
              </a:spcAft>
              <a:buSzPts val="5200"/>
              <a:buNone/>
              <a:defRPr sz="5200"/>
            </a:lvl5pPr>
            <a:lvl6pPr algn="ctr" lvl="5" rtl="0">
              <a:spcBef>
                <a:spcPts val="0"/>
              </a:spcBef>
              <a:spcAft>
                <a:spcPts val="0"/>
              </a:spcAft>
              <a:buSzPts val="5200"/>
              <a:buNone/>
              <a:defRPr sz="5200"/>
            </a:lvl6pPr>
            <a:lvl7pPr algn="ctr" lvl="6" rtl="0">
              <a:spcBef>
                <a:spcPts val="0"/>
              </a:spcBef>
              <a:spcAft>
                <a:spcPts val="0"/>
              </a:spcAft>
              <a:buSzPts val="5200"/>
              <a:buNone/>
              <a:defRPr sz="5200"/>
            </a:lvl7pPr>
            <a:lvl8pPr algn="ctr" lvl="7" rtl="0">
              <a:spcBef>
                <a:spcPts val="0"/>
              </a:spcBef>
              <a:spcAft>
                <a:spcPts val="0"/>
              </a:spcAft>
              <a:buSzPts val="5200"/>
              <a:buNone/>
              <a:defRPr sz="5200"/>
            </a:lvl8pPr>
            <a:lvl9pPr algn="ctr" lvl="8" rtl="0">
              <a:spcBef>
                <a:spcPts val="0"/>
              </a:spcBef>
              <a:spcAft>
                <a:spcPts val="0"/>
              </a:spcAft>
              <a:buSzPts val="5200"/>
              <a:buNone/>
              <a:defRPr sz="5200"/>
            </a:lvl9pPr>
          </a:lstStyle>
          <a:p/>
        </p:txBody>
      </p:sp>
      <p:sp>
        <p:nvSpPr>
          <p:cNvPr id="1049004" name="Google Shape;399;p22"/>
          <p:cNvSpPr txBox="1"/>
          <p:nvPr>
            <p:ph type="subTitle" idx="1"/>
          </p:nvPr>
        </p:nvSpPr>
        <p:spPr>
          <a:xfrm>
            <a:off x="2064825" y="1695725"/>
            <a:ext cx="3720600" cy="7020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2800"/>
              <a:buNone/>
            </a:lvl1pPr>
            <a:lvl2pPr algn="ctr" lvl="1" rtl="0">
              <a:lnSpc>
                <a:spcPct val="100000"/>
              </a:lnSpc>
              <a:spcBef>
                <a:spcPts val="0"/>
              </a:spcBef>
              <a:spcAft>
                <a:spcPts val="0"/>
              </a:spcAft>
              <a:buSzPts val="2800"/>
              <a:buNone/>
              <a:defRPr sz="2800"/>
            </a:lvl2pPr>
            <a:lvl3pPr algn="ctr" lvl="2" rtl="0">
              <a:lnSpc>
                <a:spcPct val="100000"/>
              </a:lnSpc>
              <a:spcBef>
                <a:spcPts val="0"/>
              </a:spcBef>
              <a:spcAft>
                <a:spcPts val="0"/>
              </a:spcAft>
              <a:buSzPts val="2800"/>
              <a:buNone/>
              <a:defRPr sz="2800"/>
            </a:lvl3pPr>
            <a:lvl4pPr algn="ctr" lvl="3" rtl="0">
              <a:lnSpc>
                <a:spcPct val="100000"/>
              </a:lnSpc>
              <a:spcBef>
                <a:spcPts val="0"/>
              </a:spcBef>
              <a:spcAft>
                <a:spcPts val="0"/>
              </a:spcAft>
              <a:buSzPts val="2800"/>
              <a:buNone/>
              <a:defRPr sz="2800"/>
            </a:lvl4pPr>
            <a:lvl5pPr algn="ctr" lvl="4" rtl="0">
              <a:lnSpc>
                <a:spcPct val="100000"/>
              </a:lnSpc>
              <a:spcBef>
                <a:spcPts val="0"/>
              </a:spcBef>
              <a:spcAft>
                <a:spcPts val="0"/>
              </a:spcAft>
              <a:buSzPts val="2800"/>
              <a:buNone/>
              <a:defRPr sz="2800"/>
            </a:lvl5pPr>
            <a:lvl6pPr algn="ctr" lvl="5" rtl="0">
              <a:lnSpc>
                <a:spcPct val="100000"/>
              </a:lnSpc>
              <a:spcBef>
                <a:spcPts val="0"/>
              </a:spcBef>
              <a:spcAft>
                <a:spcPts val="0"/>
              </a:spcAft>
              <a:buSzPts val="2800"/>
              <a:buNone/>
              <a:defRPr sz="2800"/>
            </a:lvl6pPr>
            <a:lvl7pPr algn="ctr" lvl="6" rtl="0">
              <a:lnSpc>
                <a:spcPct val="100000"/>
              </a:lnSpc>
              <a:spcBef>
                <a:spcPts val="0"/>
              </a:spcBef>
              <a:spcAft>
                <a:spcPts val="0"/>
              </a:spcAft>
              <a:buSzPts val="2800"/>
              <a:buNone/>
              <a:defRPr sz="2800"/>
            </a:lvl7pPr>
            <a:lvl8pPr algn="ctr" lvl="7" rtl="0">
              <a:lnSpc>
                <a:spcPct val="100000"/>
              </a:lnSpc>
              <a:spcBef>
                <a:spcPts val="0"/>
              </a:spcBef>
              <a:spcAft>
                <a:spcPts val="0"/>
              </a:spcAft>
              <a:buSzPts val="2800"/>
              <a:buNone/>
              <a:defRPr sz="2800"/>
            </a:lvl8pPr>
            <a:lvl9pPr algn="ctr" lvl="8" rtl="0">
              <a:lnSpc>
                <a:spcPct val="100000"/>
              </a:lnSpc>
              <a:spcBef>
                <a:spcPts val="0"/>
              </a:spcBef>
              <a:spcAft>
                <a:spcPts val="0"/>
              </a:spcAft>
              <a:buSzPts val="2800"/>
              <a:buNone/>
              <a:defRPr sz="2800"/>
            </a:lvl9pPr>
          </a:lstStyle>
          <a:p/>
        </p:txBody>
      </p:sp>
      <p:sp>
        <p:nvSpPr>
          <p:cNvPr id="1049005" name="Google Shape;400;p22"/>
          <p:cNvSpPr txBox="1"/>
          <p:nvPr>
            <p:ph type="subTitle" idx="2"/>
          </p:nvPr>
        </p:nvSpPr>
        <p:spPr>
          <a:xfrm>
            <a:off x="1570575" y="1261025"/>
            <a:ext cx="4572000" cy="4347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SzPts val="2800"/>
              <a:buNone/>
              <a:defRPr sz="2000">
                <a:solidFill>
                  <a:schemeClr val="accent2"/>
                </a:solidFill>
              </a:defRPr>
            </a:lvl1pPr>
            <a:lvl2pPr algn="ctr" lvl="1" rtl="0">
              <a:lnSpc>
                <a:spcPct val="100000"/>
              </a:lnSpc>
              <a:spcBef>
                <a:spcPts val="0"/>
              </a:spcBef>
              <a:spcAft>
                <a:spcPts val="0"/>
              </a:spcAft>
              <a:buSzPts val="2800"/>
              <a:buNone/>
              <a:defRPr sz="2800"/>
            </a:lvl2pPr>
            <a:lvl3pPr algn="ctr" lvl="2" rtl="0">
              <a:lnSpc>
                <a:spcPct val="100000"/>
              </a:lnSpc>
              <a:spcBef>
                <a:spcPts val="0"/>
              </a:spcBef>
              <a:spcAft>
                <a:spcPts val="0"/>
              </a:spcAft>
              <a:buSzPts val="2800"/>
              <a:buNone/>
              <a:defRPr sz="2800"/>
            </a:lvl3pPr>
            <a:lvl4pPr algn="ctr" lvl="3" rtl="0">
              <a:lnSpc>
                <a:spcPct val="100000"/>
              </a:lnSpc>
              <a:spcBef>
                <a:spcPts val="0"/>
              </a:spcBef>
              <a:spcAft>
                <a:spcPts val="0"/>
              </a:spcAft>
              <a:buSzPts val="2800"/>
              <a:buNone/>
              <a:defRPr sz="2800"/>
            </a:lvl4pPr>
            <a:lvl5pPr algn="ctr" lvl="4" rtl="0">
              <a:lnSpc>
                <a:spcPct val="100000"/>
              </a:lnSpc>
              <a:spcBef>
                <a:spcPts val="0"/>
              </a:spcBef>
              <a:spcAft>
                <a:spcPts val="0"/>
              </a:spcAft>
              <a:buSzPts val="2800"/>
              <a:buNone/>
              <a:defRPr sz="2800"/>
            </a:lvl5pPr>
            <a:lvl6pPr algn="ctr" lvl="5" rtl="0">
              <a:lnSpc>
                <a:spcPct val="100000"/>
              </a:lnSpc>
              <a:spcBef>
                <a:spcPts val="0"/>
              </a:spcBef>
              <a:spcAft>
                <a:spcPts val="0"/>
              </a:spcAft>
              <a:buSzPts val="2800"/>
              <a:buNone/>
              <a:defRPr sz="2800"/>
            </a:lvl6pPr>
            <a:lvl7pPr algn="ctr" lvl="6" rtl="0">
              <a:lnSpc>
                <a:spcPct val="100000"/>
              </a:lnSpc>
              <a:spcBef>
                <a:spcPts val="0"/>
              </a:spcBef>
              <a:spcAft>
                <a:spcPts val="0"/>
              </a:spcAft>
              <a:buSzPts val="2800"/>
              <a:buNone/>
              <a:defRPr sz="2800"/>
            </a:lvl7pPr>
            <a:lvl8pPr algn="ctr" lvl="7" rtl="0">
              <a:lnSpc>
                <a:spcPct val="100000"/>
              </a:lnSpc>
              <a:spcBef>
                <a:spcPts val="0"/>
              </a:spcBef>
              <a:spcAft>
                <a:spcPts val="0"/>
              </a:spcAft>
              <a:buSzPts val="2800"/>
              <a:buNone/>
              <a:defRPr sz="2800"/>
            </a:lvl8pPr>
            <a:lvl9pPr algn="ctr" lvl="8" rtl="0">
              <a:lnSpc>
                <a:spcPct val="100000"/>
              </a:lnSpc>
              <a:spcBef>
                <a:spcPts val="0"/>
              </a:spcBef>
              <a:spcAft>
                <a:spcPts val="0"/>
              </a:spcAft>
              <a:buSzPts val="2800"/>
              <a:buNone/>
              <a:defRPr sz="2800"/>
            </a:lvl9pPr>
          </a:lstStyle>
          <a:p/>
        </p:txBody>
      </p:sp>
      <p:sp>
        <p:nvSpPr>
          <p:cNvPr id="1049006" name="Google Shape;401;p22"/>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07" name="Google Shape;402;p22"/>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08" name="Google Shape;403;p22"/>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09" name="Google Shape;404;p22"/>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10" name="Google Shape;405;p22"/>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11" name="Google Shape;406;p22"/>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12" name="Google Shape;407;p22"/>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13" name="Google Shape;408;p22"/>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14" name="Google Shape;409;p22"/>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15" name="Google Shape;410;p22"/>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16" name="Google Shape;411;p22"/>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17" name="Google Shape;412;p22"/>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18" name="Google Shape;413;p22"/>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19" name="Google Shape;414;p22"/>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9020" name="Google Shape;415;p22"/>
          <p:cNvSpPr txBox="1"/>
          <p:nvPr/>
        </p:nvSpPr>
        <p:spPr>
          <a:xfrm>
            <a:off x="2912425" y="3087263"/>
            <a:ext cx="4418100" cy="638400"/>
          </a:xfrm>
          <a:prstGeom prst="rect"/>
          <a:no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None/>
            </a:pPr>
            <a:r>
              <a:rPr sz="1200" lang="en">
                <a:solidFill>
                  <a:schemeClr val="accent3"/>
                </a:solidFill>
                <a:latin typeface="Fira Code"/>
                <a:ea typeface="Fira Code"/>
                <a:cs typeface="Fira Code"/>
                <a:sym typeface="Fira Code"/>
              </a:rPr>
              <a:t>CREDITS: This presentation template was created by </a:t>
            </a:r>
            <a:r>
              <a:rPr b="1" sz="1200" lang="en">
                <a:solidFill>
                  <a:schemeClr val="accent3"/>
                </a:solidFill>
                <a:uFill>
                  <a:noFill/>
                </a:uFill>
                <a:latin typeface="Fira Code"/>
                <a:ea typeface="Fira Code"/>
                <a:cs typeface="Fira Code"/>
                <a:sym typeface="Fira Code"/>
                <a:hlinkClick r:id="rId1"/>
              </a:rPr>
              <a:t>Slidesgo</a:t>
            </a:r>
            <a:r>
              <a:rPr sz="1200" lang="en">
                <a:solidFill>
                  <a:schemeClr val="accent3"/>
                </a:solidFill>
                <a:latin typeface="Fira Code"/>
                <a:ea typeface="Fira Code"/>
                <a:cs typeface="Fira Code"/>
                <a:sym typeface="Fira Code"/>
              </a:rPr>
              <a:t>, including icons by </a:t>
            </a:r>
            <a:r>
              <a:rPr b="1" sz="1200" lang="en">
                <a:solidFill>
                  <a:schemeClr val="accent3"/>
                </a:solidFill>
                <a:uFill>
                  <a:noFill/>
                </a:uFill>
                <a:latin typeface="Fira Code"/>
                <a:ea typeface="Fira Code"/>
                <a:cs typeface="Fira Code"/>
                <a:sym typeface="Fira Code"/>
                <a:hlinkClick r:id="rId2"/>
              </a:rPr>
              <a:t>Flaticon</a:t>
            </a:r>
            <a:r>
              <a:rPr sz="1200" lang="en">
                <a:solidFill>
                  <a:schemeClr val="accent3"/>
                </a:solidFill>
                <a:latin typeface="Fira Code"/>
                <a:ea typeface="Fira Code"/>
                <a:cs typeface="Fira Code"/>
                <a:sym typeface="Fira Code"/>
              </a:rPr>
              <a:t>, and infographics &amp; images by </a:t>
            </a:r>
            <a:r>
              <a:rPr b="1" sz="1200" lang="en">
                <a:solidFill>
                  <a:schemeClr val="accent3"/>
                </a:solidFill>
                <a:uFill>
                  <a:noFill/>
                </a:uFill>
                <a:latin typeface="Fira Code"/>
                <a:ea typeface="Fira Code"/>
                <a:cs typeface="Fira Code"/>
                <a:sym typeface="Fira Code"/>
                <a:hlinkClick r:id="rId3"/>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36" name="Shape 416"/>
        <p:cNvGrpSpPr/>
        <p:nvPr/>
      </p:nvGrpSpPr>
      <p:grpSpPr>
        <a:xfrm>
          <a:off x="0" y="0"/>
          <a:ext cx="0" cy="0"/>
          <a:chOff x="0" y="0"/>
          <a:chExt cx="0" cy="0"/>
        </a:xfrm>
      </p:grpSpPr>
      <p:sp>
        <p:nvSpPr>
          <p:cNvPr id="1049021" name="Google Shape;417;p23"/>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2" name="Google Shape;418;p23"/>
          <p:cNvSpPr/>
          <p:nvPr/>
        </p:nvSpPr>
        <p:spPr>
          <a:xfrm>
            <a:off x="457200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3" name="Google Shape;419;p23"/>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24" name="Google Shape;420;p23"/>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25" name="Google Shape;421;p23"/>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26" name="Google Shape;422;p23"/>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27" name="Google Shape;423;p23"/>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28" name="Google Shape;424;p23"/>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29" name="Google Shape;425;p23"/>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30" name="Google Shape;426;p23"/>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31" name="Google Shape;427;p23"/>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32" name="Google Shape;428;p23"/>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33" name="Google Shape;429;p23"/>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34" name="Google Shape;430;p23"/>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35" name="Google Shape;431;p23"/>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36" name="Google Shape;432;p23"/>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39" name="Shape 433"/>
        <p:cNvGrpSpPr/>
        <p:nvPr/>
      </p:nvGrpSpPr>
      <p:grpSpPr>
        <a:xfrm>
          <a:off x="0" y="0"/>
          <a:ext cx="0" cy="0"/>
          <a:chOff x="0" y="0"/>
          <a:chExt cx="0" cy="0"/>
        </a:xfrm>
      </p:grpSpPr>
      <p:sp>
        <p:nvSpPr>
          <p:cNvPr id="1049079" name="Google Shape;434;p24"/>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0" name="Google Shape;435;p24"/>
          <p:cNvSpPr/>
          <p:nvPr/>
        </p:nvSpPr>
        <p:spPr>
          <a:xfrm>
            <a:off x="0" y="0"/>
            <a:ext cx="4572000" cy="626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1" name="Google Shape;436;p24"/>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82" name="Google Shape;437;p24"/>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83" name="Google Shape;438;p24"/>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84" name="Google Shape;439;p24"/>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85" name="Google Shape;440;p24"/>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86" name="Google Shape;441;p24"/>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87" name="Google Shape;442;p24"/>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88" name="Google Shape;443;p24"/>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89" name="Google Shape;444;p24"/>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90" name="Google Shape;445;p24"/>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91" name="Google Shape;446;p24"/>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92" name="Google Shape;447;p24"/>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93" name="Google Shape;448;p24"/>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94" name="Google Shape;449;p24"/>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30" name="Shape 4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44" name="Shape 48"/>
        <p:cNvGrpSpPr/>
        <p:nvPr/>
      </p:nvGrpSpPr>
      <p:grpSpPr>
        <a:xfrm>
          <a:off x="0" y="0"/>
          <a:ext cx="0" cy="0"/>
          <a:chOff x="0" y="0"/>
          <a:chExt cx="0" cy="0"/>
        </a:xfrm>
      </p:grpSpPr>
      <p:sp>
        <p:nvSpPr>
          <p:cNvPr id="1048578" name="Google Shape;49;p4"/>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79" name="Google Shape;50;p4"/>
          <p:cNvSpPr/>
          <p:nvPr/>
        </p:nvSpPr>
        <p:spPr>
          <a:xfrm>
            <a:off x="457200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0" name="Google Shape;51;p4"/>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581" name="Google Shape;52;p4"/>
          <p:cNvSpPr txBox="1"/>
          <p:nvPr>
            <p:ph type="body" idx="1"/>
          </p:nvPr>
        </p:nvSpPr>
        <p:spPr>
          <a:xfrm>
            <a:off x="1464250" y="1063175"/>
            <a:ext cx="6969600" cy="3416400"/>
          </a:xfrm>
          <a:prstGeom prst="rect"/>
        </p:spPr>
        <p:txBody>
          <a:bodyPr anchor="ctr" anchorCtr="0" bIns="91425" lIns="91425" rIns="91425" spcFirstLastPara="1" tIns="91425" wrap="square">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582" name="Google Shape;53;p4"/>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583" name="Google Shape;54;p4"/>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584" name="Google Shape;55;p4"/>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585" name="Google Shape;56;p4"/>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586" name="Google Shape;57;p4"/>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587" name="Google Shape;58;p4"/>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588" name="Google Shape;59;p4"/>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589" name="Google Shape;60;p4"/>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590" name="Google Shape;61;p4"/>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591" name="Google Shape;62;p4"/>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592" name="Google Shape;63;p4"/>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593" name="Google Shape;64;p4"/>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594" name="Google Shape;65;p4"/>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595" name="Google Shape;66;p4"/>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02" name="Shape 67"/>
        <p:cNvGrpSpPr/>
        <p:nvPr/>
      </p:nvGrpSpPr>
      <p:grpSpPr>
        <a:xfrm>
          <a:off x="0" y="0"/>
          <a:ext cx="0" cy="0"/>
          <a:chOff x="0" y="0"/>
          <a:chExt cx="0" cy="0"/>
        </a:xfrm>
      </p:grpSpPr>
      <p:sp>
        <p:nvSpPr>
          <p:cNvPr id="1048817" name="Google Shape;68;p5"/>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8" name="Google Shape;69;p5"/>
          <p:cNvSpPr/>
          <p:nvPr/>
        </p:nvSpPr>
        <p:spPr>
          <a:xfrm>
            <a:off x="457200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9" name="Google Shape;70;p5"/>
          <p:cNvSpPr txBox="1"/>
          <p:nvPr>
            <p:ph type="subTitle" idx="1"/>
          </p:nvPr>
        </p:nvSpPr>
        <p:spPr>
          <a:xfrm>
            <a:off x="2240150" y="3143327"/>
            <a:ext cx="5137500" cy="784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8820" name="Google Shape;71;p5"/>
          <p:cNvSpPr txBox="1"/>
          <p:nvPr>
            <p:ph type="subTitle" idx="2"/>
          </p:nvPr>
        </p:nvSpPr>
        <p:spPr>
          <a:xfrm>
            <a:off x="2240150" y="1151940"/>
            <a:ext cx="5137500" cy="784500"/>
          </a:xfrm>
          <a:prstGeom prst="rect"/>
        </p:spPr>
        <p:txBody>
          <a:bodyPr anchor="ctr" anchorCtr="0" bIns="91425" lIns="91425" rIns="91425" spcFirstLastPara="1" tIns="91425" wrap="square">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048821" name="Google Shape;72;p5"/>
          <p:cNvSpPr txBox="1"/>
          <p:nvPr>
            <p:ph type="subTitle" idx="3"/>
          </p:nvPr>
        </p:nvSpPr>
        <p:spPr>
          <a:xfrm>
            <a:off x="1143250" y="2612625"/>
            <a:ext cx="4057200" cy="5307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48822" name="Google Shape;73;p5"/>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823" name="Google Shape;74;p5"/>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824" name="Google Shape;75;p5"/>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825" name="Google Shape;76;p5"/>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826" name="Google Shape;77;p5"/>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827" name="Google Shape;78;p5"/>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828" name="Google Shape;79;p5"/>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829" name="Google Shape;80;p5"/>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830" name="Google Shape;81;p5"/>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831" name="Google Shape;82;p5"/>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832" name="Google Shape;83;p5"/>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833" name="Google Shape;84;p5"/>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834" name="Google Shape;85;p5"/>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835" name="Google Shape;86;p5"/>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836" name="Google Shape;87;p5"/>
          <p:cNvSpPr txBox="1"/>
          <p:nvPr>
            <p:ph type="title"/>
          </p:nvPr>
        </p:nvSpPr>
        <p:spPr>
          <a:xfrm>
            <a:off x="1143250" y="621240"/>
            <a:ext cx="4057200" cy="530700"/>
          </a:xfrm>
          <a:prstGeom prst="rect"/>
        </p:spPr>
        <p:txBody>
          <a:bodyPr anchor="ctr"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80" name="Shape 88"/>
        <p:cNvGrpSpPr/>
        <p:nvPr/>
      </p:nvGrpSpPr>
      <p:grpSpPr>
        <a:xfrm>
          <a:off x="0" y="0"/>
          <a:ext cx="0" cy="0"/>
          <a:chOff x="0" y="0"/>
          <a:chExt cx="0" cy="0"/>
        </a:xfrm>
      </p:grpSpPr>
      <p:sp>
        <p:nvSpPr>
          <p:cNvPr id="1048723" name="Google Shape;89;p6"/>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4" name="Google Shape;90;p6"/>
          <p:cNvSpPr/>
          <p:nvPr/>
        </p:nvSpPr>
        <p:spPr>
          <a:xfrm>
            <a:off x="457200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5" name="Google Shape;91;p6"/>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726" name="Google Shape;92;p6"/>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727" name="Google Shape;93;p6"/>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728" name="Google Shape;94;p6"/>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729" name="Google Shape;95;p6"/>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730" name="Google Shape;96;p6"/>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731" name="Google Shape;97;p6"/>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732" name="Google Shape;98;p6"/>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733" name="Google Shape;99;p6"/>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734" name="Google Shape;100;p6"/>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735" name="Google Shape;101;p6"/>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736" name="Google Shape;102;p6"/>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737" name="Google Shape;103;p6"/>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738" name="Google Shape;104;p6"/>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48739" name="Google Shape;105;p6"/>
          <p:cNvSpPr txBox="1"/>
          <p:nvPr>
            <p:ph type="title"/>
          </p:nvPr>
        </p:nvSpPr>
        <p:spPr>
          <a:xfrm>
            <a:off x="1143250" y="582700"/>
            <a:ext cx="7290600" cy="541200"/>
          </a:xfrm>
          <a:prstGeom prst="rect"/>
        </p:spPr>
        <p:txBody>
          <a:bodyPr anchor="t" anchorCtr="0" bIns="91425" lIns="91425" rIns="91425" spcFirstLastPara="1" tIns="91425" wrap="square">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32" name="Shape 106"/>
        <p:cNvGrpSpPr/>
        <p:nvPr/>
      </p:nvGrpSpPr>
      <p:grpSpPr>
        <a:xfrm>
          <a:off x="0" y="0"/>
          <a:ext cx="0" cy="0"/>
          <a:chOff x="0" y="0"/>
          <a:chExt cx="0" cy="0"/>
        </a:xfrm>
      </p:grpSpPr>
      <p:sp>
        <p:nvSpPr>
          <p:cNvPr id="1048965" name="Google Shape;107;p7"/>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6" name="Google Shape;108;p7"/>
          <p:cNvSpPr/>
          <p:nvPr/>
        </p:nvSpPr>
        <p:spPr>
          <a:xfrm>
            <a:off x="457200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7" name="Google Shape;109;p7"/>
          <p:cNvSpPr txBox="1"/>
          <p:nvPr>
            <p:ph type="subTitle" idx="1"/>
          </p:nvPr>
        </p:nvSpPr>
        <p:spPr>
          <a:xfrm>
            <a:off x="1674500" y="2736550"/>
            <a:ext cx="3627600" cy="1017000"/>
          </a:xfrm>
          <a:prstGeom prst="rect"/>
        </p:spPr>
        <p:txBody>
          <a:bodyPr anchor="ctr" anchorCtr="0" bIns="91425" lIns="91425" rIns="91425" spcFirstLastPara="1" tIns="91425" wrap="square">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048968" name="Google Shape;110;p7"/>
          <p:cNvSpPr txBox="1"/>
          <p:nvPr>
            <p:ph type="title"/>
          </p:nvPr>
        </p:nvSpPr>
        <p:spPr>
          <a:xfrm>
            <a:off x="1154275" y="1137700"/>
            <a:ext cx="3969900" cy="1423500"/>
          </a:xfrm>
          <a:prstGeom prst="rect"/>
        </p:spPr>
        <p:txBody>
          <a:bodyPr anchor="ctr" anchorCtr="0" bIns="91425" lIns="91425" rIns="91425" spcFirstLastPara="1" tIns="91425" wrap="square">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969" name="Google Shape;111;p7"/>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970" name="Google Shape;112;p7"/>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971" name="Google Shape;113;p7"/>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972" name="Google Shape;114;p7"/>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973" name="Google Shape;115;p7"/>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974" name="Google Shape;116;p7"/>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975" name="Google Shape;117;p7"/>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976" name="Google Shape;118;p7"/>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977" name="Google Shape;119;p7"/>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978" name="Google Shape;120;p7"/>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979" name="Google Shape;121;p7"/>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980" name="Google Shape;122;p7"/>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981" name="Google Shape;123;p7"/>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982" name="Google Shape;124;p7"/>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38" name="Shape 125"/>
        <p:cNvGrpSpPr/>
        <p:nvPr/>
      </p:nvGrpSpPr>
      <p:grpSpPr>
        <a:xfrm>
          <a:off x="0" y="0"/>
          <a:ext cx="0" cy="0"/>
          <a:chOff x="0" y="0"/>
          <a:chExt cx="0" cy="0"/>
        </a:xfrm>
      </p:grpSpPr>
      <p:sp>
        <p:nvSpPr>
          <p:cNvPr id="1049062" name="Google Shape;126;p8"/>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3" name="Google Shape;127;p8"/>
          <p:cNvSpPr/>
          <p:nvPr/>
        </p:nvSpPr>
        <p:spPr>
          <a:xfrm>
            <a:off x="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4" name="Google Shape;128;p8"/>
          <p:cNvSpPr txBox="1"/>
          <p:nvPr>
            <p:ph type="title"/>
          </p:nvPr>
        </p:nvSpPr>
        <p:spPr>
          <a:xfrm>
            <a:off x="2673350" y="1194150"/>
            <a:ext cx="4281300" cy="1625700"/>
          </a:xfrm>
          <a:prstGeom prst="rect"/>
        </p:spPr>
        <p:txBody>
          <a:bodyPr anchor="ctr" anchorCtr="0" bIns="91425" lIns="91425" rIns="91425" spcFirstLastPara="1" tIns="91425" wrap="square">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49065" name="Google Shape;129;p8"/>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9066" name="Google Shape;130;p8"/>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9067" name="Google Shape;131;p8"/>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9068" name="Google Shape;132;p8"/>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9069" name="Google Shape;133;p8"/>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9070" name="Google Shape;134;p8"/>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9071" name="Google Shape;135;p8"/>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9072" name="Google Shape;136;p8"/>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9073" name="Google Shape;137;p8"/>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9074" name="Google Shape;138;p8"/>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9075" name="Google Shape;139;p8"/>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9076" name="Google Shape;140;p8"/>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9077" name="Google Shape;141;p8"/>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9078" name="Google Shape;142;p8"/>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8" name="Shape 143"/>
        <p:cNvGrpSpPr/>
        <p:nvPr/>
      </p:nvGrpSpPr>
      <p:grpSpPr>
        <a:xfrm>
          <a:off x="0" y="0"/>
          <a:ext cx="0" cy="0"/>
          <a:chOff x="0" y="0"/>
          <a:chExt cx="0" cy="0"/>
        </a:xfrm>
      </p:grpSpPr>
      <p:sp>
        <p:nvSpPr>
          <p:cNvPr id="1048774" name="Google Shape;144;p9"/>
          <p:cNvSpPr/>
          <p:nvPr/>
        </p:nvSpPr>
        <p:spPr>
          <a:xfrm>
            <a:off x="0" y="542575"/>
            <a:ext cx="9144000" cy="40584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5" name="Google Shape;145;p9"/>
          <p:cNvSpPr/>
          <p:nvPr/>
        </p:nvSpPr>
        <p:spPr>
          <a:xfrm>
            <a:off x="0" y="0"/>
            <a:ext cx="4572000" cy="5928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6" name="Google Shape;146;p9"/>
          <p:cNvSpPr txBox="1"/>
          <p:nvPr>
            <p:ph type="title"/>
          </p:nvPr>
        </p:nvSpPr>
        <p:spPr>
          <a:xfrm>
            <a:off x="1131500" y="621250"/>
            <a:ext cx="4045200" cy="530700"/>
          </a:xfrm>
          <a:prstGeom prst="rect"/>
        </p:spPr>
        <p:txBody>
          <a:bodyPr anchor="ctr" anchorCtr="0" bIns="91425" lIns="91425" rIns="91425" spcFirstLastPara="1" tIns="91425" wrap="square">
            <a:noAutofit/>
          </a:bodyPr>
          <a:lstStyle>
            <a:lvl1pPr lvl="0">
              <a:spcBef>
                <a:spcPts val="0"/>
              </a:spcBef>
              <a:spcAft>
                <a:spcPts val="0"/>
              </a:spcAft>
              <a:buSzPts val="4200"/>
              <a:buNone/>
            </a:lvl1pPr>
            <a:lvl2pPr algn="ctr" lvl="1">
              <a:spcBef>
                <a:spcPts val="0"/>
              </a:spcBef>
              <a:spcAft>
                <a:spcPts val="0"/>
              </a:spcAft>
              <a:buSzPts val="4200"/>
              <a:buNone/>
              <a:defRPr sz="4200"/>
            </a:lvl2pPr>
            <a:lvl3pPr algn="ctr" lvl="2">
              <a:spcBef>
                <a:spcPts val="0"/>
              </a:spcBef>
              <a:spcAft>
                <a:spcPts val="0"/>
              </a:spcAft>
              <a:buSzPts val="4200"/>
              <a:buNone/>
              <a:defRPr sz="4200"/>
            </a:lvl3pPr>
            <a:lvl4pPr algn="ctr" lvl="3">
              <a:spcBef>
                <a:spcPts val="0"/>
              </a:spcBef>
              <a:spcAft>
                <a:spcPts val="0"/>
              </a:spcAft>
              <a:buSzPts val="4200"/>
              <a:buNone/>
              <a:defRPr sz="4200"/>
            </a:lvl4pPr>
            <a:lvl5pPr algn="ctr" lvl="4">
              <a:spcBef>
                <a:spcPts val="0"/>
              </a:spcBef>
              <a:spcAft>
                <a:spcPts val="0"/>
              </a:spcAft>
              <a:buSzPts val="4200"/>
              <a:buNone/>
              <a:defRPr sz="4200"/>
            </a:lvl5pPr>
            <a:lvl6pPr algn="ctr" lvl="5">
              <a:spcBef>
                <a:spcPts val="0"/>
              </a:spcBef>
              <a:spcAft>
                <a:spcPts val="0"/>
              </a:spcAft>
              <a:buSzPts val="4200"/>
              <a:buNone/>
              <a:defRPr sz="4200"/>
            </a:lvl6pPr>
            <a:lvl7pPr algn="ctr" lvl="6">
              <a:spcBef>
                <a:spcPts val="0"/>
              </a:spcBef>
              <a:spcAft>
                <a:spcPts val="0"/>
              </a:spcAft>
              <a:buSzPts val="4200"/>
              <a:buNone/>
              <a:defRPr sz="4200"/>
            </a:lvl7pPr>
            <a:lvl8pPr algn="ctr" lvl="7">
              <a:spcBef>
                <a:spcPts val="0"/>
              </a:spcBef>
              <a:spcAft>
                <a:spcPts val="0"/>
              </a:spcAft>
              <a:buSzPts val="4200"/>
              <a:buNone/>
              <a:defRPr sz="4200"/>
            </a:lvl8pPr>
            <a:lvl9pPr algn="ctr" lvl="8">
              <a:spcBef>
                <a:spcPts val="0"/>
              </a:spcBef>
              <a:spcAft>
                <a:spcPts val="0"/>
              </a:spcAft>
              <a:buSzPts val="4200"/>
              <a:buNone/>
              <a:defRPr sz="4200"/>
            </a:lvl9pPr>
          </a:lstStyle>
          <a:p/>
        </p:txBody>
      </p:sp>
      <p:sp>
        <p:nvSpPr>
          <p:cNvPr id="1048777" name="Google Shape;147;p9"/>
          <p:cNvSpPr txBox="1"/>
          <p:nvPr>
            <p:ph type="subTitle" idx="1"/>
          </p:nvPr>
        </p:nvSpPr>
        <p:spPr>
          <a:xfrm>
            <a:off x="1593350" y="1574450"/>
            <a:ext cx="5539200" cy="1404600"/>
          </a:xfrm>
          <a:prstGeom prst="rect"/>
        </p:spPr>
        <p:txBody>
          <a:bodyPr anchor="ctr" anchorCtr="0" bIns="91425" lIns="91425" rIns="91425" spcFirstLastPara="1" tIns="91425" wrap="square">
            <a:noAutofit/>
          </a:bodyPr>
          <a:lstStyle>
            <a:lvl1pPr lvl="0">
              <a:lnSpc>
                <a:spcPct val="100000"/>
              </a:lnSpc>
              <a:spcBef>
                <a:spcPts val="0"/>
              </a:spcBef>
              <a:spcAft>
                <a:spcPts val="0"/>
              </a:spcAft>
              <a:buSzPts val="2100"/>
              <a:buNone/>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778" name="Google Shape;148;p9"/>
          <p:cNvSpPr txBox="1"/>
          <p:nvPr/>
        </p:nvSpPr>
        <p:spPr>
          <a:xfrm>
            <a:off x="710125" y="745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48779" name="Google Shape;149;p9"/>
          <p:cNvSpPr txBox="1"/>
          <p:nvPr/>
        </p:nvSpPr>
        <p:spPr>
          <a:xfrm>
            <a:off x="710125" y="1009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48780" name="Google Shape;150;p9"/>
          <p:cNvSpPr txBox="1"/>
          <p:nvPr/>
        </p:nvSpPr>
        <p:spPr>
          <a:xfrm>
            <a:off x="710125" y="1273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48781" name="Google Shape;151;p9"/>
          <p:cNvSpPr txBox="1"/>
          <p:nvPr/>
        </p:nvSpPr>
        <p:spPr>
          <a:xfrm>
            <a:off x="710125" y="1537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48782" name="Google Shape;152;p9"/>
          <p:cNvSpPr txBox="1"/>
          <p:nvPr/>
        </p:nvSpPr>
        <p:spPr>
          <a:xfrm>
            <a:off x="710125" y="18007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8783" name="Google Shape;153;p9"/>
          <p:cNvSpPr txBox="1"/>
          <p:nvPr/>
        </p:nvSpPr>
        <p:spPr>
          <a:xfrm>
            <a:off x="710125" y="20644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8784" name="Google Shape;154;p9"/>
          <p:cNvSpPr txBox="1"/>
          <p:nvPr/>
        </p:nvSpPr>
        <p:spPr>
          <a:xfrm>
            <a:off x="710125" y="23281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48785" name="Google Shape;155;p9"/>
          <p:cNvSpPr txBox="1"/>
          <p:nvPr/>
        </p:nvSpPr>
        <p:spPr>
          <a:xfrm>
            <a:off x="710125" y="25918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8786" name="Google Shape;156;p9"/>
          <p:cNvSpPr txBox="1"/>
          <p:nvPr/>
        </p:nvSpPr>
        <p:spPr>
          <a:xfrm>
            <a:off x="710125" y="28555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48787" name="Google Shape;157;p9"/>
          <p:cNvSpPr txBox="1"/>
          <p:nvPr/>
        </p:nvSpPr>
        <p:spPr>
          <a:xfrm>
            <a:off x="710125" y="31192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48788" name="Google Shape;158;p9"/>
          <p:cNvSpPr txBox="1"/>
          <p:nvPr/>
        </p:nvSpPr>
        <p:spPr>
          <a:xfrm>
            <a:off x="710125" y="33829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48789" name="Google Shape;159;p9"/>
          <p:cNvSpPr txBox="1"/>
          <p:nvPr/>
        </p:nvSpPr>
        <p:spPr>
          <a:xfrm>
            <a:off x="710125" y="36466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48790" name="Google Shape;160;p9"/>
          <p:cNvSpPr txBox="1"/>
          <p:nvPr/>
        </p:nvSpPr>
        <p:spPr>
          <a:xfrm>
            <a:off x="710125" y="39103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8791" name="Google Shape;161;p9"/>
          <p:cNvSpPr txBox="1"/>
          <p:nvPr/>
        </p:nvSpPr>
        <p:spPr>
          <a:xfrm>
            <a:off x="710125" y="4174050"/>
            <a:ext cx="429000" cy="2235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6" name="Shape 162"/>
        <p:cNvGrpSpPr/>
        <p:nvPr/>
      </p:nvGrpSpPr>
      <p:grpSpPr>
        <a:xfrm>
          <a:off x="0" y="0"/>
          <a:ext cx="0" cy="0"/>
          <a:chOff x="0" y="0"/>
          <a:chExt cx="0" cy="0"/>
        </a:xfrm>
      </p:grpSpPr>
      <p:sp>
        <p:nvSpPr>
          <p:cNvPr id="1048718" name="Google Shape;163;p10"/>
          <p:cNvSpPr txBox="1"/>
          <p:nvPr>
            <p:ph type="title"/>
          </p:nvPr>
        </p:nvSpPr>
        <p:spPr>
          <a:xfrm>
            <a:off x="710125" y="542575"/>
            <a:ext cx="3861900" cy="1425000"/>
          </a:xfrm>
          <a:prstGeom prst="rect"/>
        </p:spPr>
        <p:txBody>
          <a:bodyPr anchor="ctr" anchorCtr="0" bIns="91425" lIns="91425" rIns="91425" spcFirstLastPara="1" tIns="91425" wrap="square">
            <a:noAutofit/>
          </a:bodyPr>
          <a:lstStyle>
            <a:lvl1pPr lvl="0" rtl="0">
              <a:spcBef>
                <a:spcPts val="0"/>
              </a:spcBef>
              <a:spcAft>
                <a:spcPts val="0"/>
              </a:spcAft>
              <a:buSzPts val="4200"/>
              <a:buNone/>
            </a:lvl1pPr>
            <a:lvl2pPr algn="ctr" lvl="1" rtl="0">
              <a:spcBef>
                <a:spcPts val="0"/>
              </a:spcBef>
              <a:spcAft>
                <a:spcPts val="0"/>
              </a:spcAft>
              <a:buSzPts val="4200"/>
              <a:buNone/>
              <a:defRPr sz="4200"/>
            </a:lvl2pPr>
            <a:lvl3pPr algn="ctr" lvl="2" rtl="0">
              <a:spcBef>
                <a:spcPts val="0"/>
              </a:spcBef>
              <a:spcAft>
                <a:spcPts val="0"/>
              </a:spcAft>
              <a:buSzPts val="4200"/>
              <a:buNone/>
              <a:defRPr sz="4200"/>
            </a:lvl3pPr>
            <a:lvl4pPr algn="ctr" lvl="3" rtl="0">
              <a:spcBef>
                <a:spcPts val="0"/>
              </a:spcBef>
              <a:spcAft>
                <a:spcPts val="0"/>
              </a:spcAft>
              <a:buSzPts val="4200"/>
              <a:buNone/>
              <a:defRPr sz="4200"/>
            </a:lvl4pPr>
            <a:lvl5pPr algn="ctr" lvl="4" rtl="0">
              <a:spcBef>
                <a:spcPts val="0"/>
              </a:spcBef>
              <a:spcAft>
                <a:spcPts val="0"/>
              </a:spcAft>
              <a:buSzPts val="4200"/>
              <a:buNone/>
              <a:defRPr sz="4200"/>
            </a:lvl5pPr>
            <a:lvl6pPr algn="ctr" lvl="5" rtl="0">
              <a:spcBef>
                <a:spcPts val="0"/>
              </a:spcBef>
              <a:spcAft>
                <a:spcPts val="0"/>
              </a:spcAft>
              <a:buSzPts val="4200"/>
              <a:buNone/>
              <a:defRPr sz="4200"/>
            </a:lvl6pPr>
            <a:lvl7pPr algn="ctr" lvl="6" rtl="0">
              <a:spcBef>
                <a:spcPts val="0"/>
              </a:spcBef>
              <a:spcAft>
                <a:spcPts val="0"/>
              </a:spcAft>
              <a:buSzPts val="4200"/>
              <a:buNone/>
              <a:defRPr sz="4200"/>
            </a:lvl7pPr>
            <a:lvl8pPr algn="ctr" lvl="7" rtl="0">
              <a:spcBef>
                <a:spcPts val="0"/>
              </a:spcBef>
              <a:spcAft>
                <a:spcPts val="0"/>
              </a:spcAft>
              <a:buSzPts val="4200"/>
              <a:buNone/>
              <a:defRPr sz="4200"/>
            </a:lvl8pPr>
            <a:lvl9pPr algn="ctr" lvl="8" rtl="0">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p:bgPr>
    </p:bg>
    <p:spTree>
      <p:nvGrpSpPr>
        <p:cNvPr id="20"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1048577" name="Google Shape;7;p1"/>
          <p:cNvSpPr txBox="1"/>
          <p:nvPr>
            <p:ph type="body" idx="1"/>
          </p:nvPr>
        </p:nvSpPr>
        <p:spPr>
          <a:xfrm>
            <a:off x="311700" y="1152475"/>
            <a:ext cx="8520600" cy="3416400"/>
          </a:xfrm>
          <a:prstGeom prst="rect"/>
          <a:noFill/>
          <a:ln>
            <a:noFill/>
          </a:ln>
        </p:spPr>
        <p:txBody>
          <a:bodyPr anchor="ctr" anchorCtr="0" bIns="91425" lIns="91425" rIns="91425" spcFirstLastPara="1" tIns="91425" wrap="square">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p:bgPr>
    </p:bg>
    <p:spTree>
      <p:nvGrpSpPr>
        <p:cNvPr id="128" name="Shape 450"/>
        <p:cNvGrpSpPr/>
        <p:nvPr/>
      </p:nvGrpSpPr>
      <p:grpSpPr>
        <a:xfrm>
          <a:off x="0" y="0"/>
          <a:ext cx="0" cy="0"/>
          <a:chOff x="0" y="0"/>
          <a:chExt cx="0" cy="0"/>
        </a:xfrm>
      </p:grpSpPr>
      <p:sp>
        <p:nvSpPr>
          <p:cNvPr id="1048941" name="Google Shape;451;p25"/>
          <p:cNvSpPr txBox="1"/>
          <p:nvPr>
            <p:ph type="title"/>
          </p:nvPr>
        </p:nvSpPr>
        <p:spPr>
          <a:xfrm>
            <a:off x="1068100" y="933450"/>
            <a:ext cx="7047300" cy="482400"/>
          </a:xfrm>
          <a:prstGeom prst="rect"/>
          <a:noFill/>
          <a:ln>
            <a:noFill/>
          </a:ln>
        </p:spPr>
        <p:txBody>
          <a:bodyPr anchor="t" anchorCtr="0" bIns="91425" lIns="91425" rIns="91425" spcFirstLastPara="1" tIns="91425" wrap="square">
            <a:noAutofit/>
          </a:bodyPr>
          <a:lstStyle>
            <a:lvl1pPr algn="ctr" lvl="0"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algn="ctr" lvl="1"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algn="ctr" lvl="2"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algn="ctr" lvl="3"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algn="ctr" lvl="4"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algn="ctr" lvl="5"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algn="ctr" lvl="6"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algn="ctr" lvl="7"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algn="ctr" lvl="8"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48942" name="Google Shape;452;p25"/>
          <p:cNvSpPr txBox="1"/>
          <p:nvPr>
            <p:ph type="body" idx="1"/>
          </p:nvPr>
        </p:nvSpPr>
        <p:spPr>
          <a:xfrm>
            <a:off x="1068100" y="1695450"/>
            <a:ext cx="7047300" cy="2502000"/>
          </a:xfrm>
          <a:prstGeom prst="rect"/>
          <a:noFill/>
          <a:ln>
            <a:noFill/>
          </a:ln>
        </p:spPr>
        <p:txBody>
          <a:bodyPr anchor="t" anchorCtr="0" bIns="91425" lIns="91425" rIns="91425" spcFirstLastPara="1" tIns="91425" wrap="square">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hlink="hlink" folHlink="folHlink"/>
  <p:sldLayoutIdLst>
    <p:sldLayoutId id="2147483673" r:id="rId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github.com/fawwazjs/Chatbot-C-" TargetMode="External"/><Relationship Id="rId2" Type="http://schemas.openxmlformats.org/officeDocument/2006/relationships/image" Target="../media/image15.jpeg"/><Relationship Id="rId3" Type="http://schemas.openxmlformats.org/officeDocument/2006/relationships/slideLayout" Target="../slideLayouts/slideLayout1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9.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2" name="Shape 457"/>
        <p:cNvGrpSpPr/>
        <p:nvPr/>
      </p:nvGrpSpPr>
      <p:grpSpPr>
        <a:xfrm>
          <a:off x="0" y="0"/>
          <a:ext cx="0" cy="0"/>
          <a:chOff x="0" y="0"/>
          <a:chExt cx="0" cy="0"/>
        </a:xfrm>
      </p:grpSpPr>
      <p:sp>
        <p:nvSpPr>
          <p:cNvPr id="1048709" name="Google Shape;458;p27"/>
          <p:cNvSpPr txBox="1"/>
          <p:nvPr>
            <p:ph type="ctrTitle"/>
          </p:nvPr>
        </p:nvSpPr>
        <p:spPr>
          <a:xfrm>
            <a:off x="1413525" y="1144250"/>
            <a:ext cx="5788800" cy="5175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t>A</a:t>
            </a:r>
            <a:r>
              <a:rPr lang="en-US"/>
              <a:t>n</a:t>
            </a:r>
            <a:r>
              <a:rPr lang="en-US"/>
              <a:t>a</a:t>
            </a:r>
            <a:r>
              <a:rPr lang="en-US"/>
              <a:t>l</a:t>
            </a:r>
            <a:r>
              <a:rPr lang="en-US"/>
              <a:t>i</a:t>
            </a:r>
            <a:r>
              <a:rPr lang="en-US"/>
              <a:t>sis</a:t>
            </a:r>
            <a:r>
              <a:rPr lang="en"/>
              <a:t> </a:t>
            </a:r>
            <a:r>
              <a:rPr lang="en-US">
                <a:solidFill>
                  <a:schemeClr val="accent2"/>
                </a:solidFill>
              </a:rPr>
              <a:t>K</a:t>
            </a:r>
            <a:r>
              <a:rPr lang="en-US">
                <a:solidFill>
                  <a:schemeClr val="accent2"/>
                </a:solidFill>
              </a:rPr>
              <a:t>i</a:t>
            </a:r>
            <a:r>
              <a:rPr lang="en-US">
                <a:solidFill>
                  <a:schemeClr val="accent2"/>
                </a:solidFill>
              </a:rPr>
              <a:t>n</a:t>
            </a:r>
            <a:r>
              <a:rPr lang="en-US">
                <a:solidFill>
                  <a:schemeClr val="accent2"/>
                </a:solidFill>
              </a:rPr>
              <a:t>e</a:t>
            </a:r>
            <a:r>
              <a:rPr lang="en-US">
                <a:solidFill>
                  <a:schemeClr val="accent2"/>
                </a:solidFill>
              </a:rPr>
              <a:t>r</a:t>
            </a:r>
            <a:r>
              <a:rPr lang="en-US">
                <a:solidFill>
                  <a:schemeClr val="accent2"/>
                </a:solidFill>
              </a:rPr>
              <a:t>ja</a:t>
            </a:r>
            <a:r>
              <a:rPr lang="en-US">
                <a:solidFill>
                  <a:schemeClr val="accent2"/>
                </a:solidFill>
              </a:rPr>
              <a:t> </a:t>
            </a:r>
            <a:r>
              <a:rPr lang="en-US">
                <a:solidFill>
                  <a:srgbClr val="3399FF"/>
                </a:solidFill>
              </a:rPr>
              <a:t>B</a:t>
            </a:r>
            <a:r>
              <a:rPr lang="en-US">
                <a:solidFill>
                  <a:srgbClr val="3399FF"/>
                </a:solidFill>
              </a:rPr>
              <a:t>a</a:t>
            </a:r>
            <a:r>
              <a:rPr lang="en-US">
                <a:solidFill>
                  <a:srgbClr val="3399FF"/>
                </a:solidFill>
              </a:rPr>
              <a:t>h</a:t>
            </a:r>
            <a:r>
              <a:rPr lang="en-US">
                <a:solidFill>
                  <a:srgbClr val="3399FF"/>
                </a:solidFill>
              </a:rPr>
              <a:t>a</a:t>
            </a:r>
            <a:r>
              <a:rPr lang="en-US">
                <a:solidFill>
                  <a:srgbClr val="3399FF"/>
                </a:solidFill>
              </a:rPr>
              <a:t>s</a:t>
            </a:r>
            <a:r>
              <a:rPr lang="en-US">
                <a:solidFill>
                  <a:srgbClr val="3399FF"/>
                </a:solidFill>
              </a:rPr>
              <a:t>a</a:t>
            </a:r>
            <a:r>
              <a:rPr lang="en-US">
                <a:solidFill>
                  <a:srgbClr val="3399FF"/>
                </a:solidFill>
              </a:rPr>
              <a:t> </a:t>
            </a:r>
            <a:r>
              <a:rPr lang="en-US">
                <a:solidFill>
                  <a:srgbClr val="3399FF"/>
                </a:solidFill>
              </a:rPr>
              <a:t>Pemrograman</a:t>
            </a:r>
            <a:r>
              <a:rPr lang="en-US">
                <a:solidFill>
                  <a:srgbClr val="3399FF"/>
                </a:solidFill>
              </a:rPr>
              <a:t> </a:t>
            </a:r>
            <a:r>
              <a:rPr lang="en-US">
                <a:solidFill>
                  <a:srgbClr val="3399FF"/>
                </a:solidFill>
              </a:rPr>
              <a:t>C</a:t>
            </a:r>
            <a:r>
              <a:rPr lang="en-US">
                <a:solidFill>
                  <a:srgbClr val="3399FF"/>
                </a:solidFill>
              </a:rPr>
              <a:t>+</a:t>
            </a:r>
            <a:r>
              <a:rPr lang="en-US">
                <a:solidFill>
                  <a:srgbClr val="3399FF"/>
                </a:solidFill>
              </a:rPr>
              <a:t>+</a:t>
            </a:r>
            <a:r>
              <a:rPr lang="en">
                <a:solidFill>
                  <a:schemeClr val="accent2"/>
                </a:solidFill>
              </a:rPr>
              <a:t> </a:t>
            </a:r>
            <a:r>
              <a:rPr lang="en">
                <a:solidFill>
                  <a:schemeClr val="accent3"/>
                </a:solidFill>
              </a:rPr>
              <a:t>{</a:t>
            </a:r>
            <a:endParaRPr>
              <a:solidFill>
                <a:schemeClr val="accent3"/>
              </a:solidFill>
            </a:endParaRPr>
          </a:p>
        </p:txBody>
      </p:sp>
      <p:sp>
        <p:nvSpPr>
          <p:cNvPr id="1048710" name="Google Shape;459;p27"/>
          <p:cNvSpPr txBox="1"/>
          <p:nvPr>
            <p:ph type="subTitle" idx="1"/>
          </p:nvPr>
        </p:nvSpPr>
        <p:spPr>
          <a:xfrm>
            <a:off x="2231025" y="2765300"/>
            <a:ext cx="6202800" cy="4608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US"/>
              <a:t>P</a:t>
            </a:r>
            <a:r>
              <a:rPr lang="en-US"/>
              <a:t>r</a:t>
            </a:r>
            <a:r>
              <a:rPr lang="en-US"/>
              <a:t>o</a:t>
            </a:r>
            <a:r>
              <a:rPr lang="en-US"/>
              <a:t>g</a:t>
            </a:r>
            <a:r>
              <a:rPr lang="en-US"/>
              <a:t>r</a:t>
            </a:r>
            <a:r>
              <a:rPr lang="en-US"/>
              <a:t>am</a:t>
            </a:r>
            <a:r>
              <a:rPr lang="en-US"/>
              <a:t> </a:t>
            </a:r>
            <a:r>
              <a:rPr lang="en-US"/>
              <a:t>Prototipe</a:t>
            </a:r>
            <a:r>
              <a:rPr lang="en-US"/>
              <a:t> Chatbot</a:t>
            </a:r>
            <a:r>
              <a:rPr lang="en"/>
              <a:t> &gt;</a:t>
            </a:r>
            <a:endParaRPr altLang="en-US" lang="zh-CN"/>
          </a:p>
        </p:txBody>
      </p:sp>
      <p:sp>
        <p:nvSpPr>
          <p:cNvPr id="1048711" name="Google Shape;460;p27"/>
          <p:cNvSpPr txBox="1"/>
          <p:nvPr>
            <p:ph type="subTitle" idx="1"/>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12" name="Google Shape;461;p27"/>
          <p:cNvSpPr txBox="1"/>
          <p:nvPr>
            <p:ph type="subTitle" idx="2"/>
          </p:nvPr>
        </p:nvSpPr>
        <p:spPr>
          <a:xfrm>
            <a:off x="1788725" y="1761800"/>
            <a:ext cx="6873077" cy="1078771"/>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accent6"/>
                </a:solidFill>
              </a:rPr>
              <a:t>[</a:t>
            </a:r>
            <a:r>
              <a:rPr lang="en-US">
                <a:solidFill>
                  <a:schemeClr val="accent1"/>
                </a:solidFill>
              </a:rPr>
              <a:t>d</a:t>
            </a:r>
            <a:r>
              <a:rPr lang="en-US">
                <a:solidFill>
                  <a:schemeClr val="accent1"/>
                </a:solidFill>
              </a:rPr>
              <a:t>a</a:t>
            </a:r>
            <a:r>
              <a:rPr lang="en-US">
                <a:solidFill>
                  <a:schemeClr val="accent1"/>
                </a:solidFill>
              </a:rPr>
              <a:t>l</a:t>
            </a:r>
            <a:r>
              <a:rPr lang="en-US">
                <a:solidFill>
                  <a:schemeClr val="accent1"/>
                </a:solidFill>
              </a:rPr>
              <a:t>a</a:t>
            </a:r>
            <a:r>
              <a:rPr lang="en-US">
                <a:solidFill>
                  <a:schemeClr val="accent1"/>
                </a:solidFill>
              </a:rPr>
              <a:t>m</a:t>
            </a:r>
            <a:r>
              <a:rPr lang="en-US">
                <a:solidFill>
                  <a:schemeClr val="accent1"/>
                </a:solidFill>
              </a:rPr>
              <a:t> </a:t>
            </a:r>
            <a:r>
              <a:rPr lang="en-US">
                <a:solidFill>
                  <a:schemeClr val="accent1"/>
                </a:solidFill>
              </a:rPr>
              <a:t>P</a:t>
            </a:r>
            <a:r>
              <a:rPr lang="en-US">
                <a:solidFill>
                  <a:schemeClr val="accent1"/>
                </a:solidFill>
              </a:rPr>
              <a:t>r</a:t>
            </a:r>
            <a:r>
              <a:rPr lang="en-US">
                <a:solidFill>
                  <a:schemeClr val="accent1"/>
                </a:solidFill>
              </a:rPr>
              <a:t>o</a:t>
            </a:r>
            <a:r>
              <a:rPr lang="en-US">
                <a:solidFill>
                  <a:schemeClr val="accent1"/>
                </a:solidFill>
              </a:rPr>
              <a:t>s</a:t>
            </a:r>
            <a:r>
              <a:rPr lang="en-US">
                <a:solidFill>
                  <a:schemeClr val="accent1"/>
                </a:solidFill>
              </a:rPr>
              <a:t>es</a:t>
            </a:r>
            <a:r>
              <a:rPr lang="en-US">
                <a:solidFill>
                  <a:schemeClr val="accent1"/>
                </a:solidFill>
              </a:rPr>
              <a:t> </a:t>
            </a:r>
            <a:r>
              <a:rPr lang="en-US">
                <a:solidFill>
                  <a:schemeClr val="accent1"/>
                </a:solidFill>
              </a:rPr>
              <a:t>P</a:t>
            </a:r>
            <a:r>
              <a:rPr lang="en-US">
                <a:solidFill>
                  <a:schemeClr val="accent1"/>
                </a:solidFill>
              </a:rPr>
              <a:t>e</a:t>
            </a:r>
            <a:r>
              <a:rPr lang="en-US">
                <a:solidFill>
                  <a:schemeClr val="accent1"/>
                </a:solidFill>
              </a:rPr>
              <a:t>m</a:t>
            </a:r>
            <a:r>
              <a:rPr lang="en-US">
                <a:solidFill>
                  <a:schemeClr val="accent1"/>
                </a:solidFill>
              </a:rPr>
              <a:t>b</a:t>
            </a:r>
            <a:r>
              <a:rPr lang="en-US">
                <a:solidFill>
                  <a:schemeClr val="accent1"/>
                </a:solidFill>
              </a:rPr>
              <a:t>u</a:t>
            </a:r>
            <a:r>
              <a:rPr lang="en-US">
                <a:solidFill>
                  <a:schemeClr val="accent1"/>
                </a:solidFill>
              </a:rPr>
              <a:t>atan</a:t>
            </a:r>
            <a:r>
              <a:rPr lang="en">
                <a:solidFill>
                  <a:schemeClr val="lt1"/>
                </a:solidFill>
              </a:rPr>
              <a:t> </a:t>
            </a:r>
            <a:r>
              <a:rPr lang="en-US">
                <a:solidFill>
                  <a:schemeClr val="lt2"/>
                </a:solidFill>
              </a:rPr>
              <a:t>d</a:t>
            </a:r>
            <a:r>
              <a:rPr lang="en-US">
                <a:solidFill>
                  <a:schemeClr val="lt2"/>
                </a:solidFill>
              </a:rPr>
              <a:t>a</a:t>
            </a:r>
            <a:r>
              <a:rPr lang="en-US">
                <a:solidFill>
                  <a:schemeClr val="lt2"/>
                </a:solidFill>
              </a:rPr>
              <a:t>n</a:t>
            </a:r>
            <a:r>
              <a:rPr lang="en-US">
                <a:solidFill>
                  <a:schemeClr val="lt2"/>
                </a:solidFill>
              </a:rPr>
              <a:t> </a:t>
            </a:r>
            <a:r>
              <a:rPr lang="en-US">
                <a:solidFill>
                  <a:schemeClr val="lt2"/>
                </a:solidFill>
              </a:rPr>
              <a:t>Pengembangan</a:t>
            </a:r>
            <a:r>
              <a:rPr lang="en">
                <a:solidFill>
                  <a:schemeClr val="accent6"/>
                </a:solidFill>
              </a:rPr>
              <a:t>] </a:t>
            </a:r>
            <a:endParaRPr>
              <a:solidFill>
                <a:schemeClr val="accent6"/>
              </a:solidFill>
            </a:endParaRPr>
          </a:p>
        </p:txBody>
      </p:sp>
      <p:grpSp>
        <p:nvGrpSpPr>
          <p:cNvPr id="73" name="Google Shape;462;p27"/>
          <p:cNvGrpSpPr/>
          <p:nvPr/>
        </p:nvGrpSpPr>
        <p:grpSpPr>
          <a:xfrm>
            <a:off x="1413525" y="1759900"/>
            <a:ext cx="506100" cy="2444350"/>
            <a:chOff x="1413525" y="1759900"/>
            <a:chExt cx="506100" cy="2444350"/>
          </a:xfrm>
        </p:grpSpPr>
        <p:cxnSp>
          <p:nvCxnSpPr>
            <p:cNvPr id="3145731" name="Google Shape;463;p27"/>
            <p:cNvCxnSpPr>
              <a:cxnSpLocks/>
            </p:cNvCxnSpPr>
            <p:nvPr/>
          </p:nvCxnSpPr>
          <p:spPr>
            <a:xfrm>
              <a:off x="1552225" y="1759900"/>
              <a:ext cx="0" cy="1763400"/>
            </a:xfrm>
            <a:prstGeom prst="straightConnector1"/>
            <a:noFill/>
            <a:ln w="9525" cap="flat" cmpd="sng">
              <a:solidFill>
                <a:schemeClr val="accent4"/>
              </a:solidFill>
              <a:prstDash val="solid"/>
              <a:round/>
              <a:headEnd type="none" w="med" len="med"/>
              <a:tailEnd type="none" w="med" len="med"/>
            </a:ln>
          </p:spPr>
        </p:cxnSp>
        <p:sp>
          <p:nvSpPr>
            <p:cNvPr id="1048713" name="Google Shape;464;p27"/>
            <p:cNvSpPr txBox="1"/>
            <p:nvPr/>
          </p:nvSpPr>
          <p:spPr>
            <a:xfrm>
              <a:off x="1413525" y="3557750"/>
              <a:ext cx="506100" cy="6465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3000" lang="en">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1048714" name="Google Shape;465;p27"/>
          <p:cNvSpPr txBox="1"/>
          <p:nvPr>
            <p:ph type="subTitle" idx="1"/>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Chatbot.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15" name="Google Shape;466;p27"/>
          <p:cNvSpPr txBox="1"/>
          <p:nvPr>
            <p:ph type="subTitle" idx="1"/>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Shape 470"/>
        <p:cNvGrpSpPr/>
        <p:nvPr/>
      </p:nvGrpSpPr>
      <p:grpSpPr>
        <a:xfrm>
          <a:off x="0" y="0"/>
          <a:ext cx="0" cy="0"/>
          <a:chOff x="0" y="0"/>
          <a:chExt cx="0" cy="0"/>
        </a:xfrm>
      </p:grpSpPr>
      <p:sp>
        <p:nvSpPr>
          <p:cNvPr id="1048608" name="Google Shape;473;p2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09" name="Google Shape;474;p2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610" name="Google Shape;475;p2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611" name=""/>
          <p:cNvSpPr txBox="1"/>
          <p:nvPr/>
        </p:nvSpPr>
        <p:spPr>
          <a:xfrm>
            <a:off x="1200376" y="619804"/>
            <a:ext cx="5951407" cy="447040"/>
          </a:xfrm>
          <a:prstGeom prst="rect"/>
        </p:spPr>
        <p:txBody>
          <a:bodyPr rtlCol="0" wrap="square">
            <a:spAutoFit/>
          </a:bodyPr>
          <a:p>
            <a:r>
              <a:rPr sz="2400" lang="en-US">
                <a:solidFill>
                  <a:srgbClr val="FFFFFF"/>
                </a:solidFill>
              </a:rPr>
              <a:t>F</a:t>
            </a:r>
            <a:r>
              <a:rPr sz="2400" lang="en-US">
                <a:solidFill>
                  <a:srgbClr val="FFFFFF"/>
                </a:solidFill>
              </a:rPr>
              <a:t>l</a:t>
            </a:r>
            <a:r>
              <a:rPr sz="2400" lang="en-US">
                <a:solidFill>
                  <a:srgbClr val="FFFFFF"/>
                </a:solidFill>
              </a:rPr>
              <a:t>o</a:t>
            </a:r>
            <a:r>
              <a:rPr sz="2400" lang="en-US">
                <a:solidFill>
                  <a:srgbClr val="FFFFFF"/>
                </a:solidFill>
              </a:rPr>
              <a:t>wchart</a:t>
            </a:r>
            <a:r>
              <a:rPr sz="2400" lang="en-US">
                <a:solidFill>
                  <a:srgbClr val="FFFFFF"/>
                </a:solidFill>
              </a:rPr>
              <a:t> </a:t>
            </a:r>
            <a:r>
              <a:rPr sz="2400" lang="en-US">
                <a:solidFill>
                  <a:srgbClr val="FFFFFF"/>
                </a:solidFill>
              </a:rPr>
              <a:t>Chatbot</a:t>
            </a:r>
            <a:r>
              <a:rPr sz="2400" lang="en-US">
                <a:solidFill>
                  <a:srgbClr val="FFFFFF"/>
                </a:solidFill>
              </a:rPr>
              <a:t> </a:t>
            </a:r>
            <a:r>
              <a:rPr sz="2400" lang="en-US">
                <a:solidFill>
                  <a:srgbClr val="FFFFFF"/>
                </a:solidFill>
              </a:rPr>
              <a:t>d</a:t>
            </a:r>
            <a:r>
              <a:rPr sz="2400" lang="en-US">
                <a:solidFill>
                  <a:srgbClr val="FFFFFF"/>
                </a:solidFill>
              </a:rPr>
              <a:t>e</a:t>
            </a:r>
            <a:r>
              <a:rPr sz="2400" lang="en-US">
                <a:solidFill>
                  <a:srgbClr val="FFFFFF"/>
                </a:solidFill>
              </a:rPr>
              <a:t>n</a:t>
            </a:r>
            <a:r>
              <a:rPr sz="2400" lang="en-US">
                <a:solidFill>
                  <a:srgbClr val="FFFFFF"/>
                </a:solidFill>
              </a:rPr>
              <a:t>g</a:t>
            </a:r>
            <a:r>
              <a:rPr sz="2400" lang="en-US">
                <a:solidFill>
                  <a:srgbClr val="FFFFFF"/>
                </a:solidFill>
              </a:rPr>
              <a:t>a</a:t>
            </a:r>
            <a:r>
              <a:rPr sz="2400" lang="en-US">
                <a:solidFill>
                  <a:srgbClr val="FFFFFF"/>
                </a:solidFill>
              </a:rPr>
              <a:t>n</a:t>
            </a:r>
            <a:r>
              <a:rPr sz="2400" lang="en-US">
                <a:solidFill>
                  <a:srgbClr val="FFFFFF"/>
                </a:solidFill>
              </a:rPr>
              <a:t> </a:t>
            </a:r>
            <a:r>
              <a:rPr sz="2400" lang="en-US">
                <a:solidFill>
                  <a:srgbClr val="FFFFFF"/>
                </a:solidFill>
              </a:rPr>
              <a:t>C</a:t>
            </a:r>
            <a:r>
              <a:rPr sz="2400" lang="en-US">
                <a:solidFill>
                  <a:srgbClr val="FFFFFF"/>
                </a:solidFill>
              </a:rPr>
              <a:t>+</a:t>
            </a:r>
            <a:r>
              <a:rPr sz="2400" lang="en-US">
                <a:solidFill>
                  <a:srgbClr val="FFFFFF"/>
                </a:solidFill>
              </a:rPr>
              <a:t>+</a:t>
            </a:r>
            <a:endParaRPr sz="2400" lang="in-ID">
              <a:solidFill>
                <a:srgbClr val="000000"/>
              </a:solidFill>
            </a:endParaRPr>
          </a:p>
        </p:txBody>
      </p:sp>
      <p:pic>
        <p:nvPicPr>
          <p:cNvPr id="2097153" name=""/>
          <p:cNvPicPr>
            <a:picLocks/>
          </p:cNvPicPr>
          <p:nvPr/>
        </p:nvPicPr>
        <p:blipFill>
          <a:blip xmlns:r="http://schemas.openxmlformats.org/officeDocument/2006/relationships" r:embed="rId1"/>
          <a:srcRect l="2861" r="2861"/>
          <a:stretch>
            <a:fillRect/>
          </a:stretch>
        </p:blipFill>
        <p:spPr>
          <a:xfrm rot="0">
            <a:off x="1200375" y="1066844"/>
            <a:ext cx="2735109" cy="3167282"/>
          </a:xfrm>
          <a:prstGeom prst="rect"/>
        </p:spPr>
      </p:pic>
      <p:pic>
        <p:nvPicPr>
          <p:cNvPr id="2097154" name=""/>
          <p:cNvPicPr>
            <a:picLocks/>
          </p:cNvPicPr>
          <p:nvPr/>
        </p:nvPicPr>
        <p:blipFill>
          <a:blip xmlns:r="http://schemas.openxmlformats.org/officeDocument/2006/relationships" r:embed="rId2"/>
          <a:srcRect t="7782" b="7782"/>
          <a:stretch>
            <a:fillRect/>
          </a:stretch>
        </p:blipFill>
        <p:spPr>
          <a:xfrm rot="0">
            <a:off x="4045169" y="1066844"/>
            <a:ext cx="3428801" cy="316078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Shape 470"/>
        <p:cNvGrpSpPr/>
        <p:nvPr/>
      </p:nvGrpSpPr>
      <p:grpSpPr>
        <a:xfrm>
          <a:off x="0" y="0"/>
          <a:ext cx="0" cy="0"/>
          <a:chOff x="0" y="0"/>
          <a:chExt cx="0" cy="0"/>
        </a:xfrm>
      </p:grpSpPr>
      <p:sp>
        <p:nvSpPr>
          <p:cNvPr id="1048596" name="Google Shape;473;p2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597" name="Google Shape;474;p2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598" name="Google Shape;475;p2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599" name=""/>
          <p:cNvSpPr txBox="1"/>
          <p:nvPr/>
        </p:nvSpPr>
        <p:spPr>
          <a:xfrm>
            <a:off x="1200376" y="619804"/>
            <a:ext cx="5951407" cy="447040"/>
          </a:xfrm>
          <a:prstGeom prst="rect"/>
        </p:spPr>
        <p:txBody>
          <a:bodyPr rtlCol="0" wrap="square">
            <a:spAutoFit/>
          </a:bodyPr>
          <a:p>
            <a:r>
              <a:rPr sz="2400" lang="en-US">
                <a:solidFill>
                  <a:srgbClr val="FFFFFF"/>
                </a:solidFill>
              </a:rPr>
              <a:t>F</a:t>
            </a:r>
            <a:r>
              <a:rPr sz="2400" lang="en-US">
                <a:solidFill>
                  <a:srgbClr val="FFFFFF"/>
                </a:solidFill>
              </a:rPr>
              <a:t>l</a:t>
            </a:r>
            <a:r>
              <a:rPr sz="2400" lang="en-US">
                <a:solidFill>
                  <a:srgbClr val="FFFFFF"/>
                </a:solidFill>
              </a:rPr>
              <a:t>o</a:t>
            </a:r>
            <a:r>
              <a:rPr sz="2400" lang="en-US">
                <a:solidFill>
                  <a:srgbClr val="FFFFFF"/>
                </a:solidFill>
              </a:rPr>
              <a:t>wchart</a:t>
            </a:r>
            <a:r>
              <a:rPr sz="2400" lang="en-US">
                <a:solidFill>
                  <a:srgbClr val="FFFFFF"/>
                </a:solidFill>
              </a:rPr>
              <a:t> </a:t>
            </a:r>
            <a:r>
              <a:rPr sz="2400" lang="en-US">
                <a:solidFill>
                  <a:srgbClr val="FFFFFF"/>
                </a:solidFill>
              </a:rPr>
              <a:t>Chatbot</a:t>
            </a:r>
            <a:r>
              <a:rPr sz="2400" lang="en-US">
                <a:solidFill>
                  <a:srgbClr val="FFFFFF"/>
                </a:solidFill>
              </a:rPr>
              <a:t> </a:t>
            </a:r>
            <a:r>
              <a:rPr sz="2400" lang="en-US">
                <a:solidFill>
                  <a:srgbClr val="FFFFFF"/>
                </a:solidFill>
              </a:rPr>
              <a:t>d</a:t>
            </a:r>
            <a:r>
              <a:rPr sz="2400" lang="en-US">
                <a:solidFill>
                  <a:srgbClr val="FFFFFF"/>
                </a:solidFill>
              </a:rPr>
              <a:t>e</a:t>
            </a:r>
            <a:r>
              <a:rPr sz="2400" lang="en-US">
                <a:solidFill>
                  <a:srgbClr val="FFFFFF"/>
                </a:solidFill>
              </a:rPr>
              <a:t>n</a:t>
            </a:r>
            <a:r>
              <a:rPr sz="2400" lang="en-US">
                <a:solidFill>
                  <a:srgbClr val="FFFFFF"/>
                </a:solidFill>
              </a:rPr>
              <a:t>g</a:t>
            </a:r>
            <a:r>
              <a:rPr sz="2400" lang="en-US">
                <a:solidFill>
                  <a:srgbClr val="FFFFFF"/>
                </a:solidFill>
              </a:rPr>
              <a:t>a</a:t>
            </a:r>
            <a:r>
              <a:rPr sz="2400" lang="en-US">
                <a:solidFill>
                  <a:srgbClr val="FFFFFF"/>
                </a:solidFill>
              </a:rPr>
              <a:t>n</a:t>
            </a:r>
            <a:r>
              <a:rPr sz="2400" lang="en-US">
                <a:solidFill>
                  <a:srgbClr val="FFFFFF"/>
                </a:solidFill>
              </a:rPr>
              <a:t> </a:t>
            </a:r>
            <a:r>
              <a:rPr sz="2400" lang="en-US">
                <a:solidFill>
                  <a:srgbClr val="FFFFFF"/>
                </a:solidFill>
              </a:rPr>
              <a:t>C</a:t>
            </a:r>
            <a:r>
              <a:rPr sz="2400" lang="en-US">
                <a:solidFill>
                  <a:srgbClr val="FFFFFF"/>
                </a:solidFill>
              </a:rPr>
              <a:t>+</a:t>
            </a:r>
            <a:r>
              <a:rPr sz="2400" lang="en-US">
                <a:solidFill>
                  <a:srgbClr val="FFFFFF"/>
                </a:solidFill>
              </a:rPr>
              <a:t>+</a:t>
            </a:r>
            <a:endParaRPr sz="2400" lang="in-ID">
              <a:solidFill>
                <a:srgbClr val="000000"/>
              </a:solidFill>
            </a:endParaRPr>
          </a:p>
        </p:txBody>
      </p:sp>
      <p:pic>
        <p:nvPicPr>
          <p:cNvPr id="2097166" name=""/>
          <p:cNvPicPr>
            <a:picLocks/>
          </p:cNvPicPr>
          <p:nvPr/>
        </p:nvPicPr>
        <p:blipFill>
          <a:blip xmlns:r="http://schemas.openxmlformats.org/officeDocument/2006/relationships" r:embed="rId1"/>
          <a:srcRect t="2057" b="2057"/>
          <a:stretch>
            <a:fillRect/>
          </a:stretch>
        </p:blipFill>
        <p:spPr>
          <a:xfrm rot="0">
            <a:off x="1662972" y="1107961"/>
            <a:ext cx="3016113" cy="3274190"/>
          </a:xfrm>
          <a:prstGeom prst="rect"/>
        </p:spPr>
      </p:pic>
      <p:pic>
        <p:nvPicPr>
          <p:cNvPr id="2097167" name=""/>
          <p:cNvPicPr>
            <a:picLocks/>
          </p:cNvPicPr>
          <p:nvPr/>
        </p:nvPicPr>
        <p:blipFill>
          <a:blip xmlns:r="http://schemas.openxmlformats.org/officeDocument/2006/relationships" r:embed="rId2"/>
          <a:srcRect l="6770" r="6770"/>
          <a:stretch>
            <a:fillRect/>
          </a:stretch>
        </p:blipFill>
        <p:spPr>
          <a:xfrm rot="0">
            <a:off x="5050007" y="1107961"/>
            <a:ext cx="3016113" cy="327419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Shape 470"/>
        <p:cNvGrpSpPr/>
        <p:nvPr/>
      </p:nvGrpSpPr>
      <p:grpSpPr>
        <a:xfrm>
          <a:off x="0" y="0"/>
          <a:ext cx="0" cy="0"/>
          <a:chOff x="0" y="0"/>
          <a:chExt cx="0" cy="0"/>
        </a:xfrm>
      </p:grpSpPr>
      <p:sp>
        <p:nvSpPr>
          <p:cNvPr id="1048602" name="Google Shape;473;p2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03" name="Google Shape;474;p2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604" name="Google Shape;475;p2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605" name=""/>
          <p:cNvSpPr txBox="1"/>
          <p:nvPr/>
        </p:nvSpPr>
        <p:spPr>
          <a:xfrm>
            <a:off x="1200376" y="619804"/>
            <a:ext cx="5951407" cy="447040"/>
          </a:xfrm>
          <a:prstGeom prst="rect"/>
        </p:spPr>
        <p:txBody>
          <a:bodyPr rtlCol="0" wrap="square">
            <a:spAutoFit/>
          </a:bodyPr>
          <a:p>
            <a:r>
              <a:rPr sz="2400" lang="en-US">
                <a:solidFill>
                  <a:srgbClr val="FFFFFF"/>
                </a:solidFill>
              </a:rPr>
              <a:t>F</a:t>
            </a:r>
            <a:r>
              <a:rPr sz="2400" lang="en-US">
                <a:solidFill>
                  <a:srgbClr val="FFFFFF"/>
                </a:solidFill>
              </a:rPr>
              <a:t>l</a:t>
            </a:r>
            <a:r>
              <a:rPr sz="2400" lang="en-US">
                <a:solidFill>
                  <a:srgbClr val="FFFFFF"/>
                </a:solidFill>
              </a:rPr>
              <a:t>o</a:t>
            </a:r>
            <a:r>
              <a:rPr sz="2400" lang="en-US">
                <a:solidFill>
                  <a:srgbClr val="FFFFFF"/>
                </a:solidFill>
              </a:rPr>
              <a:t>wchart</a:t>
            </a:r>
            <a:r>
              <a:rPr sz="2400" lang="en-US">
                <a:solidFill>
                  <a:srgbClr val="FFFFFF"/>
                </a:solidFill>
              </a:rPr>
              <a:t> </a:t>
            </a:r>
            <a:r>
              <a:rPr sz="2400" lang="en-US">
                <a:solidFill>
                  <a:srgbClr val="FFFFFF"/>
                </a:solidFill>
              </a:rPr>
              <a:t>Chatbot</a:t>
            </a:r>
            <a:r>
              <a:rPr sz="2400" lang="en-US">
                <a:solidFill>
                  <a:srgbClr val="FFFFFF"/>
                </a:solidFill>
              </a:rPr>
              <a:t> </a:t>
            </a:r>
            <a:r>
              <a:rPr sz="2400" lang="en-US">
                <a:solidFill>
                  <a:srgbClr val="FFFFFF"/>
                </a:solidFill>
              </a:rPr>
              <a:t>d</a:t>
            </a:r>
            <a:r>
              <a:rPr sz="2400" lang="en-US">
                <a:solidFill>
                  <a:srgbClr val="FFFFFF"/>
                </a:solidFill>
              </a:rPr>
              <a:t>e</a:t>
            </a:r>
            <a:r>
              <a:rPr sz="2400" lang="en-US">
                <a:solidFill>
                  <a:srgbClr val="FFFFFF"/>
                </a:solidFill>
              </a:rPr>
              <a:t>n</a:t>
            </a:r>
            <a:r>
              <a:rPr sz="2400" lang="en-US">
                <a:solidFill>
                  <a:srgbClr val="FFFFFF"/>
                </a:solidFill>
              </a:rPr>
              <a:t>g</a:t>
            </a:r>
            <a:r>
              <a:rPr sz="2400" lang="en-US">
                <a:solidFill>
                  <a:srgbClr val="FFFFFF"/>
                </a:solidFill>
              </a:rPr>
              <a:t>a</a:t>
            </a:r>
            <a:r>
              <a:rPr sz="2400" lang="en-US">
                <a:solidFill>
                  <a:srgbClr val="FFFFFF"/>
                </a:solidFill>
              </a:rPr>
              <a:t>n</a:t>
            </a:r>
            <a:r>
              <a:rPr sz="2400" lang="en-US">
                <a:solidFill>
                  <a:srgbClr val="FFFFFF"/>
                </a:solidFill>
              </a:rPr>
              <a:t> </a:t>
            </a:r>
            <a:r>
              <a:rPr sz="2400" lang="en-US">
                <a:solidFill>
                  <a:srgbClr val="FFFFFF"/>
                </a:solidFill>
              </a:rPr>
              <a:t>C</a:t>
            </a:r>
            <a:r>
              <a:rPr sz="2400" lang="en-US">
                <a:solidFill>
                  <a:srgbClr val="FFFFFF"/>
                </a:solidFill>
              </a:rPr>
              <a:t>+</a:t>
            </a:r>
            <a:r>
              <a:rPr sz="2400" lang="en-US">
                <a:solidFill>
                  <a:srgbClr val="FFFFFF"/>
                </a:solidFill>
              </a:rPr>
              <a:t>+</a:t>
            </a:r>
            <a:endParaRPr sz="2400" lang="in-ID">
              <a:solidFill>
                <a:srgbClr val="000000"/>
              </a:solidFill>
            </a:endParaRPr>
          </a:p>
        </p:txBody>
      </p:sp>
      <p:pic>
        <p:nvPicPr>
          <p:cNvPr id="2097152" name=""/>
          <p:cNvPicPr>
            <a:picLocks/>
          </p:cNvPicPr>
          <p:nvPr/>
        </p:nvPicPr>
        <p:blipFill>
          <a:blip xmlns:r="http://schemas.openxmlformats.org/officeDocument/2006/relationships" r:embed="rId1"/>
          <a:stretch>
            <a:fillRect/>
          </a:stretch>
        </p:blipFill>
        <p:spPr>
          <a:xfrm rot="0">
            <a:off x="1517061" y="1066843"/>
            <a:ext cx="5340939" cy="343380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Shape 470"/>
        <p:cNvGrpSpPr/>
        <p:nvPr/>
      </p:nvGrpSpPr>
      <p:grpSpPr>
        <a:xfrm>
          <a:off x="0" y="0"/>
          <a:ext cx="0" cy="0"/>
          <a:chOff x="0" y="0"/>
          <a:chExt cx="0" cy="0"/>
        </a:xfrm>
      </p:grpSpPr>
      <p:sp>
        <p:nvSpPr>
          <p:cNvPr id="1048614" name="Google Shape;473;p2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15" name="Google Shape;474;p2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616" name="Google Shape;475;p2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617" name=""/>
          <p:cNvSpPr txBox="1"/>
          <p:nvPr/>
        </p:nvSpPr>
        <p:spPr>
          <a:xfrm>
            <a:off x="1200376" y="619804"/>
            <a:ext cx="5951407" cy="447040"/>
          </a:xfrm>
          <a:prstGeom prst="rect"/>
        </p:spPr>
        <p:txBody>
          <a:bodyPr rtlCol="0" wrap="square">
            <a:spAutoFit/>
          </a:bodyPr>
          <a:p>
            <a:r>
              <a:rPr sz="2400" lang="en-US">
                <a:solidFill>
                  <a:srgbClr val="FFFFFF"/>
                </a:solidFill>
              </a:rPr>
              <a:t>P</a:t>
            </a:r>
            <a:r>
              <a:rPr sz="2400" lang="en-US">
                <a:solidFill>
                  <a:srgbClr val="FFFFFF"/>
                </a:solidFill>
              </a:rPr>
              <a:t>s</a:t>
            </a:r>
            <a:r>
              <a:rPr sz="2400" lang="en-US">
                <a:solidFill>
                  <a:srgbClr val="FFFFFF"/>
                </a:solidFill>
              </a:rPr>
              <a:t>e</a:t>
            </a:r>
            <a:r>
              <a:rPr sz="2400" lang="en-US">
                <a:solidFill>
                  <a:srgbClr val="FFFFFF"/>
                </a:solidFill>
              </a:rPr>
              <a:t>u</a:t>
            </a:r>
            <a:r>
              <a:rPr sz="2400" lang="en-US">
                <a:solidFill>
                  <a:srgbClr val="FFFFFF"/>
                </a:solidFill>
              </a:rPr>
              <a:t>d</a:t>
            </a:r>
            <a:r>
              <a:rPr sz="2400" lang="en-US">
                <a:solidFill>
                  <a:srgbClr val="FFFFFF"/>
                </a:solidFill>
              </a:rPr>
              <a:t>ocode</a:t>
            </a:r>
            <a:r>
              <a:rPr sz="2400" lang="en-US">
                <a:solidFill>
                  <a:srgbClr val="FFFFFF"/>
                </a:solidFill>
              </a:rPr>
              <a:t> </a:t>
            </a:r>
            <a:r>
              <a:rPr sz="2400" lang="en-US">
                <a:solidFill>
                  <a:srgbClr val="FFFFFF"/>
                </a:solidFill>
              </a:rPr>
              <a:t>Chatbot</a:t>
            </a:r>
            <a:r>
              <a:rPr sz="2400" lang="en-US">
                <a:solidFill>
                  <a:srgbClr val="FFFFFF"/>
                </a:solidFill>
              </a:rPr>
              <a:t> </a:t>
            </a:r>
            <a:r>
              <a:rPr sz="2400" lang="en-US">
                <a:solidFill>
                  <a:srgbClr val="FFFFFF"/>
                </a:solidFill>
              </a:rPr>
              <a:t>d</a:t>
            </a:r>
            <a:r>
              <a:rPr sz="2400" lang="en-US">
                <a:solidFill>
                  <a:srgbClr val="FFFFFF"/>
                </a:solidFill>
              </a:rPr>
              <a:t>e</a:t>
            </a:r>
            <a:r>
              <a:rPr sz="2400" lang="en-US">
                <a:solidFill>
                  <a:srgbClr val="FFFFFF"/>
                </a:solidFill>
              </a:rPr>
              <a:t>n</a:t>
            </a:r>
            <a:r>
              <a:rPr sz="2400" lang="en-US">
                <a:solidFill>
                  <a:srgbClr val="FFFFFF"/>
                </a:solidFill>
              </a:rPr>
              <a:t>g</a:t>
            </a:r>
            <a:r>
              <a:rPr sz="2400" lang="en-US">
                <a:solidFill>
                  <a:srgbClr val="FFFFFF"/>
                </a:solidFill>
              </a:rPr>
              <a:t>a</a:t>
            </a:r>
            <a:r>
              <a:rPr sz="2400" lang="en-US">
                <a:solidFill>
                  <a:srgbClr val="FFFFFF"/>
                </a:solidFill>
              </a:rPr>
              <a:t>n</a:t>
            </a:r>
            <a:r>
              <a:rPr sz="2400" lang="en-US">
                <a:solidFill>
                  <a:srgbClr val="FFFFFF"/>
                </a:solidFill>
              </a:rPr>
              <a:t> </a:t>
            </a:r>
            <a:r>
              <a:rPr sz="2400" lang="en-US">
                <a:solidFill>
                  <a:srgbClr val="FFFFFF"/>
                </a:solidFill>
              </a:rPr>
              <a:t>C</a:t>
            </a:r>
            <a:r>
              <a:rPr sz="2400" lang="en-US">
                <a:solidFill>
                  <a:srgbClr val="FFFFFF"/>
                </a:solidFill>
              </a:rPr>
              <a:t>+</a:t>
            </a:r>
            <a:r>
              <a:rPr sz="2400" lang="en-US">
                <a:solidFill>
                  <a:srgbClr val="FFFFFF"/>
                </a:solidFill>
              </a:rPr>
              <a:t>+</a:t>
            </a:r>
            <a:endParaRPr sz="2400" lang="in-ID">
              <a:solidFill>
                <a:srgbClr val="000000"/>
              </a:solidFill>
            </a:endParaRPr>
          </a:p>
        </p:txBody>
      </p:sp>
      <p:pic>
        <p:nvPicPr>
          <p:cNvPr id="2097155" name=""/>
          <p:cNvPicPr>
            <a:picLocks/>
          </p:cNvPicPr>
          <p:nvPr/>
        </p:nvPicPr>
        <p:blipFill>
          <a:blip xmlns:r="http://schemas.openxmlformats.org/officeDocument/2006/relationships" r:embed="rId1"/>
          <a:stretch>
            <a:fillRect/>
          </a:stretch>
        </p:blipFill>
        <p:spPr>
          <a:xfrm rot="0">
            <a:off x="1200375" y="1066844"/>
            <a:ext cx="2735109" cy="3167282"/>
          </a:xfrm>
          <a:prstGeom prst="rect"/>
        </p:spPr>
      </p:pic>
      <p:pic>
        <p:nvPicPr>
          <p:cNvPr id="2097156" name=""/>
          <p:cNvPicPr>
            <a:picLocks/>
          </p:cNvPicPr>
          <p:nvPr/>
        </p:nvPicPr>
        <p:blipFill>
          <a:blip xmlns:r="http://schemas.openxmlformats.org/officeDocument/2006/relationships" r:embed="rId2"/>
          <a:stretch>
            <a:fillRect/>
          </a:stretch>
        </p:blipFill>
        <p:spPr>
          <a:xfrm rot="0">
            <a:off x="4045169" y="1066844"/>
            <a:ext cx="3428801" cy="316078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Shape 479"/>
        <p:cNvGrpSpPr/>
        <p:nvPr/>
      </p:nvGrpSpPr>
      <p:grpSpPr>
        <a:xfrm>
          <a:off x="0" y="0"/>
          <a:ext cx="0" cy="0"/>
          <a:chOff x="0" y="0"/>
          <a:chExt cx="0" cy="0"/>
        </a:xfrm>
      </p:grpSpPr>
      <p:sp>
        <p:nvSpPr>
          <p:cNvPr id="1048675" name="Google Shape;489;p29"/>
          <p:cNvSpPr txBox="1"/>
          <p:nvPr>
            <p:ph type="title" idx="9"/>
          </p:nvPr>
        </p:nvSpPr>
        <p:spPr>
          <a:xfrm>
            <a:off x="1143250" y="582700"/>
            <a:ext cx="7290600" cy="5412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US">
                <a:solidFill>
                  <a:srgbClr val="FFCB00"/>
                </a:solidFill>
              </a:rPr>
              <a:t>Source code</a:t>
            </a:r>
            <a:r>
              <a:rPr lang="en"/>
              <a:t> </a:t>
            </a:r>
            <a:r>
              <a:rPr lang="en">
                <a:solidFill>
                  <a:schemeClr val="accent2"/>
                </a:solidFill>
              </a:rPr>
              <a:t>‘</a:t>
            </a:r>
            <a:r>
              <a:rPr lang="en-US">
                <a:solidFill>
                  <a:schemeClr val="accent2"/>
                </a:solidFill>
              </a:rPr>
              <a:t>P</a:t>
            </a:r>
            <a:r>
              <a:rPr lang="en-US">
                <a:solidFill>
                  <a:schemeClr val="accent2"/>
                </a:solidFill>
              </a:rPr>
              <a:t>r</a:t>
            </a:r>
            <a:r>
              <a:rPr lang="en-US">
                <a:solidFill>
                  <a:schemeClr val="accent2"/>
                </a:solidFill>
              </a:rPr>
              <a:t>o</a:t>
            </a:r>
            <a:r>
              <a:rPr lang="en-US">
                <a:solidFill>
                  <a:schemeClr val="accent2"/>
                </a:solidFill>
              </a:rPr>
              <a:t>t</a:t>
            </a:r>
            <a:r>
              <a:rPr lang="en-US">
                <a:solidFill>
                  <a:schemeClr val="accent2"/>
                </a:solidFill>
              </a:rPr>
              <a:t>o</a:t>
            </a:r>
            <a:r>
              <a:rPr lang="en-US">
                <a:solidFill>
                  <a:schemeClr val="accent2"/>
                </a:solidFill>
              </a:rPr>
              <a:t>t</a:t>
            </a:r>
            <a:r>
              <a:rPr lang="en-US">
                <a:solidFill>
                  <a:schemeClr val="accent2"/>
                </a:solidFill>
              </a:rPr>
              <a:t>i</a:t>
            </a:r>
            <a:r>
              <a:rPr lang="en-US">
                <a:solidFill>
                  <a:schemeClr val="accent2"/>
                </a:solidFill>
              </a:rPr>
              <a:t>p</a:t>
            </a:r>
            <a:r>
              <a:rPr lang="en-US">
                <a:solidFill>
                  <a:schemeClr val="accent2"/>
                </a:solidFill>
              </a:rPr>
              <a:t>e</a:t>
            </a:r>
            <a:r>
              <a:rPr lang="en-US">
                <a:solidFill>
                  <a:schemeClr val="accent2"/>
                </a:solidFill>
              </a:rPr>
              <a:t> </a:t>
            </a:r>
            <a:r>
              <a:rPr lang="en-US">
                <a:solidFill>
                  <a:schemeClr val="accent2"/>
                </a:solidFill>
              </a:rPr>
              <a:t>C</a:t>
            </a:r>
            <a:r>
              <a:rPr lang="en-US">
                <a:solidFill>
                  <a:schemeClr val="accent2"/>
                </a:solidFill>
              </a:rPr>
              <a:t>h</a:t>
            </a:r>
            <a:r>
              <a:rPr lang="en-US">
                <a:solidFill>
                  <a:schemeClr val="accent2"/>
                </a:solidFill>
              </a:rPr>
              <a:t>a</a:t>
            </a:r>
            <a:r>
              <a:rPr lang="en-US">
                <a:solidFill>
                  <a:schemeClr val="accent2"/>
                </a:solidFill>
              </a:rPr>
              <a:t>t</a:t>
            </a:r>
            <a:r>
              <a:rPr lang="en-US">
                <a:solidFill>
                  <a:schemeClr val="accent2"/>
                </a:solidFill>
              </a:rPr>
              <a:t>b</a:t>
            </a:r>
            <a:r>
              <a:rPr lang="en-US">
                <a:solidFill>
                  <a:schemeClr val="accent2"/>
                </a:solidFill>
              </a:rPr>
              <a:t>o</a:t>
            </a:r>
            <a:r>
              <a:rPr lang="en-US">
                <a:solidFill>
                  <a:schemeClr val="accent2"/>
                </a:solidFill>
              </a:rPr>
              <a:t>t</a:t>
            </a:r>
            <a:r>
              <a:rPr lang="en">
                <a:solidFill>
                  <a:schemeClr val="accent2"/>
                </a:solidFill>
              </a:rPr>
              <a:t>’</a:t>
            </a:r>
            <a:r>
              <a:rPr lang="en"/>
              <a:t> </a:t>
            </a:r>
            <a:r>
              <a:rPr lang="en">
                <a:solidFill>
                  <a:schemeClr val="accent6"/>
                </a:solidFill>
              </a:rPr>
              <a:t>{</a:t>
            </a:r>
            <a:endParaRPr>
              <a:solidFill>
                <a:schemeClr val="accent6"/>
              </a:solidFill>
            </a:endParaRPr>
          </a:p>
        </p:txBody>
      </p:sp>
      <p:grpSp>
        <p:nvGrpSpPr>
          <p:cNvPr id="64" name="Google Shape;490;p29"/>
          <p:cNvGrpSpPr/>
          <p:nvPr/>
        </p:nvGrpSpPr>
        <p:grpSpPr>
          <a:xfrm>
            <a:off x="1084825" y="1168950"/>
            <a:ext cx="506100" cy="3401075"/>
            <a:chOff x="1084825" y="1168950"/>
            <a:chExt cx="506100" cy="3401075"/>
          </a:xfrm>
        </p:grpSpPr>
        <p:sp>
          <p:nvSpPr>
            <p:cNvPr id="1048676" name="Google Shape;491;p29"/>
            <p:cNvSpPr txBox="1"/>
            <p:nvPr/>
          </p:nvSpPr>
          <p:spPr>
            <a:xfrm>
              <a:off x="1084825" y="3954425"/>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45729" name="Google Shape;492;p29"/>
            <p:cNvCxnSpPr>
              <a:cxnSpLocks/>
            </p:cNvCxnSpPr>
            <p:nvPr/>
          </p:nvCxnSpPr>
          <p:spPr>
            <a:xfrm>
              <a:off x="1337875" y="1168950"/>
              <a:ext cx="0" cy="2764500"/>
            </a:xfrm>
            <a:prstGeom prst="straightConnector1"/>
            <a:noFill/>
            <a:ln w="9525" cap="flat" cmpd="sng">
              <a:solidFill>
                <a:schemeClr val="accent4"/>
              </a:solidFill>
              <a:prstDash val="solid"/>
              <a:round/>
              <a:headEnd type="none" w="med" len="med"/>
              <a:tailEnd type="none" w="med" len="med"/>
            </a:ln>
          </p:spPr>
        </p:cxnSp>
      </p:grpSp>
      <p:sp>
        <p:nvSpPr>
          <p:cNvPr id="1048677" name="Google Shape;493;p29"/>
          <p:cNvSpPr txBox="1"/>
          <p:nvPr>
            <p:ph type="subTitle" idx="1"/>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78" name="Google Shape;494;p29"/>
          <p:cNvSpPr txBox="1"/>
          <p:nvPr>
            <p:ph type="subTitle" idx="1"/>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679" name="Google Shape;495;p29"/>
          <p:cNvSpPr txBox="1"/>
          <p:nvPr>
            <p:ph type="subTitle" idx="1"/>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680" name=""/>
          <p:cNvSpPr txBox="1"/>
          <p:nvPr/>
        </p:nvSpPr>
        <p:spPr>
          <a:xfrm>
            <a:off x="1590925" y="2900085"/>
            <a:ext cx="6224969" cy="929639"/>
          </a:xfrm>
          <a:prstGeom prst="rect"/>
        </p:spPr>
        <p:txBody>
          <a:bodyPr rtlCol="0" wrap="square">
            <a:spAutoFit/>
          </a:bodyPr>
          <a:p>
            <a:r>
              <a:rPr sz="2800" lang="in-ID">
                <a:solidFill>
                  <a:srgbClr val="3399FF"/>
                </a:solidFill>
                <a:hlinkClick r:id="rId1"/>
              </a:rPr>
              <a:t>https://github.com/fawwazjs/Chatbot-C-</a:t>
            </a:r>
            <a:endParaRPr sz="2800" lang="in-ID">
              <a:solidFill>
                <a:srgbClr val="3399FF"/>
              </a:solidFill>
            </a:endParaRPr>
          </a:p>
        </p:txBody>
      </p:sp>
      <p:pic>
        <p:nvPicPr>
          <p:cNvPr id="2097158" name=""/>
          <p:cNvPicPr>
            <a:picLocks/>
          </p:cNvPicPr>
          <p:nvPr/>
        </p:nvPicPr>
        <p:blipFill>
          <a:blip xmlns:r="http://schemas.openxmlformats.org/officeDocument/2006/relationships" r:embed="rId2"/>
          <a:srcRect t="1399" b="1399"/>
          <a:stretch>
            <a:fillRect/>
          </a:stretch>
        </p:blipFill>
        <p:spPr>
          <a:xfrm rot="0">
            <a:off x="1590924" y="1168949"/>
            <a:ext cx="3456770" cy="168104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3" name="Shape 511"/>
        <p:cNvGrpSpPr/>
        <p:nvPr/>
      </p:nvGrpSpPr>
      <p:grpSpPr>
        <a:xfrm>
          <a:off x="0" y="0"/>
          <a:ext cx="0" cy="0"/>
          <a:chOff x="0" y="0"/>
          <a:chExt cx="0" cy="0"/>
        </a:xfrm>
      </p:grpSpPr>
      <p:sp>
        <p:nvSpPr>
          <p:cNvPr id="1048837" name="Google Shape;512;p31"/>
          <p:cNvSpPr txBox="1"/>
          <p:nvPr>
            <p:ph type="subTitle" idx="2"/>
          </p:nvPr>
        </p:nvSpPr>
        <p:spPr>
          <a:xfrm>
            <a:off x="2238048" y="1448938"/>
            <a:ext cx="5941137" cy="706584"/>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
              <a:t>C++ dapat digunakan untuk membuat program prototipe chatbot. Tetapi chatbot menggunakan pemrograman C++ tidak efektif, karena bahasa pemrograman C++ sendiri banyak sintaksisnya dan tidak efisien karena menghabiskan banyak waktu untuk mengetik sintaksis dari C++ sendiri.</a:t>
            </a:r>
            <a:endParaRPr altLang="en-US" lang="zh-CN"/>
          </a:p>
          <a:p>
            <a:pPr algn="l" indent="0" lvl="0" marL="0" rtl="0">
              <a:spcBef>
                <a:spcPts val="0"/>
              </a:spcBef>
              <a:spcAft>
                <a:spcPts val="0"/>
              </a:spcAft>
              <a:buNone/>
            </a:pPr>
            <a:r>
              <a:rPr lang="en"/>
              <a:t> </a:t>
            </a:r>
            <a:r>
              <a:rPr lang="en-US">
                <a:solidFill>
                  <a:srgbClr val="FFFFFF"/>
                </a:solidFill>
              </a:rPr>
              <a:t>&gt;</a:t>
            </a:r>
            <a:endParaRPr altLang="en-US" lang="zh-CN"/>
          </a:p>
        </p:txBody>
      </p:sp>
      <p:sp>
        <p:nvSpPr>
          <p:cNvPr id="1048838" name="Google Shape;513;p31"/>
          <p:cNvSpPr txBox="1"/>
          <p:nvPr>
            <p:ph type="subTitle" idx="1"/>
          </p:nvPr>
        </p:nvSpPr>
        <p:spPr>
          <a:xfrm>
            <a:off x="2238047" y="2861583"/>
            <a:ext cx="5996074" cy="706584"/>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
              <a:t>Kelebihan bahasa pemrograman C++ yaitu memiliki program compile yang cepat daripada bahasa pemrograman sejenisnya, kemampuan untuk mengakses fitur sistem operasi dan perangkat keras dengan mudah, juga memiliki library yang kaya dan dukungan komunitas yang besar.</a:t>
            </a:r>
            <a:r>
              <a:rPr lang="en"/>
              <a:t> &gt;</a:t>
            </a:r>
            <a:endParaRPr altLang="en-US" lang="zh-CN"/>
          </a:p>
        </p:txBody>
      </p:sp>
      <p:sp>
        <p:nvSpPr>
          <p:cNvPr id="1048839" name="Google Shape;515;p31"/>
          <p:cNvSpPr txBox="1"/>
          <p:nvPr>
            <p:ph type="title"/>
          </p:nvPr>
        </p:nvSpPr>
        <p:spPr>
          <a:xfrm>
            <a:off x="1143250" y="621240"/>
            <a:ext cx="4057200" cy="5307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t>K</a:t>
            </a:r>
            <a:r>
              <a:rPr lang="en-US"/>
              <a:t>e</a:t>
            </a:r>
            <a:r>
              <a:rPr lang="en-US"/>
              <a:t>s</a:t>
            </a:r>
            <a:r>
              <a:rPr lang="en-US"/>
              <a:t>i</a:t>
            </a:r>
            <a:r>
              <a:rPr lang="en-US"/>
              <a:t>m</a:t>
            </a:r>
            <a:r>
              <a:rPr lang="en-US"/>
              <a:t>pulan</a:t>
            </a:r>
            <a:r>
              <a:rPr lang="en"/>
              <a:t> &lt; /1 &gt; </a:t>
            </a:r>
            <a:r>
              <a:rPr lang="en">
                <a:solidFill>
                  <a:schemeClr val="accent6"/>
                </a:solidFill>
              </a:rPr>
              <a:t>{</a:t>
            </a:r>
            <a:r>
              <a:rPr lang="en"/>
              <a:t> </a:t>
            </a:r>
            <a:endParaRPr altLang="en-US" lang="zh-CN"/>
          </a:p>
        </p:txBody>
      </p:sp>
      <p:grpSp>
        <p:nvGrpSpPr>
          <p:cNvPr id="104" name="Google Shape;516;p31"/>
          <p:cNvGrpSpPr/>
          <p:nvPr/>
        </p:nvGrpSpPr>
        <p:grpSpPr>
          <a:xfrm>
            <a:off x="1707884" y="1417701"/>
            <a:ext cx="320076" cy="320076"/>
            <a:chOff x="1562938" y="4248450"/>
            <a:chExt cx="475950" cy="475950"/>
          </a:xfrm>
        </p:grpSpPr>
        <p:sp>
          <p:nvSpPr>
            <p:cNvPr id="1048840" name="Google Shape;517;p31"/>
            <p:cNvSpPr/>
            <p:nvPr/>
          </p:nvSpPr>
          <p:spPr>
            <a:xfrm>
              <a:off x="1571938" y="4257450"/>
              <a:ext cx="457475" cy="290150"/>
            </a:xfrm>
            <a:custGeom>
              <a:avLst/>
              <a:ah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1" name="Google Shape;518;p31"/>
            <p:cNvSpPr/>
            <p:nvPr/>
          </p:nvSpPr>
          <p:spPr>
            <a:xfrm>
              <a:off x="1611763" y="4294900"/>
              <a:ext cx="377825" cy="252700"/>
            </a:xfrm>
            <a:custGeom>
              <a:avLst/>
              <a:ah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2" name="Google Shape;519;p31"/>
            <p:cNvSpPr/>
            <p:nvPr/>
          </p:nvSpPr>
          <p:spPr>
            <a:xfrm>
              <a:off x="1875338" y="4356050"/>
              <a:ext cx="73975" cy="92950"/>
            </a:xfrm>
            <a:custGeom>
              <a:avLst/>
              <a:ah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3" name="Google Shape;520;p31"/>
            <p:cNvSpPr/>
            <p:nvPr/>
          </p:nvSpPr>
          <p:spPr>
            <a:xfrm>
              <a:off x="1571938" y="4547575"/>
              <a:ext cx="457475" cy="167350"/>
            </a:xfrm>
            <a:custGeom>
              <a:avLst/>
              <a:ah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4" name="Google Shape;521;p31"/>
            <p:cNvSpPr/>
            <p:nvPr/>
          </p:nvSpPr>
          <p:spPr>
            <a:xfrm>
              <a:off x="1763463" y="4356050"/>
              <a:ext cx="74450" cy="92950"/>
            </a:xfrm>
            <a:custGeom>
              <a:avLst/>
              <a:ah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5" name="Google Shape;522;p31"/>
            <p:cNvSpPr/>
            <p:nvPr/>
          </p:nvSpPr>
          <p:spPr>
            <a:xfrm>
              <a:off x="1652063" y="4356050"/>
              <a:ext cx="74450" cy="92950"/>
            </a:xfrm>
            <a:custGeom>
              <a:avLst/>
              <a:ahLst/>
              <a:rect l="l" t="t" r="r" b="b"/>
              <a:pathLst>
                <a:path w="2978" h="3718" extrusionOk="0">
                  <a:moveTo>
                    <a:pt x="0" y="1"/>
                  </a:moveTo>
                  <a:lnTo>
                    <a:pt x="0" y="3717"/>
                  </a:lnTo>
                  <a:lnTo>
                    <a:pt x="2977" y="3717"/>
                  </a:lnTo>
                  <a:lnTo>
                    <a:pt x="2977" y="1"/>
                  </a:lnTo>
                  <a:close/>
                </a:path>
              </a:pathLst>
            </a:custGeom>
            <a:solidFill>
              <a:srgbClr val="E7E7E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6" name="Google Shape;523;p31"/>
            <p:cNvSpPr/>
            <p:nvPr/>
          </p:nvSpPr>
          <p:spPr>
            <a:xfrm>
              <a:off x="1828413" y="4575450"/>
              <a:ext cx="21825" cy="18600"/>
            </a:xfrm>
            <a:custGeom>
              <a:avLst/>
              <a:ah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7" name="Google Shape;524;p31"/>
            <p:cNvSpPr/>
            <p:nvPr/>
          </p:nvSpPr>
          <p:spPr>
            <a:xfrm>
              <a:off x="1562938" y="4248450"/>
              <a:ext cx="475950" cy="475950"/>
            </a:xfrm>
            <a:custGeom>
              <a:avLst/>
              <a:ah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8" name="Google Shape;525;p31"/>
            <p:cNvSpPr/>
            <p:nvPr/>
          </p:nvSpPr>
          <p:spPr>
            <a:xfrm>
              <a:off x="1642588" y="4346575"/>
              <a:ext cx="92925" cy="111900"/>
            </a:xfrm>
            <a:custGeom>
              <a:avLst/>
              <a:ah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9" name="Google Shape;526;p31"/>
            <p:cNvSpPr/>
            <p:nvPr/>
          </p:nvSpPr>
          <p:spPr>
            <a:xfrm>
              <a:off x="1753988" y="4346575"/>
              <a:ext cx="93400" cy="111900"/>
            </a:xfrm>
            <a:custGeom>
              <a:avLst/>
              <a:ah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0" name="Google Shape;527;p31"/>
            <p:cNvSpPr/>
            <p:nvPr/>
          </p:nvSpPr>
          <p:spPr>
            <a:xfrm>
              <a:off x="1865838" y="4346575"/>
              <a:ext cx="92950" cy="111900"/>
            </a:xfrm>
            <a:custGeom>
              <a:avLst/>
              <a:ah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1" name="Google Shape;528;p31"/>
            <p:cNvSpPr/>
            <p:nvPr/>
          </p:nvSpPr>
          <p:spPr>
            <a:xfrm>
              <a:off x="1639738" y="4476950"/>
              <a:ext cx="99100" cy="18500"/>
            </a:xfrm>
            <a:custGeom>
              <a:avLst/>
              <a:ah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2" name="Google Shape;529;p31"/>
            <p:cNvSpPr/>
            <p:nvPr/>
          </p:nvSpPr>
          <p:spPr>
            <a:xfrm>
              <a:off x="1751138" y="4476950"/>
              <a:ext cx="99100" cy="18500"/>
            </a:xfrm>
            <a:custGeom>
              <a:avLst/>
              <a:ah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3" name="Google Shape;530;p31"/>
            <p:cNvSpPr/>
            <p:nvPr/>
          </p:nvSpPr>
          <p:spPr>
            <a:xfrm>
              <a:off x="1862538" y="4476950"/>
              <a:ext cx="99575" cy="18500"/>
            </a:xfrm>
            <a:custGeom>
              <a:avLst/>
              <a:ah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4" name="Google Shape;531;p31"/>
            <p:cNvSpPr/>
            <p:nvPr/>
          </p:nvSpPr>
          <p:spPr>
            <a:xfrm>
              <a:off x="1751138" y="4575525"/>
              <a:ext cx="62125" cy="18525"/>
            </a:xfrm>
            <a:custGeom>
              <a:avLst/>
              <a:ah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05" name="Google Shape;532;p31"/>
          <p:cNvGrpSpPr/>
          <p:nvPr/>
        </p:nvGrpSpPr>
        <p:grpSpPr>
          <a:xfrm>
            <a:off x="1707871" y="2792990"/>
            <a:ext cx="320088" cy="260682"/>
            <a:chOff x="5899913" y="4248925"/>
            <a:chExt cx="639025" cy="524300"/>
          </a:xfrm>
        </p:grpSpPr>
        <p:sp>
          <p:nvSpPr>
            <p:cNvPr id="1048855" name="Google Shape;533;p31"/>
            <p:cNvSpPr/>
            <p:nvPr/>
          </p:nvSpPr>
          <p:spPr>
            <a:xfrm>
              <a:off x="5937363" y="4261725"/>
              <a:ext cx="564600" cy="399175"/>
            </a:xfrm>
            <a:custGeom>
              <a:avLst/>
              <a:ah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6" name="Google Shape;534;p31"/>
            <p:cNvSpPr/>
            <p:nvPr/>
          </p:nvSpPr>
          <p:spPr>
            <a:xfrm>
              <a:off x="6070088" y="4498750"/>
              <a:ext cx="299150" cy="112375"/>
            </a:xfrm>
            <a:custGeom>
              <a:avLst/>
              <a:ah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7" name="Google Shape;535;p31"/>
            <p:cNvSpPr/>
            <p:nvPr/>
          </p:nvSpPr>
          <p:spPr>
            <a:xfrm>
              <a:off x="6070088" y="4423850"/>
              <a:ext cx="299150" cy="112375"/>
            </a:xfrm>
            <a:custGeom>
              <a:avLst/>
              <a:ah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8" name="Google Shape;536;p31"/>
            <p:cNvSpPr/>
            <p:nvPr/>
          </p:nvSpPr>
          <p:spPr>
            <a:xfrm>
              <a:off x="6070088" y="4311975"/>
              <a:ext cx="299150" cy="149825"/>
            </a:xfrm>
            <a:custGeom>
              <a:avLst/>
              <a:ah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9" name="Google Shape;537;p31"/>
            <p:cNvSpPr/>
            <p:nvPr/>
          </p:nvSpPr>
          <p:spPr>
            <a:xfrm>
              <a:off x="5912713" y="4660875"/>
              <a:ext cx="613900" cy="100025"/>
            </a:xfrm>
            <a:custGeom>
              <a:avLst/>
              <a:ah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0" name="Google Shape;538;p31"/>
            <p:cNvSpPr/>
            <p:nvPr/>
          </p:nvSpPr>
          <p:spPr>
            <a:xfrm>
              <a:off x="6157313" y="4698300"/>
              <a:ext cx="29425" cy="25150"/>
            </a:xfrm>
            <a:custGeom>
              <a:avLst/>
              <a:ah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1" name="Google Shape;539;p31"/>
            <p:cNvSpPr/>
            <p:nvPr/>
          </p:nvSpPr>
          <p:spPr>
            <a:xfrm>
              <a:off x="5899913" y="4248925"/>
              <a:ext cx="639025" cy="524300"/>
            </a:xfrm>
            <a:custGeom>
              <a:avLst/>
              <a:ah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2" name="Google Shape;540;p31"/>
            <p:cNvSpPr/>
            <p:nvPr/>
          </p:nvSpPr>
          <p:spPr>
            <a:xfrm>
              <a:off x="6202813" y="4698325"/>
              <a:ext cx="83475" cy="25125"/>
            </a:xfrm>
            <a:custGeom>
              <a:avLst/>
              <a:ah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3" name="Google Shape;541;p31"/>
            <p:cNvSpPr/>
            <p:nvPr/>
          </p:nvSpPr>
          <p:spPr>
            <a:xfrm>
              <a:off x="6054913" y="4299050"/>
              <a:ext cx="329500" cy="324400"/>
            </a:xfrm>
            <a:custGeom>
              <a:avLst/>
              <a:ah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64" name="Google Shape;542;p31"/>
          <p:cNvSpPr txBox="1"/>
          <p:nvPr>
            <p:ph type="subTitle" idx="2"/>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865" name="Google Shape;543;p31"/>
          <p:cNvSpPr txBox="1"/>
          <p:nvPr>
            <p:ph type="subTitle" idx="2"/>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866" name="Google Shape;544;p31"/>
          <p:cNvSpPr txBox="1"/>
          <p:nvPr>
            <p:ph type="subTitle" idx="2"/>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grpSp>
        <p:nvGrpSpPr>
          <p:cNvPr id="106" name="Google Shape;545;p31"/>
          <p:cNvGrpSpPr/>
          <p:nvPr/>
        </p:nvGrpSpPr>
        <p:grpSpPr>
          <a:xfrm>
            <a:off x="1614876" y="1364434"/>
            <a:ext cx="506092" cy="426611"/>
            <a:chOff x="1665363" y="1706700"/>
            <a:chExt cx="578325" cy="487500"/>
          </a:xfrm>
        </p:grpSpPr>
        <p:sp>
          <p:nvSpPr>
            <p:cNvPr id="1048867"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8"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07" name="Google Shape;548;p31"/>
          <p:cNvGrpSpPr/>
          <p:nvPr/>
        </p:nvGrpSpPr>
        <p:grpSpPr>
          <a:xfrm>
            <a:off x="1639757" y="2710027"/>
            <a:ext cx="506092" cy="426611"/>
            <a:chOff x="1665363" y="1706700"/>
            <a:chExt cx="578325" cy="487500"/>
          </a:xfrm>
        </p:grpSpPr>
        <p:sp>
          <p:nvSpPr>
            <p:cNvPr id="1048869"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0"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cxnSp>
        <p:nvCxnSpPr>
          <p:cNvPr id="3145738" name="Google Shape;552;p31"/>
          <p:cNvCxnSpPr>
            <a:cxnSpLocks/>
          </p:cNvCxnSpPr>
          <p:nvPr/>
        </p:nvCxnSpPr>
        <p:spPr>
          <a:xfrm>
            <a:off x="1335345" y="1807398"/>
            <a:ext cx="2530" cy="2127464"/>
          </a:xfrm>
          <a:prstGeom prst="straightConnector1"/>
          <a:noFill/>
          <a:ln w="9525" cap="flat" cmpd="sng">
            <a:solidFill>
              <a:schemeClr val="accent4"/>
            </a:solidFill>
            <a:prstDash val="solid"/>
            <a:round/>
            <a:headEnd type="none" w="med" len="med"/>
            <a:tailEnd type="none" w="med" len="med"/>
          </a:ln>
        </p:spPr>
      </p:cxnSp>
      <p:grpSp>
        <p:nvGrpSpPr>
          <p:cNvPr id="108" name="Google Shape;554;p31"/>
          <p:cNvGrpSpPr/>
          <p:nvPr/>
        </p:nvGrpSpPr>
        <p:grpSpPr>
          <a:xfrm>
            <a:off x="1084824" y="1208049"/>
            <a:ext cx="506100" cy="3342413"/>
            <a:chOff x="1084824" y="3203163"/>
            <a:chExt cx="506100" cy="3342413"/>
          </a:xfrm>
        </p:grpSpPr>
        <p:cxnSp>
          <p:nvCxnSpPr>
            <p:cNvPr id="3145739" name="Google Shape;555;p31"/>
            <p:cNvCxnSpPr>
              <a:cxnSpLocks/>
            </p:cNvCxnSpPr>
            <p:nvPr/>
          </p:nvCxnSpPr>
          <p:spPr>
            <a:xfrm>
              <a:off x="1337875" y="3203163"/>
              <a:ext cx="0" cy="731700"/>
            </a:xfrm>
            <a:prstGeom prst="straightConnector1"/>
            <a:noFill/>
            <a:ln w="9525" cap="flat" cmpd="sng">
              <a:solidFill>
                <a:schemeClr val="accent4"/>
              </a:solidFill>
              <a:prstDash val="solid"/>
              <a:round/>
              <a:headEnd type="none" w="med" len="med"/>
              <a:tailEnd type="none" w="med" len="med"/>
            </a:ln>
          </p:spPr>
        </p:cxnSp>
        <p:sp>
          <p:nvSpPr>
            <p:cNvPr id="1048871" name="Google Shape;556;p31"/>
            <p:cNvSpPr txBox="1"/>
            <p:nvPr/>
          </p:nvSpPr>
          <p:spPr>
            <a:xfrm>
              <a:off x="1084824" y="5929976"/>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1" name="Shape 511"/>
        <p:cNvGrpSpPr/>
        <p:nvPr/>
      </p:nvGrpSpPr>
      <p:grpSpPr>
        <a:xfrm>
          <a:off x="0" y="0"/>
          <a:ext cx="0" cy="0"/>
          <a:chOff x="0" y="0"/>
          <a:chExt cx="0" cy="0"/>
        </a:xfrm>
      </p:grpSpPr>
      <p:sp>
        <p:nvSpPr>
          <p:cNvPr id="1048874" name="Google Shape;512;p31"/>
          <p:cNvSpPr txBox="1"/>
          <p:nvPr>
            <p:ph type="subTitle" idx="2"/>
          </p:nvPr>
        </p:nvSpPr>
        <p:spPr>
          <a:xfrm>
            <a:off x="2238048" y="1448938"/>
            <a:ext cx="5941137" cy="706584"/>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US"/>
              <a:t>Solusi atau library dalam bahasa pemrograman C++ sendiri sangat banyak termasuk untuk program chatbot. Beberapa library yang digunakan untuk pengembangan chatbot diantaranya Boost.Asio, Boost.Spirit, dan NLTK-CPP.</a:t>
            </a:r>
            <a:r>
              <a:rPr lang="en"/>
              <a:t> </a:t>
            </a:r>
            <a:r>
              <a:rPr lang="en-US">
                <a:solidFill>
                  <a:srgbClr val="FFFFFF"/>
                </a:solidFill>
              </a:rPr>
              <a:t>&gt;</a:t>
            </a:r>
            <a:endParaRPr altLang="en-US" lang="zh-CN"/>
          </a:p>
        </p:txBody>
      </p:sp>
      <p:sp>
        <p:nvSpPr>
          <p:cNvPr id="1048875" name="Google Shape;513;p31"/>
          <p:cNvSpPr txBox="1"/>
          <p:nvPr>
            <p:ph type="subTitle" idx="1"/>
          </p:nvPr>
        </p:nvSpPr>
        <p:spPr>
          <a:xfrm>
            <a:off x="2238047" y="2861583"/>
            <a:ext cx="5996074" cy="706584"/>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US"/>
              <a:t>C++ memiliki sifat lebih mudah digunakan, lebih portabel (mudah diadaptasikan) antar-platform, dan lebih abstrak. Tetapi untuk kasus chatbot ini, C++ lebih sulit diimplementasikan daripada bahasa Python. Bagi pemula, Python lebih banyak diminati daripada C++ karena Python memiliki sintaksis yang pendek dan mudah dalam mempelajarinya.</a:t>
            </a:r>
            <a:r>
              <a:rPr lang="en"/>
              <a:t> &gt;</a:t>
            </a:r>
            <a:endParaRPr altLang="en-US" lang="zh-CN"/>
          </a:p>
        </p:txBody>
      </p:sp>
      <p:sp>
        <p:nvSpPr>
          <p:cNvPr id="1048876" name="Google Shape;515;p31"/>
          <p:cNvSpPr txBox="1"/>
          <p:nvPr>
            <p:ph type="title"/>
          </p:nvPr>
        </p:nvSpPr>
        <p:spPr>
          <a:xfrm>
            <a:off x="1143250" y="621240"/>
            <a:ext cx="4057200" cy="5307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t>K</a:t>
            </a:r>
            <a:r>
              <a:rPr lang="en-US"/>
              <a:t>e</a:t>
            </a:r>
            <a:r>
              <a:rPr lang="en-US"/>
              <a:t>s</a:t>
            </a:r>
            <a:r>
              <a:rPr lang="en-US"/>
              <a:t>i</a:t>
            </a:r>
            <a:r>
              <a:rPr lang="en-US"/>
              <a:t>m</a:t>
            </a:r>
            <a:r>
              <a:rPr lang="en-US"/>
              <a:t>pulan</a:t>
            </a:r>
            <a:r>
              <a:rPr lang="en"/>
              <a:t> &lt; /</a:t>
            </a:r>
            <a:r>
              <a:rPr lang="en-US"/>
              <a:t>2</a:t>
            </a:r>
            <a:r>
              <a:rPr lang="en"/>
              <a:t> &gt; </a:t>
            </a:r>
            <a:r>
              <a:rPr lang="en">
                <a:solidFill>
                  <a:schemeClr val="accent6"/>
                </a:solidFill>
              </a:rPr>
              <a:t>{</a:t>
            </a:r>
            <a:r>
              <a:rPr lang="en"/>
              <a:t> </a:t>
            </a:r>
            <a:endParaRPr altLang="en-US" lang="zh-CN"/>
          </a:p>
        </p:txBody>
      </p:sp>
      <p:grpSp>
        <p:nvGrpSpPr>
          <p:cNvPr id="112" name="Google Shape;516;p31"/>
          <p:cNvGrpSpPr/>
          <p:nvPr/>
        </p:nvGrpSpPr>
        <p:grpSpPr>
          <a:xfrm>
            <a:off x="1707884" y="1417701"/>
            <a:ext cx="320076" cy="320076"/>
            <a:chOff x="1562938" y="4248450"/>
            <a:chExt cx="475950" cy="475950"/>
          </a:xfrm>
        </p:grpSpPr>
        <p:sp>
          <p:nvSpPr>
            <p:cNvPr id="1048877" name="Google Shape;517;p31"/>
            <p:cNvSpPr/>
            <p:nvPr/>
          </p:nvSpPr>
          <p:spPr>
            <a:xfrm>
              <a:off x="1571938" y="4257450"/>
              <a:ext cx="457475" cy="290150"/>
            </a:xfrm>
            <a:custGeom>
              <a:avLst/>
              <a:ah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8" name="Google Shape;518;p31"/>
            <p:cNvSpPr/>
            <p:nvPr/>
          </p:nvSpPr>
          <p:spPr>
            <a:xfrm>
              <a:off x="1611763" y="4294900"/>
              <a:ext cx="377825" cy="252700"/>
            </a:xfrm>
            <a:custGeom>
              <a:avLst/>
              <a:ah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9" name="Google Shape;519;p31"/>
            <p:cNvSpPr/>
            <p:nvPr/>
          </p:nvSpPr>
          <p:spPr>
            <a:xfrm>
              <a:off x="1875338" y="4356050"/>
              <a:ext cx="73975" cy="92950"/>
            </a:xfrm>
            <a:custGeom>
              <a:avLst/>
              <a:ah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0" name="Google Shape;520;p31"/>
            <p:cNvSpPr/>
            <p:nvPr/>
          </p:nvSpPr>
          <p:spPr>
            <a:xfrm>
              <a:off x="1571938" y="4547575"/>
              <a:ext cx="457475" cy="167350"/>
            </a:xfrm>
            <a:custGeom>
              <a:avLst/>
              <a:ah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1" name="Google Shape;521;p31"/>
            <p:cNvSpPr/>
            <p:nvPr/>
          </p:nvSpPr>
          <p:spPr>
            <a:xfrm>
              <a:off x="1763463" y="4356050"/>
              <a:ext cx="74450" cy="92950"/>
            </a:xfrm>
            <a:custGeom>
              <a:avLst/>
              <a:ah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2" name="Google Shape;522;p31"/>
            <p:cNvSpPr/>
            <p:nvPr/>
          </p:nvSpPr>
          <p:spPr>
            <a:xfrm>
              <a:off x="1652063" y="4356050"/>
              <a:ext cx="74450" cy="92950"/>
            </a:xfrm>
            <a:custGeom>
              <a:avLst/>
              <a:ahLst/>
              <a:rect l="l" t="t" r="r" b="b"/>
              <a:pathLst>
                <a:path w="2978" h="3718" extrusionOk="0">
                  <a:moveTo>
                    <a:pt x="0" y="1"/>
                  </a:moveTo>
                  <a:lnTo>
                    <a:pt x="0" y="3717"/>
                  </a:lnTo>
                  <a:lnTo>
                    <a:pt x="2977" y="3717"/>
                  </a:lnTo>
                  <a:lnTo>
                    <a:pt x="2977" y="1"/>
                  </a:lnTo>
                  <a:close/>
                </a:path>
              </a:pathLst>
            </a:custGeom>
            <a:solidFill>
              <a:srgbClr val="E7E7E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3" name="Google Shape;523;p31"/>
            <p:cNvSpPr/>
            <p:nvPr/>
          </p:nvSpPr>
          <p:spPr>
            <a:xfrm>
              <a:off x="1828413" y="4575450"/>
              <a:ext cx="21825" cy="18600"/>
            </a:xfrm>
            <a:custGeom>
              <a:avLst/>
              <a:ah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4" name="Google Shape;524;p31"/>
            <p:cNvSpPr/>
            <p:nvPr/>
          </p:nvSpPr>
          <p:spPr>
            <a:xfrm>
              <a:off x="1562938" y="4248450"/>
              <a:ext cx="475950" cy="475950"/>
            </a:xfrm>
            <a:custGeom>
              <a:avLst/>
              <a:ah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5" name="Google Shape;525;p31"/>
            <p:cNvSpPr/>
            <p:nvPr/>
          </p:nvSpPr>
          <p:spPr>
            <a:xfrm>
              <a:off x="1642588" y="4346575"/>
              <a:ext cx="92925" cy="111900"/>
            </a:xfrm>
            <a:custGeom>
              <a:avLst/>
              <a:ah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6" name="Google Shape;526;p31"/>
            <p:cNvSpPr/>
            <p:nvPr/>
          </p:nvSpPr>
          <p:spPr>
            <a:xfrm>
              <a:off x="1753988" y="4346575"/>
              <a:ext cx="93400" cy="111900"/>
            </a:xfrm>
            <a:custGeom>
              <a:avLst/>
              <a:ah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7" name="Google Shape;527;p31"/>
            <p:cNvSpPr/>
            <p:nvPr/>
          </p:nvSpPr>
          <p:spPr>
            <a:xfrm>
              <a:off x="1865838" y="4346575"/>
              <a:ext cx="92950" cy="111900"/>
            </a:xfrm>
            <a:custGeom>
              <a:avLst/>
              <a:ah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8" name="Google Shape;528;p31"/>
            <p:cNvSpPr/>
            <p:nvPr/>
          </p:nvSpPr>
          <p:spPr>
            <a:xfrm>
              <a:off x="1639738" y="4476950"/>
              <a:ext cx="99100" cy="18500"/>
            </a:xfrm>
            <a:custGeom>
              <a:avLst/>
              <a:ah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9" name="Google Shape;529;p31"/>
            <p:cNvSpPr/>
            <p:nvPr/>
          </p:nvSpPr>
          <p:spPr>
            <a:xfrm>
              <a:off x="1751138" y="4476950"/>
              <a:ext cx="99100" cy="18500"/>
            </a:xfrm>
            <a:custGeom>
              <a:avLst/>
              <a:ah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0" name="Google Shape;530;p31"/>
            <p:cNvSpPr/>
            <p:nvPr/>
          </p:nvSpPr>
          <p:spPr>
            <a:xfrm>
              <a:off x="1862538" y="4476950"/>
              <a:ext cx="99575" cy="18500"/>
            </a:xfrm>
            <a:custGeom>
              <a:avLst/>
              <a:ah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1" name="Google Shape;531;p31"/>
            <p:cNvSpPr/>
            <p:nvPr/>
          </p:nvSpPr>
          <p:spPr>
            <a:xfrm>
              <a:off x="1751138" y="4575525"/>
              <a:ext cx="62125" cy="18525"/>
            </a:xfrm>
            <a:custGeom>
              <a:avLst/>
              <a:ah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13" name="Google Shape;532;p31"/>
          <p:cNvGrpSpPr/>
          <p:nvPr/>
        </p:nvGrpSpPr>
        <p:grpSpPr>
          <a:xfrm>
            <a:off x="1707871" y="2792990"/>
            <a:ext cx="320088" cy="260682"/>
            <a:chOff x="5899913" y="4248925"/>
            <a:chExt cx="639025" cy="524300"/>
          </a:xfrm>
        </p:grpSpPr>
        <p:sp>
          <p:nvSpPr>
            <p:cNvPr id="1048892" name="Google Shape;533;p31"/>
            <p:cNvSpPr/>
            <p:nvPr/>
          </p:nvSpPr>
          <p:spPr>
            <a:xfrm>
              <a:off x="5937363" y="4261725"/>
              <a:ext cx="564600" cy="399175"/>
            </a:xfrm>
            <a:custGeom>
              <a:avLst/>
              <a:ah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3" name="Google Shape;534;p31"/>
            <p:cNvSpPr/>
            <p:nvPr/>
          </p:nvSpPr>
          <p:spPr>
            <a:xfrm>
              <a:off x="6070088" y="4498750"/>
              <a:ext cx="299150" cy="112375"/>
            </a:xfrm>
            <a:custGeom>
              <a:avLst/>
              <a:ah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4" name="Google Shape;535;p31"/>
            <p:cNvSpPr/>
            <p:nvPr/>
          </p:nvSpPr>
          <p:spPr>
            <a:xfrm>
              <a:off x="6070088" y="4423850"/>
              <a:ext cx="299150" cy="112375"/>
            </a:xfrm>
            <a:custGeom>
              <a:avLst/>
              <a:ah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5" name="Google Shape;536;p31"/>
            <p:cNvSpPr/>
            <p:nvPr/>
          </p:nvSpPr>
          <p:spPr>
            <a:xfrm>
              <a:off x="6070088" y="4311975"/>
              <a:ext cx="299150" cy="149825"/>
            </a:xfrm>
            <a:custGeom>
              <a:avLst/>
              <a:ah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6" name="Google Shape;537;p31"/>
            <p:cNvSpPr/>
            <p:nvPr/>
          </p:nvSpPr>
          <p:spPr>
            <a:xfrm>
              <a:off x="5912713" y="4660875"/>
              <a:ext cx="613900" cy="100025"/>
            </a:xfrm>
            <a:custGeom>
              <a:avLst/>
              <a:ah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7" name="Google Shape;538;p31"/>
            <p:cNvSpPr/>
            <p:nvPr/>
          </p:nvSpPr>
          <p:spPr>
            <a:xfrm>
              <a:off x="6157313" y="4698300"/>
              <a:ext cx="29425" cy="25150"/>
            </a:xfrm>
            <a:custGeom>
              <a:avLst/>
              <a:ah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8" name="Google Shape;539;p31"/>
            <p:cNvSpPr/>
            <p:nvPr/>
          </p:nvSpPr>
          <p:spPr>
            <a:xfrm>
              <a:off x="5899913" y="4248925"/>
              <a:ext cx="639025" cy="524300"/>
            </a:xfrm>
            <a:custGeom>
              <a:avLst/>
              <a:ah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9" name="Google Shape;540;p31"/>
            <p:cNvSpPr/>
            <p:nvPr/>
          </p:nvSpPr>
          <p:spPr>
            <a:xfrm>
              <a:off x="6202813" y="4698325"/>
              <a:ext cx="83475" cy="25125"/>
            </a:xfrm>
            <a:custGeom>
              <a:avLst/>
              <a:ah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0" name="Google Shape;541;p31"/>
            <p:cNvSpPr/>
            <p:nvPr/>
          </p:nvSpPr>
          <p:spPr>
            <a:xfrm>
              <a:off x="6054913" y="4299050"/>
              <a:ext cx="329500" cy="324400"/>
            </a:xfrm>
            <a:custGeom>
              <a:avLst/>
              <a:ah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01" name="Google Shape;542;p31"/>
          <p:cNvSpPr txBox="1"/>
          <p:nvPr>
            <p:ph type="subTitle" idx="2"/>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902" name="Google Shape;543;p31"/>
          <p:cNvSpPr txBox="1"/>
          <p:nvPr>
            <p:ph type="subTitle" idx="2"/>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903" name="Google Shape;544;p31"/>
          <p:cNvSpPr txBox="1"/>
          <p:nvPr>
            <p:ph type="subTitle" idx="2"/>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grpSp>
        <p:nvGrpSpPr>
          <p:cNvPr id="114" name="Google Shape;545;p31"/>
          <p:cNvGrpSpPr/>
          <p:nvPr/>
        </p:nvGrpSpPr>
        <p:grpSpPr>
          <a:xfrm>
            <a:off x="1614876" y="1364434"/>
            <a:ext cx="506092" cy="426611"/>
            <a:chOff x="1665363" y="1706700"/>
            <a:chExt cx="578325" cy="487500"/>
          </a:xfrm>
        </p:grpSpPr>
        <p:sp>
          <p:nvSpPr>
            <p:cNvPr id="1048904"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5"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15" name="Google Shape;548;p31"/>
          <p:cNvGrpSpPr/>
          <p:nvPr/>
        </p:nvGrpSpPr>
        <p:grpSpPr>
          <a:xfrm>
            <a:off x="1639757" y="2710027"/>
            <a:ext cx="506092" cy="426611"/>
            <a:chOff x="1665363" y="1706700"/>
            <a:chExt cx="578325" cy="487500"/>
          </a:xfrm>
        </p:grpSpPr>
        <p:sp>
          <p:nvSpPr>
            <p:cNvPr id="1048906"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7"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cxnSp>
        <p:nvCxnSpPr>
          <p:cNvPr id="3145740" name="Google Shape;552;p31"/>
          <p:cNvCxnSpPr>
            <a:cxnSpLocks/>
          </p:cNvCxnSpPr>
          <p:nvPr/>
        </p:nvCxnSpPr>
        <p:spPr>
          <a:xfrm>
            <a:off x="1335345" y="1807398"/>
            <a:ext cx="2530" cy="2127464"/>
          </a:xfrm>
          <a:prstGeom prst="straightConnector1"/>
          <a:noFill/>
          <a:ln w="9525" cap="flat" cmpd="sng">
            <a:solidFill>
              <a:schemeClr val="accent4"/>
            </a:solidFill>
            <a:prstDash val="solid"/>
            <a:round/>
            <a:headEnd type="none" w="med" len="med"/>
            <a:tailEnd type="none" w="med" len="med"/>
          </a:ln>
        </p:spPr>
      </p:cxnSp>
      <p:grpSp>
        <p:nvGrpSpPr>
          <p:cNvPr id="116" name="Google Shape;554;p31"/>
          <p:cNvGrpSpPr/>
          <p:nvPr/>
        </p:nvGrpSpPr>
        <p:grpSpPr>
          <a:xfrm>
            <a:off x="1084824" y="1208049"/>
            <a:ext cx="506100" cy="3342413"/>
            <a:chOff x="1084824" y="3203163"/>
            <a:chExt cx="506100" cy="3342413"/>
          </a:xfrm>
        </p:grpSpPr>
        <p:cxnSp>
          <p:nvCxnSpPr>
            <p:cNvPr id="3145741" name="Google Shape;555;p31"/>
            <p:cNvCxnSpPr>
              <a:cxnSpLocks/>
            </p:cNvCxnSpPr>
            <p:nvPr/>
          </p:nvCxnSpPr>
          <p:spPr>
            <a:xfrm>
              <a:off x="1337875" y="3203163"/>
              <a:ext cx="0" cy="731700"/>
            </a:xfrm>
            <a:prstGeom prst="straightConnector1"/>
            <a:noFill/>
            <a:ln w="9525" cap="flat" cmpd="sng">
              <a:solidFill>
                <a:schemeClr val="accent4"/>
              </a:solidFill>
              <a:prstDash val="solid"/>
              <a:round/>
              <a:headEnd type="none" w="med" len="med"/>
              <a:tailEnd type="none" w="med" len="med"/>
            </a:ln>
          </p:spPr>
        </p:cxnSp>
        <p:sp>
          <p:nvSpPr>
            <p:cNvPr id="1048908" name="Google Shape;556;p31"/>
            <p:cNvSpPr txBox="1"/>
            <p:nvPr/>
          </p:nvSpPr>
          <p:spPr>
            <a:xfrm>
              <a:off x="1084824" y="5929976"/>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0" name="Shape 2521"/>
        <p:cNvGrpSpPr/>
        <p:nvPr/>
      </p:nvGrpSpPr>
      <p:grpSpPr>
        <a:xfrm>
          <a:off x="0" y="0"/>
          <a:ext cx="0" cy="0"/>
          <a:chOff x="0" y="0"/>
          <a:chExt cx="0" cy="0"/>
        </a:xfrm>
      </p:grpSpPr>
      <p:sp>
        <p:nvSpPr>
          <p:cNvPr id="1048929" name="Google Shape;2522;p48"/>
          <p:cNvSpPr txBox="1"/>
          <p:nvPr>
            <p:ph type="title"/>
          </p:nvPr>
        </p:nvSpPr>
        <p:spPr>
          <a:xfrm>
            <a:off x="1121875" y="1183920"/>
            <a:ext cx="2891100" cy="11223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solidFill>
                  <a:schemeClr val="lt1"/>
                </a:solidFill>
              </a:rPr>
              <a:t>A</a:t>
            </a:r>
            <a:r>
              <a:rPr lang="en-US">
                <a:solidFill>
                  <a:schemeClr val="lt1"/>
                </a:solidFill>
              </a:rPr>
              <a:t>p</a:t>
            </a:r>
            <a:r>
              <a:rPr lang="en-US">
                <a:solidFill>
                  <a:schemeClr val="lt1"/>
                </a:solidFill>
              </a:rPr>
              <a:t>a</a:t>
            </a:r>
            <a:r>
              <a:rPr lang="en-US">
                <a:solidFill>
                  <a:schemeClr val="lt1"/>
                </a:solidFill>
              </a:rPr>
              <a:t>k</a:t>
            </a:r>
            <a:r>
              <a:rPr lang="en-US">
                <a:solidFill>
                  <a:schemeClr val="lt1"/>
                </a:solidFill>
              </a:rPr>
              <a:t>a</a:t>
            </a:r>
            <a:r>
              <a:rPr lang="en-US">
                <a:solidFill>
                  <a:schemeClr val="lt1"/>
                </a:solidFill>
              </a:rPr>
              <a:t>h</a:t>
            </a:r>
            <a:r>
              <a:rPr lang="en-US">
                <a:solidFill>
                  <a:schemeClr val="lt1"/>
                </a:solidFill>
              </a:rPr>
              <a:t> </a:t>
            </a:r>
            <a:r>
              <a:rPr lang="en-US">
                <a:solidFill>
                  <a:srgbClr val="FFCB00"/>
                </a:solidFill>
              </a:rPr>
              <a:t>A</a:t>
            </a:r>
            <a:r>
              <a:rPr lang="en-US">
                <a:solidFill>
                  <a:srgbClr val="FFCB00"/>
                </a:solidFill>
              </a:rPr>
              <a:t>d</a:t>
            </a:r>
            <a:r>
              <a:rPr lang="en-US">
                <a:solidFill>
                  <a:srgbClr val="FFCB00"/>
                </a:solidFill>
              </a:rPr>
              <a:t>a</a:t>
            </a:r>
            <a:r>
              <a:rPr lang="en">
                <a:solidFill>
                  <a:schemeClr val="lt1"/>
                </a:solidFill>
              </a:rPr>
              <a:t> </a:t>
            </a:r>
            <a:r>
              <a:rPr lang="en-US">
                <a:solidFill>
                  <a:schemeClr val="accent2"/>
                </a:solidFill>
              </a:rPr>
              <a:t>P</a:t>
            </a:r>
            <a:r>
              <a:rPr lang="en-US">
                <a:solidFill>
                  <a:schemeClr val="accent2"/>
                </a:solidFill>
              </a:rPr>
              <a:t>e</a:t>
            </a:r>
            <a:r>
              <a:rPr lang="en-US">
                <a:solidFill>
                  <a:schemeClr val="accent2"/>
                </a:solidFill>
              </a:rPr>
              <a:t>r</a:t>
            </a:r>
            <a:r>
              <a:rPr lang="en-US">
                <a:solidFill>
                  <a:schemeClr val="accent2"/>
                </a:solidFill>
              </a:rPr>
              <a:t>t</a:t>
            </a:r>
            <a:r>
              <a:rPr lang="en-US">
                <a:solidFill>
                  <a:schemeClr val="accent2"/>
                </a:solidFill>
              </a:rPr>
              <a:t>a</a:t>
            </a:r>
            <a:r>
              <a:rPr lang="en-US">
                <a:solidFill>
                  <a:schemeClr val="accent2"/>
                </a:solidFill>
              </a:rPr>
              <a:t>n</a:t>
            </a:r>
            <a:r>
              <a:rPr lang="en-US">
                <a:solidFill>
                  <a:schemeClr val="accent2"/>
                </a:solidFill>
              </a:rPr>
              <a:t>yaan</a:t>
            </a:r>
            <a:r>
              <a:rPr lang="en-US">
                <a:solidFill>
                  <a:schemeClr val="accent2"/>
                </a:solidFill>
              </a:rPr>
              <a:t>?</a:t>
            </a:r>
            <a:r>
              <a:rPr lang="en">
                <a:solidFill>
                  <a:schemeClr val="lt1"/>
                </a:solidFill>
              </a:rPr>
              <a:t> </a:t>
            </a:r>
            <a:r>
              <a:rPr lang="en">
                <a:solidFill>
                  <a:schemeClr val="accent3"/>
                </a:solidFill>
              </a:rPr>
              <a:t>{</a:t>
            </a:r>
            <a:endParaRPr>
              <a:solidFill>
                <a:schemeClr val="lt1"/>
              </a:solidFill>
            </a:endParaRPr>
          </a:p>
        </p:txBody>
      </p:sp>
      <p:sp>
        <p:nvSpPr>
          <p:cNvPr id="1048930" name="Google Shape;2523;p48"/>
          <p:cNvSpPr txBox="1"/>
          <p:nvPr>
            <p:ph type="subTitle" idx="1"/>
          </p:nvPr>
        </p:nvSpPr>
        <p:spPr>
          <a:xfrm>
            <a:off x="1667256" y="2355825"/>
            <a:ext cx="2891100" cy="15663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You can replace the image on the screen with your own work. Just delete this one, add yours and center it properly</a:t>
            </a:r>
          </a:p>
        </p:txBody>
      </p:sp>
      <p:sp>
        <p:nvSpPr>
          <p:cNvPr id="1048931" name="Google Shape;2524;p4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932" name="Google Shape;2525;p4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64" name="Google Shape;2526;p48"/>
          <p:cNvPicPr preferRelativeResize="0">
            <a:picLocks/>
          </p:cNvPicPr>
          <p:nvPr/>
        </p:nvPicPr>
        <p:blipFill rotWithShape="1">
          <a:blip xmlns:r="http://schemas.openxmlformats.org/officeDocument/2006/relationships" r:embed="rId1">
            <a:alphaModFix/>
          </a:blip>
          <a:srcRect l="1915" r="1915"/>
          <a:stretch>
            <a:fillRect/>
          </a:stretch>
        </p:blipFill>
        <p:spPr>
          <a:xfrm>
            <a:off x="5147992" y="1304555"/>
            <a:ext cx="3131950" cy="1808731"/>
          </a:xfrm>
          <a:prstGeom prst="rect"/>
          <a:noFill/>
          <a:ln w="9525" cap="flat" cmpd="sng">
            <a:solidFill>
              <a:schemeClr val="accent3"/>
            </a:solidFill>
            <a:prstDash val="solid"/>
            <a:round/>
            <a:headEnd type="none" w="sm" len="sm"/>
            <a:tailEnd type="none" w="sm" len="sm"/>
          </a:ln>
        </p:spPr>
      </p:pic>
      <p:grpSp>
        <p:nvGrpSpPr>
          <p:cNvPr id="121" name="Google Shape;2527;p48"/>
          <p:cNvGrpSpPr/>
          <p:nvPr/>
        </p:nvGrpSpPr>
        <p:grpSpPr>
          <a:xfrm>
            <a:off x="1084825" y="2246100"/>
            <a:ext cx="506100" cy="2323925"/>
            <a:chOff x="1084825" y="2246100"/>
            <a:chExt cx="506100" cy="2323925"/>
          </a:xfrm>
        </p:grpSpPr>
        <p:sp>
          <p:nvSpPr>
            <p:cNvPr id="1048933" name="Google Shape;2528;p48"/>
            <p:cNvSpPr txBox="1"/>
            <p:nvPr/>
          </p:nvSpPr>
          <p:spPr>
            <a:xfrm>
              <a:off x="1084825" y="3954425"/>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45742" name="Google Shape;2529;p48"/>
            <p:cNvCxnSpPr>
              <a:cxnSpLocks/>
            </p:cNvCxnSpPr>
            <p:nvPr/>
          </p:nvCxnSpPr>
          <p:spPr>
            <a:xfrm>
              <a:off x="1337875" y="2246100"/>
              <a:ext cx="0" cy="1687500"/>
            </a:xfrm>
            <a:prstGeom prst="straightConnector1"/>
            <a:noFill/>
            <a:ln w="9525" cap="flat" cmpd="sng">
              <a:solidFill>
                <a:schemeClr val="accent4"/>
              </a:solidFill>
              <a:prstDash val="solid"/>
              <a:round/>
              <a:headEnd type="none" w="med" len="med"/>
              <a:tailEnd type="none" w="med" len="med"/>
            </a:ln>
          </p:spPr>
        </p:cxnSp>
      </p:grpSp>
      <p:sp>
        <p:nvSpPr>
          <p:cNvPr id="1048934" name="Google Shape;2530;p4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120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grpSp>
        <p:nvGrpSpPr>
          <p:cNvPr id="122" name="Google Shape;2531;p48"/>
          <p:cNvGrpSpPr/>
          <p:nvPr/>
        </p:nvGrpSpPr>
        <p:grpSpPr>
          <a:xfrm>
            <a:off x="4994678" y="1173377"/>
            <a:ext cx="3439196" cy="2775803"/>
            <a:chOff x="4994678" y="1173377"/>
            <a:chExt cx="3439196" cy="2775803"/>
          </a:xfrm>
        </p:grpSpPr>
        <p:grpSp>
          <p:nvGrpSpPr>
            <p:cNvPr id="123" name="Google Shape;2532;p48"/>
            <p:cNvGrpSpPr/>
            <p:nvPr/>
          </p:nvGrpSpPr>
          <p:grpSpPr>
            <a:xfrm>
              <a:off x="4994678" y="1173377"/>
              <a:ext cx="3439196" cy="2775803"/>
              <a:chOff x="4572031" y="1415284"/>
              <a:chExt cx="2875341" cy="2319354"/>
            </a:xfrm>
          </p:grpSpPr>
          <p:grpSp>
            <p:nvGrpSpPr>
              <p:cNvPr id="124" name="Google Shape;2533;p48"/>
              <p:cNvGrpSpPr/>
              <p:nvPr/>
            </p:nvGrpSpPr>
            <p:grpSpPr>
              <a:xfrm>
                <a:off x="4572031" y="1415284"/>
                <a:ext cx="2875341" cy="1993075"/>
                <a:chOff x="3665860" y="822037"/>
                <a:chExt cx="4758136" cy="3243937"/>
              </a:xfrm>
            </p:grpSpPr>
            <p:grpSp>
              <p:nvGrpSpPr>
                <p:cNvPr id="125" name="Google Shape;2534;p48"/>
                <p:cNvGrpSpPr/>
                <p:nvPr/>
              </p:nvGrpSpPr>
              <p:grpSpPr>
                <a:xfrm>
                  <a:off x="3665860" y="822037"/>
                  <a:ext cx="4758136" cy="3243937"/>
                  <a:chOff x="518725" y="252435"/>
                  <a:chExt cx="6524250" cy="4448015"/>
                </a:xfrm>
              </p:grpSpPr>
              <p:sp>
                <p:nvSpPr>
                  <p:cNvPr id="1048935" name="Google Shape;2535;p48"/>
                  <p:cNvSpPr/>
                  <p:nvPr/>
                </p:nvSpPr>
                <p:spPr>
                  <a:xfrm>
                    <a:off x="518725" y="4131625"/>
                    <a:ext cx="6524250" cy="568825"/>
                  </a:xfrm>
                  <a:custGeom>
                    <a:avLst/>
                    <a:ah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endParaRPr>
                      <a:solidFill>
                        <a:schemeClr val="accent3"/>
                      </a:solidFill>
                    </a:endParaRPr>
                  </a:p>
                </p:txBody>
              </p:sp>
              <p:sp>
                <p:nvSpPr>
                  <p:cNvPr id="1048936" name="Google Shape;2536;p48"/>
                  <p:cNvSpPr/>
                  <p:nvPr/>
                </p:nvSpPr>
                <p:spPr>
                  <a:xfrm>
                    <a:off x="518725" y="252435"/>
                    <a:ext cx="6524250" cy="3893525"/>
                  </a:xfrm>
                  <a:custGeom>
                    <a:avLst/>
                    <a:ah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endParaRPr>
                      <a:solidFill>
                        <a:schemeClr val="accent3"/>
                      </a:solidFill>
                    </a:endParaRPr>
                  </a:p>
                </p:txBody>
              </p:sp>
            </p:grpSp>
            <p:sp>
              <p:nvSpPr>
                <p:cNvPr id="1048937" name="Google Shape;2537;p48"/>
                <p:cNvSpPr/>
                <p:nvPr/>
              </p:nvSpPr>
              <p:spPr>
                <a:xfrm>
                  <a:off x="5947879" y="3778845"/>
                  <a:ext cx="194076" cy="166189"/>
                </a:xfrm>
                <a:custGeom>
                  <a:avLst/>
                  <a:ah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endParaRPr>
                    <a:solidFill>
                      <a:schemeClr val="accent3"/>
                    </a:solidFill>
                  </a:endParaRPr>
                </a:p>
              </p:txBody>
            </p:sp>
          </p:grpSp>
          <p:sp>
            <p:nvSpPr>
              <p:cNvPr id="1048938" name="Google Shape;2538;p48"/>
              <p:cNvSpPr/>
              <p:nvPr/>
            </p:nvSpPr>
            <p:spPr>
              <a:xfrm>
                <a:off x="5498909" y="3408365"/>
                <a:ext cx="1040944" cy="326273"/>
              </a:xfrm>
              <a:custGeom>
                <a:avLst/>
                <a:ah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endParaRPr>
                  <a:solidFill>
                    <a:schemeClr val="accent3"/>
                  </a:solidFill>
                </a:endParaRPr>
              </a:p>
            </p:txBody>
          </p:sp>
        </p:grpSp>
        <p:cxnSp>
          <p:nvCxnSpPr>
            <p:cNvPr id="3145743" name="Google Shape;2539;p48"/>
            <p:cNvCxnSpPr>
              <a:cxnSpLocks/>
            </p:cNvCxnSpPr>
            <p:nvPr/>
          </p:nvCxnSpPr>
          <p:spPr>
            <a:xfrm rot="10800000">
              <a:off x="5370275" y="3949180"/>
              <a:ext cx="2688000" cy="0"/>
            </a:xfrm>
            <a:prstGeom prst="straightConnector1"/>
            <a:noFill/>
            <a:ln w="9525" cap="flat" cmpd="sng">
              <a:solidFill>
                <a:schemeClr val="accent3"/>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77" name="Shape 813"/>
        <p:cNvGrpSpPr/>
        <p:nvPr/>
      </p:nvGrpSpPr>
      <p:grpSpPr>
        <a:xfrm>
          <a:off x="0" y="0"/>
          <a:ext cx="0" cy="0"/>
          <a:chOff x="0" y="0"/>
          <a:chExt cx="0" cy="0"/>
        </a:xfrm>
      </p:grpSpPr>
      <p:sp>
        <p:nvSpPr>
          <p:cNvPr id="1048719" name="Google Shape;814;p39"/>
          <p:cNvSpPr txBox="1"/>
          <p:nvPr>
            <p:ph type="title"/>
          </p:nvPr>
        </p:nvSpPr>
        <p:spPr>
          <a:xfrm>
            <a:off x="710125" y="542574"/>
            <a:ext cx="6907604" cy="3520045"/>
          </a:xfrm>
          <a:prstGeom prst="rect"/>
        </p:spPr>
        <p:txBody>
          <a:bodyPr anchor="t" bIns="91425" lIns="91425" rIns="91425" spcFirstLastPara="1" tIns="91425" wrap="square">
            <a:noAutofit/>
          </a:bodyPr>
          <a:p>
            <a:pPr algn="l" indent="0" lvl="0" marL="0" rtl="0">
              <a:spcBef>
                <a:spcPts val="0"/>
              </a:spcBef>
              <a:spcAft>
                <a:spcPts val="0"/>
              </a:spcAft>
              <a:buNone/>
            </a:pPr>
            <a:r>
              <a:rPr lang="en-US"/>
              <a:t>Anggota</a:t>
            </a:r>
            <a:r>
              <a:rPr lang="en"/>
              <a:t> </a:t>
            </a:r>
            <a:r>
              <a:rPr lang="en">
                <a:solidFill>
                  <a:schemeClr val="accent6"/>
                </a:solidFill>
              </a:rPr>
              <a:t>{</a:t>
            </a:r>
            <a:r>
              <a:rPr lang="en"/>
              <a:t> </a:t>
            </a:r>
            <a:br>
              <a:rPr lang="en-US">
                <a:solidFill>
                  <a:schemeClr val="accent1"/>
                </a:solidFill>
              </a:rPr>
            </a:br>
            <a:r>
              <a:rPr lang="en-US">
                <a:solidFill>
                  <a:srgbClr val="FFCB00"/>
                </a:solidFill>
              </a:rPr>
              <a:t>1.</a:t>
            </a:r>
            <a:r>
              <a:rPr lang="en-US">
                <a:solidFill>
                  <a:srgbClr val="FFCB00"/>
                </a:solidFill>
              </a:rPr>
              <a:t>A</a:t>
            </a:r>
            <a:r>
              <a:rPr lang="en-US">
                <a:solidFill>
                  <a:srgbClr val="FFCB00"/>
                </a:solidFill>
              </a:rPr>
              <a:t>h</a:t>
            </a:r>
            <a:r>
              <a:rPr lang="en-US">
                <a:solidFill>
                  <a:srgbClr val="FFCB00"/>
                </a:solidFill>
              </a:rPr>
              <a:t>m</a:t>
            </a:r>
            <a:r>
              <a:rPr lang="en-US">
                <a:solidFill>
                  <a:srgbClr val="FFCB00"/>
                </a:solidFill>
              </a:rPr>
              <a:t>a</a:t>
            </a:r>
            <a:r>
              <a:rPr lang="en-US">
                <a:solidFill>
                  <a:srgbClr val="FFCB00"/>
                </a:solidFill>
              </a:rPr>
              <a:t>d</a:t>
            </a:r>
            <a:r>
              <a:rPr lang="en-US">
                <a:solidFill>
                  <a:srgbClr val="FFCB00"/>
                </a:solidFill>
              </a:rPr>
              <a:t> Wildan</a:t>
            </a:r>
            <a:r>
              <a:rPr lang="en-US">
                <a:solidFill>
                  <a:srgbClr val="FFCB00"/>
                </a:solidFill>
              </a:rPr>
              <a:t> Fawwaz</a:t>
            </a:r>
            <a:r>
              <a:rPr lang="en-US">
                <a:solidFill>
                  <a:srgbClr val="FFCB00"/>
                </a:solidFill>
              </a:rPr>
              <a:t> </a:t>
            </a:r>
            <a:r>
              <a:rPr lang="en-US">
                <a:solidFill>
                  <a:srgbClr val="FFCB00"/>
                </a:solidFill>
              </a:rPr>
              <a:t>(</a:t>
            </a:r>
            <a:r>
              <a:rPr lang="en-US">
                <a:solidFill>
                  <a:srgbClr val="FFCB00"/>
                </a:solidFill>
              </a:rPr>
              <a:t>0</a:t>
            </a:r>
            <a:r>
              <a:rPr lang="en-US">
                <a:solidFill>
                  <a:srgbClr val="FFCB00"/>
                </a:solidFill>
              </a:rPr>
              <a:t>2</a:t>
            </a:r>
            <a:r>
              <a:rPr lang="en-US">
                <a:solidFill>
                  <a:srgbClr val="FFCB00"/>
                </a:solidFill>
              </a:rPr>
              <a:t>)</a:t>
            </a:r>
            <a:br>
              <a:rPr lang="en-US">
                <a:solidFill>
                  <a:srgbClr val="FFCB00"/>
                </a:solidFill>
              </a:rPr>
            </a:br>
            <a:r>
              <a:rPr lang="en-US">
                <a:solidFill>
                  <a:srgbClr val="0070C0"/>
                </a:solidFill>
              </a:rPr>
              <a:t>2.</a:t>
            </a:r>
            <a:r>
              <a:rPr lang="en-US">
                <a:solidFill>
                  <a:srgbClr val="0070C0"/>
                </a:solidFill>
              </a:rPr>
              <a:t>I</a:t>
            </a:r>
            <a:r>
              <a:rPr lang="en-US">
                <a:solidFill>
                  <a:srgbClr val="0070C0"/>
                </a:solidFill>
              </a:rPr>
              <a:t>r</a:t>
            </a:r>
            <a:r>
              <a:rPr lang="en-US">
                <a:solidFill>
                  <a:srgbClr val="0070C0"/>
                </a:solidFill>
              </a:rPr>
              <a:t>f</a:t>
            </a:r>
            <a:r>
              <a:rPr lang="en-US">
                <a:solidFill>
                  <a:srgbClr val="0070C0"/>
                </a:solidFill>
              </a:rPr>
              <a:t>a</a:t>
            </a:r>
            <a:r>
              <a:rPr lang="en-US">
                <a:solidFill>
                  <a:srgbClr val="0070C0"/>
                </a:solidFill>
              </a:rPr>
              <a:t>n</a:t>
            </a:r>
            <a:r>
              <a:rPr lang="en-US">
                <a:solidFill>
                  <a:srgbClr val="0070C0"/>
                </a:solidFill>
              </a:rPr>
              <a:t> Gani</a:t>
            </a:r>
            <a:r>
              <a:rPr lang="en-US">
                <a:solidFill>
                  <a:srgbClr val="0070C0"/>
                </a:solidFill>
              </a:rPr>
              <a:t> Atmajaya</a:t>
            </a:r>
            <a:r>
              <a:rPr lang="en-US">
                <a:solidFill>
                  <a:srgbClr val="0070C0"/>
                </a:solidFill>
              </a:rPr>
              <a:t> (</a:t>
            </a:r>
            <a:r>
              <a:rPr lang="en-US">
                <a:solidFill>
                  <a:srgbClr val="0070C0"/>
                </a:solidFill>
              </a:rPr>
              <a:t>1</a:t>
            </a:r>
            <a:r>
              <a:rPr lang="en-US">
                <a:solidFill>
                  <a:srgbClr val="0070C0"/>
                </a:solidFill>
              </a:rPr>
              <a:t>6</a:t>
            </a:r>
            <a:r>
              <a:rPr lang="en-US">
                <a:solidFill>
                  <a:srgbClr val="0070C0"/>
                </a:solidFill>
              </a:rPr>
              <a:t>)</a:t>
            </a:r>
            <a:br>
              <a:rPr lang="en-US">
                <a:solidFill>
                  <a:srgbClr val="0070C0"/>
                </a:solidFill>
              </a:rPr>
            </a:br>
            <a:r>
              <a:rPr lang="en-US">
                <a:solidFill>
                  <a:srgbClr val="993300"/>
                </a:solidFill>
              </a:rPr>
              <a:t>3.</a:t>
            </a:r>
            <a:r>
              <a:rPr lang="en-US">
                <a:solidFill>
                  <a:srgbClr val="993300"/>
                </a:solidFill>
              </a:rPr>
              <a:t>M</a:t>
            </a:r>
            <a:r>
              <a:rPr lang="en-US">
                <a:solidFill>
                  <a:srgbClr val="993300"/>
                </a:solidFill>
              </a:rPr>
              <a:t>u</a:t>
            </a:r>
            <a:r>
              <a:rPr lang="en-US">
                <a:solidFill>
                  <a:srgbClr val="993300"/>
                </a:solidFill>
              </a:rPr>
              <a:t>h</a:t>
            </a:r>
            <a:r>
              <a:rPr lang="en-US">
                <a:solidFill>
                  <a:srgbClr val="993300"/>
                </a:solidFill>
              </a:rPr>
              <a:t>a</a:t>
            </a:r>
            <a:r>
              <a:rPr lang="en-US">
                <a:solidFill>
                  <a:srgbClr val="993300"/>
                </a:solidFill>
              </a:rPr>
              <a:t>m</a:t>
            </a:r>
            <a:r>
              <a:rPr lang="en-US">
                <a:solidFill>
                  <a:srgbClr val="993300"/>
                </a:solidFill>
              </a:rPr>
              <a:t>mad</a:t>
            </a:r>
            <a:r>
              <a:rPr lang="en-US">
                <a:solidFill>
                  <a:srgbClr val="993300"/>
                </a:solidFill>
              </a:rPr>
              <a:t> </a:t>
            </a:r>
            <a:r>
              <a:rPr lang="en-US">
                <a:solidFill>
                  <a:srgbClr val="993300"/>
                </a:solidFill>
              </a:rPr>
              <a:t>D</a:t>
            </a:r>
            <a:r>
              <a:rPr lang="en-US">
                <a:solidFill>
                  <a:srgbClr val="993300"/>
                </a:solidFill>
              </a:rPr>
              <a:t>a</a:t>
            </a:r>
            <a:r>
              <a:rPr lang="en-US">
                <a:solidFill>
                  <a:srgbClr val="993300"/>
                </a:solidFill>
              </a:rPr>
              <a:t>f</a:t>
            </a:r>
            <a:r>
              <a:rPr lang="en-US">
                <a:solidFill>
                  <a:srgbClr val="993300"/>
                </a:solidFill>
              </a:rPr>
              <a:t>f</a:t>
            </a:r>
            <a:r>
              <a:rPr lang="en-US">
                <a:solidFill>
                  <a:srgbClr val="993300"/>
                </a:solidFill>
              </a:rPr>
              <a:t>a</a:t>
            </a:r>
            <a:r>
              <a:rPr lang="en-US">
                <a:solidFill>
                  <a:srgbClr val="993300"/>
                </a:solidFill>
              </a:rPr>
              <a:t> Cholisuddin</a:t>
            </a:r>
            <a:r>
              <a:rPr lang="en-US">
                <a:solidFill>
                  <a:srgbClr val="993300"/>
                </a:solidFill>
              </a:rPr>
              <a:t> (</a:t>
            </a:r>
            <a:r>
              <a:rPr lang="en-US">
                <a:solidFill>
                  <a:srgbClr val="993300"/>
                </a:solidFill>
              </a:rPr>
              <a:t>1</a:t>
            </a:r>
            <a:r>
              <a:rPr lang="en-US">
                <a:solidFill>
                  <a:srgbClr val="993300"/>
                </a:solidFill>
              </a:rPr>
              <a:t>9</a:t>
            </a:r>
            <a:r>
              <a:rPr lang="en-US">
                <a:solidFill>
                  <a:srgbClr val="993300"/>
                </a:solidFill>
              </a:rPr>
              <a:t>)</a:t>
            </a:r>
            <a:br>
              <a:rPr lang="en-US">
                <a:solidFill>
                  <a:srgbClr val="993300"/>
                </a:solidFill>
              </a:rPr>
            </a:br>
            <a:r>
              <a:rPr lang="en-US">
                <a:solidFill>
                  <a:srgbClr val="0070C0"/>
                </a:solidFill>
              </a:rPr>
              <a:t>4</a:t>
            </a:r>
            <a:r>
              <a:rPr lang="en-US">
                <a:solidFill>
                  <a:srgbClr val="0070C0"/>
                </a:solidFill>
              </a:rPr>
              <a:t>.</a:t>
            </a:r>
            <a:r>
              <a:rPr lang="en-US">
                <a:solidFill>
                  <a:srgbClr val="0070C0"/>
                </a:solidFill>
              </a:rPr>
              <a:t>M</a:t>
            </a:r>
            <a:r>
              <a:rPr lang="en-US">
                <a:solidFill>
                  <a:srgbClr val="0070C0"/>
                </a:solidFill>
              </a:rPr>
              <a:t>u</a:t>
            </a:r>
            <a:r>
              <a:rPr lang="en-US">
                <a:solidFill>
                  <a:srgbClr val="0070C0"/>
                </a:solidFill>
              </a:rPr>
              <a:t>h</a:t>
            </a:r>
            <a:r>
              <a:rPr lang="en-US">
                <a:solidFill>
                  <a:srgbClr val="0070C0"/>
                </a:solidFill>
              </a:rPr>
              <a:t>a</a:t>
            </a:r>
            <a:r>
              <a:rPr lang="en-US">
                <a:solidFill>
                  <a:srgbClr val="0070C0"/>
                </a:solidFill>
              </a:rPr>
              <a:t>mmad</a:t>
            </a:r>
            <a:r>
              <a:rPr lang="en-US">
                <a:solidFill>
                  <a:srgbClr val="0070C0"/>
                </a:solidFill>
              </a:rPr>
              <a:t> </a:t>
            </a:r>
            <a:r>
              <a:rPr lang="en-US">
                <a:solidFill>
                  <a:srgbClr val="0070C0"/>
                </a:solidFill>
              </a:rPr>
              <a:t>I</a:t>
            </a:r>
            <a:r>
              <a:rPr lang="en-US">
                <a:solidFill>
                  <a:srgbClr val="0070C0"/>
                </a:solidFill>
              </a:rPr>
              <a:t>q</a:t>
            </a:r>
            <a:r>
              <a:rPr lang="en-US">
                <a:solidFill>
                  <a:srgbClr val="0070C0"/>
                </a:solidFill>
              </a:rPr>
              <a:t>b</a:t>
            </a:r>
            <a:r>
              <a:rPr lang="en-US">
                <a:solidFill>
                  <a:srgbClr val="0070C0"/>
                </a:solidFill>
              </a:rPr>
              <a:t>a</a:t>
            </a:r>
            <a:r>
              <a:rPr lang="en-US">
                <a:solidFill>
                  <a:srgbClr val="0070C0"/>
                </a:solidFill>
              </a:rPr>
              <a:t>a</a:t>
            </a:r>
            <a:r>
              <a:rPr lang="en-US">
                <a:solidFill>
                  <a:srgbClr val="0070C0"/>
                </a:solidFill>
              </a:rPr>
              <a:t>l</a:t>
            </a:r>
            <a:r>
              <a:rPr lang="en-US">
                <a:solidFill>
                  <a:srgbClr val="0070C0"/>
                </a:solidFill>
              </a:rPr>
              <a:t> </a:t>
            </a:r>
            <a:r>
              <a:rPr lang="en-US">
                <a:solidFill>
                  <a:srgbClr val="0070C0"/>
                </a:solidFill>
              </a:rPr>
              <a:t>P</a:t>
            </a:r>
            <a:r>
              <a:rPr lang="en-US">
                <a:solidFill>
                  <a:srgbClr val="0070C0"/>
                </a:solidFill>
              </a:rPr>
              <a:t>r</a:t>
            </a:r>
            <a:r>
              <a:rPr lang="en-US">
                <a:solidFill>
                  <a:srgbClr val="0070C0"/>
                </a:solidFill>
              </a:rPr>
              <a:t>a</a:t>
            </a:r>
            <a:r>
              <a:rPr lang="en-US">
                <a:solidFill>
                  <a:srgbClr val="0070C0"/>
                </a:solidFill>
              </a:rPr>
              <a:t>d</a:t>
            </a:r>
            <a:r>
              <a:rPr lang="en-US">
                <a:solidFill>
                  <a:srgbClr val="0070C0"/>
                </a:solidFill>
              </a:rPr>
              <a:t>a</a:t>
            </a:r>
            <a:r>
              <a:rPr lang="en-US">
                <a:solidFill>
                  <a:srgbClr val="0070C0"/>
                </a:solidFill>
              </a:rPr>
              <a:t>na</a:t>
            </a:r>
            <a:r>
              <a:rPr lang="en-US">
                <a:solidFill>
                  <a:srgbClr val="0070C0"/>
                </a:solidFill>
              </a:rPr>
              <a:t> (</a:t>
            </a:r>
            <a:r>
              <a:rPr lang="en-US">
                <a:solidFill>
                  <a:srgbClr val="0070C0"/>
                </a:solidFill>
              </a:rPr>
              <a:t>2</a:t>
            </a:r>
            <a:r>
              <a:rPr lang="en-US">
                <a:solidFill>
                  <a:srgbClr val="0070C0"/>
                </a:solidFill>
              </a:rPr>
              <a:t>0</a:t>
            </a:r>
            <a:r>
              <a:rPr lang="en-US">
                <a:solidFill>
                  <a:srgbClr val="0070C0"/>
                </a:solidFill>
              </a:rPr>
              <a:t>)</a:t>
            </a:r>
            <a:br>
              <a:rPr lang="en-US">
                <a:solidFill>
                  <a:srgbClr val="0070C0"/>
                </a:solidFill>
              </a:rPr>
            </a:br>
            <a:r>
              <a:rPr lang="en-US">
                <a:solidFill>
                  <a:srgbClr val="0070C0"/>
                </a:solidFill>
              </a:rPr>
              <a:t>5</a:t>
            </a:r>
            <a:r>
              <a:rPr lang="en-US">
                <a:solidFill>
                  <a:srgbClr val="0070C0"/>
                </a:solidFill>
              </a:rPr>
              <a:t>.</a:t>
            </a:r>
            <a:r>
              <a:rPr lang="en-US">
                <a:solidFill>
                  <a:srgbClr val="0070C0"/>
                </a:solidFill>
              </a:rPr>
              <a:t>M</a:t>
            </a:r>
            <a:r>
              <a:rPr lang="en-US">
                <a:solidFill>
                  <a:srgbClr val="0070C0"/>
                </a:solidFill>
              </a:rPr>
              <a:t>u</a:t>
            </a:r>
            <a:r>
              <a:rPr lang="en-US">
                <a:solidFill>
                  <a:srgbClr val="0070C0"/>
                </a:solidFill>
              </a:rPr>
              <a:t>h</a:t>
            </a:r>
            <a:r>
              <a:rPr lang="en-US">
                <a:solidFill>
                  <a:srgbClr val="0070C0"/>
                </a:solidFill>
              </a:rPr>
              <a:t>a</a:t>
            </a:r>
            <a:r>
              <a:rPr lang="en-US">
                <a:solidFill>
                  <a:srgbClr val="0070C0"/>
                </a:solidFill>
              </a:rPr>
              <a:t>m</a:t>
            </a:r>
            <a:r>
              <a:rPr lang="en-US">
                <a:solidFill>
                  <a:srgbClr val="0070C0"/>
                </a:solidFill>
              </a:rPr>
              <a:t>mad</a:t>
            </a:r>
            <a:r>
              <a:rPr lang="en-US">
                <a:solidFill>
                  <a:srgbClr val="0070C0"/>
                </a:solidFill>
              </a:rPr>
              <a:t> Raditya</a:t>
            </a:r>
            <a:r>
              <a:rPr lang="en-US">
                <a:solidFill>
                  <a:srgbClr val="0070C0"/>
                </a:solidFill>
              </a:rPr>
              <a:t> Hakim</a:t>
            </a:r>
            <a:r>
              <a:rPr lang="en-US">
                <a:solidFill>
                  <a:srgbClr val="0070C0"/>
                </a:solidFill>
              </a:rPr>
              <a:t> (</a:t>
            </a:r>
            <a:r>
              <a:rPr lang="en-US">
                <a:solidFill>
                  <a:srgbClr val="0070C0"/>
                </a:solidFill>
              </a:rPr>
              <a:t>2</a:t>
            </a:r>
            <a:r>
              <a:rPr lang="en-US">
                <a:solidFill>
                  <a:srgbClr val="0070C0"/>
                </a:solidFill>
              </a:rPr>
              <a:t>1</a:t>
            </a:r>
            <a:r>
              <a:rPr lang="en-US">
                <a:solidFill>
                  <a:srgbClr val="0070C0"/>
                </a:solidFill>
              </a:rPr>
              <a:t>)</a:t>
            </a:r>
            <a:br>
              <a:rPr lang="en-US">
                <a:solidFill>
                  <a:srgbClr val="0070C0"/>
                </a:solidFill>
              </a:rPr>
            </a:br>
            <a:r>
              <a:rPr lang="en-US">
                <a:solidFill>
                  <a:srgbClr val="0070C0"/>
                </a:solidFill>
              </a:rPr>
              <a:t>6</a:t>
            </a:r>
            <a:r>
              <a:rPr lang="en-US">
                <a:solidFill>
                  <a:srgbClr val="0070C0"/>
                </a:solidFill>
              </a:rPr>
              <a:t>.</a:t>
            </a:r>
            <a:r>
              <a:rPr lang="en-US">
                <a:solidFill>
                  <a:srgbClr val="0070C0"/>
                </a:solidFill>
              </a:rPr>
              <a:t>M</a:t>
            </a:r>
            <a:r>
              <a:rPr lang="en-US">
                <a:solidFill>
                  <a:srgbClr val="0070C0"/>
                </a:solidFill>
              </a:rPr>
              <a:t>u</a:t>
            </a:r>
            <a:r>
              <a:rPr lang="en-US">
                <a:solidFill>
                  <a:srgbClr val="0070C0"/>
                </a:solidFill>
              </a:rPr>
              <a:t>h</a:t>
            </a:r>
            <a:r>
              <a:rPr lang="en-US">
                <a:solidFill>
                  <a:srgbClr val="0070C0"/>
                </a:solidFill>
              </a:rPr>
              <a:t>a</a:t>
            </a:r>
            <a:r>
              <a:rPr lang="en-US">
                <a:solidFill>
                  <a:srgbClr val="0070C0"/>
                </a:solidFill>
              </a:rPr>
              <a:t>m</a:t>
            </a:r>
            <a:r>
              <a:rPr lang="en-US">
                <a:solidFill>
                  <a:srgbClr val="0070C0"/>
                </a:solidFill>
              </a:rPr>
              <a:t>mad</a:t>
            </a:r>
            <a:r>
              <a:rPr lang="en-US">
                <a:solidFill>
                  <a:srgbClr val="0070C0"/>
                </a:solidFill>
              </a:rPr>
              <a:t> </a:t>
            </a:r>
            <a:r>
              <a:rPr lang="en-US">
                <a:solidFill>
                  <a:srgbClr val="0070C0"/>
                </a:solidFill>
              </a:rPr>
              <a:t>R</a:t>
            </a:r>
            <a:r>
              <a:rPr lang="en-US">
                <a:solidFill>
                  <a:srgbClr val="0070C0"/>
                </a:solidFill>
              </a:rPr>
              <a:t>i</a:t>
            </a:r>
            <a:r>
              <a:rPr lang="en-US">
                <a:solidFill>
                  <a:srgbClr val="0070C0"/>
                </a:solidFill>
              </a:rPr>
              <a:t>z</a:t>
            </a:r>
            <a:r>
              <a:rPr lang="en-US">
                <a:solidFill>
                  <a:srgbClr val="0070C0"/>
                </a:solidFill>
              </a:rPr>
              <a:t>ky</a:t>
            </a:r>
            <a:r>
              <a:rPr lang="en-US">
                <a:solidFill>
                  <a:srgbClr val="0070C0"/>
                </a:solidFill>
              </a:rPr>
              <a:t> Aulia</a:t>
            </a:r>
            <a:r>
              <a:rPr lang="en-US">
                <a:solidFill>
                  <a:srgbClr val="0070C0"/>
                </a:solidFill>
              </a:rPr>
              <a:t> (</a:t>
            </a:r>
            <a:r>
              <a:rPr lang="en-US">
                <a:solidFill>
                  <a:srgbClr val="0070C0"/>
                </a:solidFill>
              </a:rPr>
              <a:t>2</a:t>
            </a:r>
            <a:r>
              <a:rPr lang="en-US">
                <a:solidFill>
                  <a:srgbClr val="0070C0"/>
                </a:solidFill>
              </a:rPr>
              <a:t>2</a:t>
            </a:r>
            <a:r>
              <a:rPr lang="en-US">
                <a:solidFill>
                  <a:srgbClr val="0070C0"/>
                </a:solidFill>
              </a:rPr>
              <a:t>)</a:t>
            </a:r>
            <a:br>
              <a:rPr lang="en-US">
                <a:solidFill>
                  <a:srgbClr val="0070C0"/>
                </a:solidFill>
              </a:rPr>
            </a:br>
            <a:r>
              <a:rPr lang="en-US">
                <a:solidFill>
                  <a:srgbClr val="0070C0"/>
                </a:solidFill>
              </a:rPr>
              <a:t>7</a:t>
            </a:r>
            <a:r>
              <a:rPr lang="en-US">
                <a:solidFill>
                  <a:srgbClr val="0070C0"/>
                </a:solidFill>
              </a:rPr>
              <a:t>.</a:t>
            </a:r>
            <a:r>
              <a:rPr lang="en-US">
                <a:solidFill>
                  <a:srgbClr val="0070C0"/>
                </a:solidFill>
              </a:rPr>
              <a:t>Z</a:t>
            </a:r>
            <a:r>
              <a:rPr lang="en-US">
                <a:solidFill>
                  <a:srgbClr val="0070C0"/>
                </a:solidFill>
              </a:rPr>
              <a:t>u</a:t>
            </a:r>
            <a:r>
              <a:rPr lang="en-US">
                <a:solidFill>
                  <a:srgbClr val="0070C0"/>
                </a:solidFill>
              </a:rPr>
              <a:t>f</a:t>
            </a:r>
            <a:r>
              <a:rPr lang="en-US">
                <a:solidFill>
                  <a:srgbClr val="0070C0"/>
                </a:solidFill>
              </a:rPr>
              <a:t>a</a:t>
            </a:r>
            <a:r>
              <a:rPr lang="en-US">
                <a:solidFill>
                  <a:srgbClr val="0070C0"/>
                </a:solidFill>
              </a:rPr>
              <a:t>r</a:t>
            </a:r>
            <a:r>
              <a:rPr lang="en-US">
                <a:solidFill>
                  <a:srgbClr val="0070C0"/>
                </a:solidFill>
              </a:rPr>
              <a:t> Ahmad</a:t>
            </a:r>
            <a:r>
              <a:rPr lang="en-US">
                <a:solidFill>
                  <a:srgbClr val="0070C0"/>
                </a:solidFill>
              </a:rPr>
              <a:t> Nurafiyan</a:t>
            </a:r>
            <a:r>
              <a:rPr lang="en-US">
                <a:solidFill>
                  <a:srgbClr val="0070C0"/>
                </a:solidFill>
              </a:rPr>
              <a:t> </a:t>
            </a:r>
            <a:r>
              <a:rPr lang="en-US">
                <a:solidFill>
                  <a:srgbClr val="0070C0"/>
                </a:solidFill>
              </a:rPr>
              <a:t>(</a:t>
            </a:r>
            <a:r>
              <a:rPr lang="en-US">
                <a:solidFill>
                  <a:srgbClr val="0070C0"/>
                </a:solidFill>
              </a:rPr>
              <a:t>3</a:t>
            </a:r>
            <a:r>
              <a:rPr lang="en-US">
                <a:solidFill>
                  <a:srgbClr val="0070C0"/>
                </a:solidFill>
              </a:rPr>
              <a:t>5</a:t>
            </a:r>
            <a:r>
              <a:rPr lang="en-US">
                <a:solidFill>
                  <a:srgbClr val="0070C0"/>
                </a:solidFill>
              </a:rPr>
              <a:t>)</a:t>
            </a:r>
            <a:endParaRPr>
              <a:solidFill>
                <a:srgbClr val="0070C0"/>
              </a:solidFill>
            </a:endParaRPr>
          </a:p>
        </p:txBody>
      </p:sp>
      <p:sp>
        <p:nvSpPr>
          <p:cNvPr id="1048720" name="Google Shape;815;p39"/>
          <p:cNvSpPr txBox="1"/>
          <p:nvPr/>
        </p:nvSpPr>
        <p:spPr>
          <a:xfrm>
            <a:off x="616881" y="3980468"/>
            <a:ext cx="506100" cy="6465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3000" lang="en">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3145732" name="Google Shape;816;p39"/>
          <p:cNvCxnSpPr>
            <a:cxnSpLocks/>
          </p:cNvCxnSpPr>
          <p:nvPr/>
        </p:nvCxnSpPr>
        <p:spPr>
          <a:xfrm flipH="0">
            <a:off x="669647" y="1085285"/>
            <a:ext cx="40478" cy="3061402"/>
          </a:xfrm>
          <a:prstGeom prst="straightConnector1"/>
          <a:noFill/>
          <a:ln w="9525" cap="flat" cmpd="sng">
            <a:solidFill>
              <a:schemeClr val="accent4"/>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1" name="Shape 830"/>
        <p:cNvGrpSpPr/>
        <p:nvPr/>
      </p:nvGrpSpPr>
      <p:grpSpPr>
        <a:xfrm>
          <a:off x="0" y="0"/>
          <a:ext cx="0" cy="0"/>
          <a:chOff x="0" y="0"/>
          <a:chExt cx="0" cy="0"/>
        </a:xfrm>
      </p:grpSpPr>
      <p:sp>
        <p:nvSpPr>
          <p:cNvPr id="1048740" name="Google Shape;831;p41"/>
          <p:cNvSpPr txBox="1"/>
          <p:nvPr>
            <p:ph type="title"/>
          </p:nvPr>
        </p:nvSpPr>
        <p:spPr>
          <a:xfrm>
            <a:off x="1143250" y="582700"/>
            <a:ext cx="7290600" cy="5412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US"/>
              <a:t>Apakah </a:t>
            </a:r>
            <a:r>
              <a:rPr lang="en-US"/>
              <a:t>Kalian</a:t>
            </a:r>
            <a:r>
              <a:rPr lang="en"/>
              <a:t> </a:t>
            </a:r>
            <a:r>
              <a:rPr lang="en">
                <a:solidFill>
                  <a:schemeClr val="accent2"/>
                </a:solidFill>
              </a:rPr>
              <a:t>‘</a:t>
            </a:r>
            <a:r>
              <a:rPr lang="en-US">
                <a:solidFill>
                  <a:schemeClr val="accent2"/>
                </a:solidFill>
              </a:rPr>
              <a:t>T</a:t>
            </a:r>
            <a:r>
              <a:rPr lang="en-US">
                <a:solidFill>
                  <a:schemeClr val="accent2"/>
                </a:solidFill>
              </a:rPr>
              <a:t>a</a:t>
            </a:r>
            <a:r>
              <a:rPr lang="en-US">
                <a:solidFill>
                  <a:schemeClr val="accent2"/>
                </a:solidFill>
              </a:rPr>
              <a:t>h</a:t>
            </a:r>
            <a:r>
              <a:rPr lang="en-US">
                <a:solidFill>
                  <a:schemeClr val="accent2"/>
                </a:solidFill>
              </a:rPr>
              <a:t>u</a:t>
            </a:r>
            <a:r>
              <a:rPr lang="en">
                <a:solidFill>
                  <a:schemeClr val="accent2"/>
                </a:solidFill>
              </a:rPr>
              <a:t> ?’</a:t>
            </a:r>
            <a:r>
              <a:rPr lang="en"/>
              <a:t> </a:t>
            </a:r>
            <a:r>
              <a:rPr lang="en">
                <a:solidFill>
                  <a:schemeClr val="accent6"/>
                </a:solidFill>
              </a:rPr>
              <a:t>{</a:t>
            </a:r>
            <a:endParaRPr>
              <a:solidFill>
                <a:schemeClr val="accent6"/>
              </a:solidFill>
            </a:endParaRPr>
          </a:p>
        </p:txBody>
      </p:sp>
      <p:sp>
        <p:nvSpPr>
          <p:cNvPr id="1048741" name="Google Shape;832;p41"/>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42" name="Google Shape;833;p41"/>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43" name="Google Shape;834;p41"/>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744" name="Google Shape;836;p41"/>
          <p:cNvSpPr txBox="1"/>
          <p:nvPr/>
        </p:nvSpPr>
        <p:spPr>
          <a:xfrm>
            <a:off x="1525375" y="1123899"/>
            <a:ext cx="6724536" cy="2688445"/>
          </a:xfrm>
          <a:prstGeom prst="rect"/>
          <a:noFill/>
          <a:ln>
            <a:noFill/>
          </a:ln>
        </p:spPr>
        <p:txBody>
          <a:bodyPr anchor="t" bIns="91425" lIns="91425" rIns="91425" spcFirstLastPara="1" tIns="91425" wrap="square">
            <a:noAutofit/>
          </a:bodyPr>
          <a:p>
            <a:pPr algn="l" indent="0" lvl="0" marL="0" rtl="0">
              <a:spcBef>
                <a:spcPts val="0"/>
              </a:spcBef>
              <a:spcAft>
                <a:spcPts val="0"/>
              </a:spcAft>
              <a:buNone/>
            </a:pPr>
            <a:r>
              <a:rPr lang="en-US">
                <a:solidFill>
                  <a:schemeClr val="accent3"/>
                </a:solidFill>
                <a:latin typeface="Fira Code"/>
                <a:ea typeface="Fira Code"/>
                <a:cs typeface="Fira Code"/>
                <a:sym typeface="Fira Code"/>
              </a:rPr>
              <a:t>C ++ dianggap memiliki waktu eksekusi yang lebih cepat terutama karena pesaingnya - Python - ditulis dalam C. Namun,</a:t>
            </a:r>
            <a:r>
              <a:rPr lang="en-US">
                <a:solidFill>
                  <a:schemeClr val="accent3"/>
                </a:solidFill>
                <a:latin typeface="Fira Code"/>
                <a:ea typeface="Fira Code"/>
                <a:cs typeface="Fira Code"/>
                <a:sym typeface="Fira Code"/>
              </a:rPr>
              <a:t> </a:t>
            </a:r>
            <a:r>
              <a:rPr lang="en-US">
                <a:solidFill>
                  <a:schemeClr val="accent3"/>
                </a:solidFill>
                <a:latin typeface="Fira Code"/>
                <a:ea typeface="Fira Code"/>
                <a:cs typeface="Fira Code"/>
                <a:sym typeface="Fira Code"/>
              </a:rPr>
              <a:t> C ++ sering dianggap sebagai bahasa pemrograman tercepat di dunia, sehingga dibutuhkan poin ini tanpa terlalu banyak kompetisi.</a:t>
            </a:r>
            <a:endParaRPr>
              <a:solidFill>
                <a:schemeClr val="accent3"/>
              </a:solidFill>
              <a:latin typeface="Fira Code"/>
              <a:ea typeface="Fira Code"/>
              <a:cs typeface="Fira Code"/>
              <a:sym typeface="Fira Code"/>
            </a:endParaRPr>
          </a:p>
          <a:p>
            <a:pPr algn="l" indent="0" lvl="0" marL="0" rtl="0">
              <a:spcBef>
                <a:spcPts val="0"/>
              </a:spcBef>
              <a:spcAft>
                <a:spcPts val="0"/>
              </a:spcAft>
              <a:buNone/>
            </a:pPr>
            <a:endParaRPr>
              <a:solidFill>
                <a:schemeClr val="accent3"/>
              </a:solidFill>
              <a:latin typeface="Fira Code"/>
              <a:ea typeface="Fira Code"/>
              <a:cs typeface="Fira Code"/>
              <a:sym typeface="Fira Code"/>
            </a:endParaRPr>
          </a:p>
          <a:p>
            <a:pPr algn="l" indent="0" lvl="0" marL="0" rtl="0">
              <a:spcBef>
                <a:spcPts val="0"/>
              </a:spcBef>
              <a:spcAft>
                <a:spcPts val="0"/>
              </a:spcAft>
              <a:buNone/>
            </a:pPr>
            <a:r>
              <a:rPr lang="en-US">
                <a:solidFill>
                  <a:schemeClr val="accent3"/>
                </a:solidFill>
                <a:latin typeface="Fira Code"/>
                <a:ea typeface="Fira Code"/>
                <a:cs typeface="Fira Code"/>
                <a:sym typeface="Fira Code"/>
              </a:rPr>
              <a:t>C++ adalah bahasa pemrograman yang dikembangkan oleh Bjarne Stroustrup pada tahun 1979 di Bell Labs. Awalnya, C++ dikembangkan sebagai perluasan dari bahasa pemrograman C yang populer saat itu. C++ dibuat untuk menambahkan fitur OOP (Object Oriented Programming) pada C, sehingga membuat program lebih terstruktur dan mudah dikelola.</a:t>
            </a:r>
            <a:r>
              <a:rPr lang="en-US">
                <a:solidFill>
                  <a:schemeClr val="accent3"/>
                </a:solidFill>
                <a:latin typeface="Fira Code"/>
                <a:ea typeface="Fira Code"/>
                <a:cs typeface="Fira Code"/>
                <a:sym typeface="Fira Code"/>
              </a:rPr>
              <a:t> </a:t>
            </a:r>
            <a:endParaRPr>
              <a:solidFill>
                <a:schemeClr val="accent3"/>
              </a:solidFill>
              <a:latin typeface="Fira Code"/>
              <a:ea typeface="Fira Code"/>
              <a:cs typeface="Fira Code"/>
              <a:sym typeface="Fira Code"/>
            </a:endParaRPr>
          </a:p>
        </p:txBody>
      </p:sp>
      <p:sp>
        <p:nvSpPr>
          <p:cNvPr id="1048745" name="Google Shape;846;p41"/>
          <p:cNvSpPr txBox="1"/>
          <p:nvPr/>
        </p:nvSpPr>
        <p:spPr>
          <a:xfrm>
            <a:off x="1084825" y="3954425"/>
            <a:ext cx="506100" cy="6156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2800" lang="en">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45733" name="Google Shape;847;p41"/>
          <p:cNvCxnSpPr>
            <a:cxnSpLocks/>
          </p:cNvCxnSpPr>
          <p:nvPr/>
        </p:nvCxnSpPr>
        <p:spPr>
          <a:xfrm>
            <a:off x="1337875" y="1152525"/>
            <a:ext cx="0" cy="2781000"/>
          </a:xfrm>
          <a:prstGeom prst="straightConnector1"/>
          <a:noFill/>
          <a:ln w="9525" cap="flat" cmpd="sng">
            <a:solidFill>
              <a:schemeClr val="accent4"/>
            </a:solidFill>
            <a:prstDash val="solid"/>
            <a:round/>
            <a:headEnd type="none" w="med" len="med"/>
            <a:tailEnd type="none" w="med" len="med"/>
          </a:ln>
        </p:spPr>
      </p:cxnSp>
      <p:pic>
        <p:nvPicPr>
          <p:cNvPr id="2097160" name=""/>
          <p:cNvPicPr>
            <a:picLocks/>
          </p:cNvPicPr>
          <p:nvPr/>
        </p:nvPicPr>
        <p:blipFill>
          <a:blip xmlns:r="http://schemas.openxmlformats.org/officeDocument/2006/relationships" r:embed="rId1"/>
          <a:stretch>
            <a:fillRect/>
          </a:stretch>
        </p:blipFill>
        <p:spPr>
          <a:xfrm rot="0">
            <a:off x="5768558" y="3015721"/>
            <a:ext cx="1674598" cy="1679004"/>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499"/>
        <p:cNvGrpSpPr/>
        <p:nvPr/>
      </p:nvGrpSpPr>
      <p:grpSpPr>
        <a:xfrm>
          <a:off x="0" y="0"/>
          <a:ext cx="0" cy="0"/>
          <a:chOff x="0" y="0"/>
          <a:chExt cx="0" cy="0"/>
        </a:xfrm>
      </p:grpSpPr>
      <p:sp>
        <p:nvSpPr>
          <p:cNvPr id="1048767" name="Google Shape;501;p30"/>
          <p:cNvSpPr txBox="1"/>
          <p:nvPr>
            <p:ph type="title" idx="2"/>
          </p:nvPr>
        </p:nvSpPr>
        <p:spPr>
          <a:xfrm>
            <a:off x="1096158" y="595711"/>
            <a:ext cx="5377200" cy="5355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solidFill>
                  <a:schemeClr val="accent6"/>
                </a:solidFill>
              </a:rPr>
              <a:t>[</a:t>
            </a:r>
            <a:r>
              <a:rPr lang="en-US">
                <a:solidFill>
                  <a:schemeClr val="accent1"/>
                </a:solidFill>
              </a:rPr>
              <a:t>C</a:t>
            </a:r>
            <a:r>
              <a:rPr lang="en-US">
                <a:solidFill>
                  <a:schemeClr val="accent1"/>
                </a:solidFill>
              </a:rPr>
              <a:t>h</a:t>
            </a:r>
            <a:r>
              <a:rPr lang="en-US">
                <a:solidFill>
                  <a:schemeClr val="accent1"/>
                </a:solidFill>
              </a:rPr>
              <a:t>a</a:t>
            </a:r>
            <a:r>
              <a:rPr lang="en-US">
                <a:solidFill>
                  <a:schemeClr val="accent1"/>
                </a:solidFill>
              </a:rPr>
              <a:t>t</a:t>
            </a:r>
            <a:r>
              <a:rPr lang="en-US">
                <a:solidFill>
                  <a:schemeClr val="accent1"/>
                </a:solidFill>
              </a:rPr>
              <a:t>bot</a:t>
            </a:r>
            <a:r>
              <a:rPr lang="en">
                <a:solidFill>
                  <a:schemeClr val="accent6"/>
                </a:solidFill>
              </a:rPr>
              <a:t>]</a:t>
            </a:r>
            <a:r>
              <a:rPr lang="en">
                <a:solidFill>
                  <a:schemeClr val="accent1"/>
                </a:solidFill>
              </a:rPr>
              <a:t> </a:t>
            </a:r>
            <a:endParaRPr>
              <a:solidFill>
                <a:schemeClr val="accent3"/>
              </a:solidFill>
            </a:endParaRPr>
          </a:p>
        </p:txBody>
      </p:sp>
      <p:sp>
        <p:nvSpPr>
          <p:cNvPr id="1048768" name="Google Shape;502;p30"/>
          <p:cNvSpPr txBox="1"/>
          <p:nvPr>
            <p:ph type="subTitle" idx="1"/>
          </p:nvPr>
        </p:nvSpPr>
        <p:spPr>
          <a:xfrm>
            <a:off x="1162225" y="1131210"/>
            <a:ext cx="7710025" cy="3301995"/>
          </a:xfrm>
          <a:prstGeom prst="rect"/>
        </p:spPr>
        <p:txBody>
          <a:bodyPr anchor="t" bIns="91425" lIns="91425" rIns="91425" spcFirstLastPara="1" tIns="91425" wrap="square">
            <a:noAutofit/>
          </a:bodyPr>
          <a:p>
            <a:pPr algn="l" indent="0" lvl="0" marL="0" rtl="0">
              <a:spcBef>
                <a:spcPts val="0"/>
              </a:spcBef>
              <a:spcAft>
                <a:spcPts val="0"/>
              </a:spcAft>
              <a:buNone/>
            </a:pPr>
            <a:r>
              <a:rPr lang="en"/>
              <a:t>&lt; </a:t>
            </a:r>
            <a:r>
              <a:rPr i="1" lang="en">
                <a:solidFill>
                  <a:srgbClr val="3399FF"/>
                </a:solidFill>
              </a:rPr>
              <a:t>Chatbot</a:t>
            </a:r>
            <a:r>
              <a:rPr lang="en"/>
              <a:t> merupakan program komputer yang dirancang untuk mensimulasikan percakapan interaktif atau komunikasi kepada pengguna (manusia) baik melalui teks, suara atau visual. Chatbot telah banyak digunakan untuk tujuan praktis seperti bantuan online, layanan pribadi, atau perolehan informasi.</a:t>
            </a:r>
            <a:r>
              <a:rPr lang="en-US"/>
              <a:t> </a:t>
            </a:r>
            <a:r>
              <a:rPr lang="en"/>
              <a:t>&gt;</a:t>
            </a:r>
            <a:endParaRPr altLang="en-US" lang="zh-CN"/>
          </a:p>
        </p:txBody>
      </p:sp>
      <p:sp>
        <p:nvSpPr>
          <p:cNvPr id="1048769" name="Google Shape;505;p30"/>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70" name="Google Shape;506;p30"/>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71" name="Google Shape;507;p30"/>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61" name=""/>
          <p:cNvPicPr>
            <a:picLocks/>
          </p:cNvPicPr>
          <p:nvPr/>
        </p:nvPicPr>
        <p:blipFill>
          <a:blip xmlns:r="http://schemas.openxmlformats.org/officeDocument/2006/relationships" r:embed="rId1"/>
          <a:stretch>
            <a:fillRect/>
          </a:stretch>
        </p:blipFill>
        <p:spPr>
          <a:xfrm rot="0">
            <a:off x="1300085" y="2571749"/>
            <a:ext cx="4253236" cy="1637266"/>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Shape 560"/>
        <p:cNvGrpSpPr/>
        <p:nvPr/>
      </p:nvGrpSpPr>
      <p:grpSpPr>
        <a:xfrm>
          <a:off x="0" y="0"/>
          <a:ext cx="0" cy="0"/>
          <a:chOff x="0" y="0"/>
          <a:chExt cx="0" cy="0"/>
        </a:xfrm>
      </p:grpSpPr>
      <p:sp>
        <p:nvSpPr>
          <p:cNvPr id="1048792" name="Google Shape;561;p32"/>
          <p:cNvSpPr txBox="1"/>
          <p:nvPr>
            <p:ph type="title"/>
          </p:nvPr>
        </p:nvSpPr>
        <p:spPr>
          <a:xfrm>
            <a:off x="1131500" y="621250"/>
            <a:ext cx="4045200" cy="530700"/>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US"/>
              <a:t>C</a:t>
            </a:r>
            <a:r>
              <a:rPr lang="en-US"/>
              <a:t>+</a:t>
            </a:r>
            <a:r>
              <a:rPr lang="en-US"/>
              <a:t>+</a:t>
            </a:r>
            <a:r>
              <a:rPr lang="en"/>
              <a:t>; </a:t>
            </a:r>
            <a:r>
              <a:rPr lang="en">
                <a:solidFill>
                  <a:schemeClr val="accent6"/>
                </a:solidFill>
              </a:rPr>
              <a:t>{</a:t>
            </a:r>
            <a:endParaRPr>
              <a:solidFill>
                <a:schemeClr val="accent6"/>
              </a:solidFill>
            </a:endParaRPr>
          </a:p>
        </p:txBody>
      </p:sp>
      <p:sp>
        <p:nvSpPr>
          <p:cNvPr id="1048793" name="Google Shape;562;p32"/>
          <p:cNvSpPr txBox="1"/>
          <p:nvPr>
            <p:ph type="subTitle" idx="1"/>
          </p:nvPr>
        </p:nvSpPr>
        <p:spPr>
          <a:xfrm>
            <a:off x="1590924" y="1747161"/>
            <a:ext cx="5539200" cy="1404600"/>
          </a:xfrm>
          <a:prstGeom prst="rect"/>
        </p:spPr>
        <p:txBody>
          <a:bodyPr anchor="ctr" anchorCtr="0" bIns="91425" lIns="91425" rIns="91425" spcFirstLastPara="1" tIns="91425" wrap="square">
            <a:noAutofit/>
          </a:bodyPr>
          <a:p>
            <a:pPr algn="l" indent="0" lvl="0" marL="0" rtl="0">
              <a:spcBef>
                <a:spcPts val="0"/>
              </a:spcBef>
              <a:spcAft>
                <a:spcPts val="0"/>
              </a:spcAft>
              <a:buNone/>
            </a:pPr>
            <a:r>
              <a:rPr sz="1500" lang="en">
                <a:solidFill>
                  <a:schemeClr val="accent2"/>
                </a:solidFill>
              </a:rPr>
              <a:t>‘</a:t>
            </a:r>
            <a:r>
              <a:rPr sz="1500" lang="en">
                <a:solidFill>
                  <a:schemeClr val="accent2"/>
                </a:solidFill>
              </a:rPr>
              <a:t>C++ adalah salah satu bahasa pemrograman populer yang sudah terbukti banyak digunakan oleh para praktisi dan ilmuwan untuk mengembangkan program-program (aplikasi) berskala besar seperti games, program untuk penelitian di bidang sains, embedded system, chatbot, dan lain-lain.</a:t>
            </a:r>
            <a:r>
              <a:rPr sz="1500" lang="en">
                <a:solidFill>
                  <a:schemeClr val="accent2"/>
                </a:solidFill>
              </a:rPr>
              <a:t>’</a:t>
            </a:r>
            <a:endParaRPr sz="1500">
              <a:solidFill>
                <a:schemeClr val="accent2"/>
              </a:solidFill>
            </a:endParaRPr>
          </a:p>
          <a:p>
            <a:pPr algn="l" indent="0" lvl="0" marL="449116" rtl="0">
              <a:spcBef>
                <a:spcPts val="1000"/>
              </a:spcBef>
              <a:spcAft>
                <a:spcPts val="0"/>
              </a:spcAft>
              <a:buNone/>
            </a:pPr>
            <a:r>
              <a:rPr sz="1500" lang="en">
                <a:solidFill>
                  <a:schemeClr val="accent6"/>
                </a:solidFill>
              </a:rPr>
              <a:t>&lt;</a:t>
            </a:r>
            <a:r>
              <a:rPr sz="1500" lang="en">
                <a:solidFill>
                  <a:schemeClr val="accent1"/>
                </a:solidFill>
              </a:rPr>
              <a:t>p</a:t>
            </a:r>
            <a:r>
              <a:rPr sz="1500" lang="en">
                <a:solidFill>
                  <a:schemeClr val="accent3"/>
                </a:solidFill>
              </a:rPr>
              <a:t> </a:t>
            </a:r>
            <a:r>
              <a:rPr sz="1500" lang="en">
                <a:solidFill>
                  <a:schemeClr val="accent3"/>
                </a:solidFill>
              </a:rPr>
              <a:t>Kelebihan bahasa pemrograman C++ yaitu memiliki program compile yang cepat daripada bahasa pemrograman sejenisnya, kemampuan untuk mengakses fitur sistem operasi dan perangkat keras dengan mudah, juga memiliki library yang kaya dan dukungan komunitas yang besar.</a:t>
            </a:r>
            <a:r>
              <a:rPr sz="1500" lang="en">
                <a:solidFill>
                  <a:schemeClr val="accent3"/>
                </a:solidFill>
              </a:rPr>
              <a:t> &gt;</a:t>
            </a:r>
            <a:endParaRPr sz="1500">
              <a:solidFill>
                <a:schemeClr val="accent3"/>
              </a:solidFill>
            </a:endParaRPr>
          </a:p>
        </p:txBody>
      </p:sp>
      <p:grpSp>
        <p:nvGrpSpPr>
          <p:cNvPr id="90" name="Google Shape;563;p32"/>
          <p:cNvGrpSpPr/>
          <p:nvPr/>
        </p:nvGrpSpPr>
        <p:grpSpPr>
          <a:xfrm>
            <a:off x="1084825" y="1168950"/>
            <a:ext cx="506100" cy="3431975"/>
            <a:chOff x="1084825" y="1168950"/>
            <a:chExt cx="506100" cy="3431975"/>
          </a:xfrm>
        </p:grpSpPr>
        <p:sp>
          <p:nvSpPr>
            <p:cNvPr id="1048794" name="Google Shape;564;p32"/>
            <p:cNvSpPr txBox="1"/>
            <p:nvPr/>
          </p:nvSpPr>
          <p:spPr>
            <a:xfrm>
              <a:off x="1084825" y="3954425"/>
              <a:ext cx="506100" cy="6465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3000" lang="en">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3145734" name="Google Shape;565;p32"/>
            <p:cNvCxnSpPr>
              <a:cxnSpLocks/>
            </p:cNvCxnSpPr>
            <p:nvPr/>
          </p:nvCxnSpPr>
          <p:spPr>
            <a:xfrm>
              <a:off x="1337875" y="1168950"/>
              <a:ext cx="0" cy="2767200"/>
            </a:xfrm>
            <a:prstGeom prst="straightConnector1"/>
            <a:noFill/>
            <a:ln w="9525" cap="flat" cmpd="sng">
              <a:solidFill>
                <a:schemeClr val="accent4"/>
              </a:solidFill>
              <a:prstDash val="solid"/>
              <a:round/>
              <a:headEnd type="none" w="med" len="med"/>
              <a:tailEnd type="none" w="med" len="med"/>
            </a:ln>
          </p:spPr>
        </p:cxnSp>
      </p:grpSp>
      <p:grpSp>
        <p:nvGrpSpPr>
          <p:cNvPr id="91" name="Google Shape;566;p32"/>
          <p:cNvGrpSpPr/>
          <p:nvPr/>
        </p:nvGrpSpPr>
        <p:grpSpPr>
          <a:xfrm>
            <a:off x="1788772" y="3348924"/>
            <a:ext cx="667800" cy="888600"/>
            <a:chOff x="2008321" y="2971150"/>
            <a:chExt cx="667800" cy="888600"/>
          </a:xfrm>
        </p:grpSpPr>
        <p:cxnSp>
          <p:nvCxnSpPr>
            <p:cNvPr id="3145735" name="Google Shape;567;p32"/>
            <p:cNvCxnSpPr>
              <a:cxnSpLocks/>
            </p:cNvCxnSpPr>
            <p:nvPr/>
          </p:nvCxnSpPr>
          <p:spPr>
            <a:xfrm>
              <a:off x="2280025" y="2971150"/>
              <a:ext cx="0" cy="521700"/>
            </a:xfrm>
            <a:prstGeom prst="straightConnector1"/>
            <a:noFill/>
            <a:ln w="9525" cap="flat" cmpd="sng">
              <a:solidFill>
                <a:schemeClr val="accent4"/>
              </a:solidFill>
              <a:prstDash val="solid"/>
              <a:round/>
              <a:headEnd type="none" w="med" len="med"/>
              <a:tailEnd type="none" w="med" len="med"/>
            </a:ln>
          </p:spPr>
        </p:cxnSp>
        <p:sp>
          <p:nvSpPr>
            <p:cNvPr id="1048795" name="Google Shape;568;p32"/>
            <p:cNvSpPr txBox="1"/>
            <p:nvPr/>
          </p:nvSpPr>
          <p:spPr>
            <a:xfrm>
              <a:off x="2008321" y="3473700"/>
              <a:ext cx="667800" cy="38605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lang="en">
                  <a:solidFill>
                    <a:schemeClr val="accent6"/>
                  </a:solidFill>
                  <a:latin typeface="Fira Code"/>
                  <a:ea typeface="Fira Code"/>
                  <a:cs typeface="Fira Code"/>
                  <a:sym typeface="Fira Code"/>
                </a:rPr>
                <a:t>&lt;</a:t>
              </a:r>
              <a:r>
                <a:rPr lang="en">
                  <a:solidFill>
                    <a:schemeClr val="accent1"/>
                  </a:solidFill>
                  <a:latin typeface="Fira Code"/>
                  <a:ea typeface="Fira Code"/>
                  <a:cs typeface="Fira Code"/>
                  <a:sym typeface="Fira Code"/>
                </a:rPr>
                <a:t>/p</a:t>
              </a:r>
              <a:r>
                <a:rPr lang="en">
                  <a:solidFill>
                    <a:schemeClr val="accent6"/>
                  </a:solidFill>
                  <a:latin typeface="Fira Code"/>
                  <a:ea typeface="Fira Code"/>
                  <a:cs typeface="Fira Code"/>
                  <a:sym typeface="Fira Code"/>
                </a:rPr>
                <a:t>&gt;</a:t>
              </a:r>
              <a:endParaRPr>
                <a:solidFill>
                  <a:schemeClr val="accent6"/>
                </a:solidFill>
                <a:latin typeface="Fira Code"/>
                <a:ea typeface="Fira Code"/>
                <a:cs typeface="Fira Code"/>
                <a:sym typeface="Fira Code"/>
              </a:endParaRPr>
            </a:p>
          </p:txBody>
        </p:sp>
      </p:grpSp>
      <p:sp>
        <p:nvSpPr>
          <p:cNvPr id="1048796" name="Google Shape;569;p32"/>
          <p:cNvSpPr txBox="1"/>
          <p:nvPr>
            <p:ph type="subTitle" idx="1"/>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797" name="Google Shape;570;p32"/>
          <p:cNvSpPr txBox="1"/>
          <p:nvPr>
            <p:ph type="subTitle" idx="1"/>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798" name="Google Shape;571;p32"/>
          <p:cNvSpPr txBox="1"/>
          <p:nvPr>
            <p:ph type="subTitle" idx="1"/>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62" name=""/>
          <p:cNvPicPr>
            <a:picLocks/>
          </p:cNvPicPr>
          <p:nvPr/>
        </p:nvPicPr>
        <p:blipFill>
          <a:blip xmlns:r="http://schemas.openxmlformats.org/officeDocument/2006/relationships" r:embed="rId1"/>
          <a:srcRect l="16667" r="16667"/>
          <a:stretch>
            <a:fillRect/>
          </a:stretch>
        </p:blipFill>
        <p:spPr>
          <a:xfrm rot="0">
            <a:off x="7130124" y="1151950"/>
            <a:ext cx="1897627" cy="190262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4" name="Shape 797"/>
        <p:cNvGrpSpPr/>
        <p:nvPr/>
      </p:nvGrpSpPr>
      <p:grpSpPr>
        <a:xfrm>
          <a:off x="0" y="0"/>
          <a:ext cx="0" cy="0"/>
          <a:chOff x="0" y="0"/>
          <a:chExt cx="0" cy="0"/>
        </a:xfrm>
      </p:grpSpPr>
      <p:sp>
        <p:nvSpPr>
          <p:cNvPr id="1048801" name="Google Shape;798;p38"/>
          <p:cNvSpPr txBox="1"/>
          <p:nvPr>
            <p:ph type="title"/>
          </p:nvPr>
        </p:nvSpPr>
        <p:spPr>
          <a:xfrm>
            <a:off x="1134200" y="686250"/>
            <a:ext cx="5341200" cy="637500"/>
          </a:xfrm>
          <a:prstGeom prst="rect"/>
        </p:spPr>
        <p:txBody>
          <a:bodyPr anchor="ctr" anchorCtr="0" bIns="91425" lIns="91425" rIns="91425" spcFirstLastPara="1" tIns="91425" wrap="square">
            <a:noAutofit/>
          </a:bodyPr>
          <a:p>
            <a:pPr algn="l" indent="0" lvl="0" marL="0" rtl="0">
              <a:spcBef>
                <a:spcPts val="0"/>
              </a:spcBef>
              <a:spcAft>
                <a:spcPts val="0"/>
              </a:spcAft>
              <a:buNone/>
            </a:pPr>
            <a:r>
              <a:rPr sz="2400" lang="en-US">
                <a:solidFill>
                  <a:schemeClr val="lt1"/>
                </a:solidFill>
              </a:rPr>
              <a:t>Chatbot dengan</a:t>
            </a:r>
            <a:r>
              <a:rPr sz="2400" lang="en-US">
                <a:solidFill>
                  <a:schemeClr val="lt1"/>
                </a:solidFill>
              </a:rPr>
              <a:t> </a:t>
            </a:r>
            <a:r>
              <a:rPr sz="2400" lang="en-US">
                <a:solidFill>
                  <a:schemeClr val="lt1"/>
                </a:solidFill>
              </a:rPr>
              <a:t>C</a:t>
            </a:r>
            <a:r>
              <a:rPr sz="2400" lang="en-US">
                <a:solidFill>
                  <a:schemeClr val="lt1"/>
                </a:solidFill>
              </a:rPr>
              <a:t>+</a:t>
            </a:r>
            <a:r>
              <a:rPr sz="2400" lang="en-US">
                <a:solidFill>
                  <a:schemeClr val="lt1"/>
                </a:solidFill>
              </a:rPr>
              <a:t>+</a:t>
            </a:r>
            <a:r>
              <a:rPr sz="2400" lang="en">
                <a:solidFill>
                  <a:schemeClr val="lt1"/>
                </a:solidFill>
              </a:rPr>
              <a:t> </a:t>
            </a:r>
            <a:r>
              <a:rPr sz="2400" lang="en">
                <a:solidFill>
                  <a:schemeClr val="accent6"/>
                </a:solidFill>
              </a:rPr>
              <a:t>{</a:t>
            </a:r>
            <a:r>
              <a:rPr sz="2400" lang="en">
                <a:solidFill>
                  <a:schemeClr val="lt1"/>
                </a:solidFill>
              </a:rPr>
              <a:t>  </a:t>
            </a:r>
            <a:endParaRPr sz="2400">
              <a:solidFill>
                <a:schemeClr val="lt1"/>
              </a:solidFill>
            </a:endParaRPr>
          </a:p>
        </p:txBody>
      </p:sp>
      <p:sp>
        <p:nvSpPr>
          <p:cNvPr id="1048802" name="Google Shape;799;p38"/>
          <p:cNvSpPr txBox="1"/>
          <p:nvPr>
            <p:ph type="subTitle" idx="1"/>
          </p:nvPr>
        </p:nvSpPr>
        <p:spPr>
          <a:xfrm>
            <a:off x="1871491" y="1403974"/>
            <a:ext cx="5530712" cy="375562"/>
          </a:xfrm>
          <a:prstGeom prst="rect"/>
        </p:spPr>
        <p:txBody>
          <a:bodyPr anchor="ctr" anchorCtr="0" bIns="91425" lIns="91425" rIns="91425" spcFirstLastPara="1" tIns="91425" wrap="square">
            <a:noAutofit/>
          </a:bodyPr>
          <a:p>
            <a:pPr algn="l" indent="0" lvl="0" marL="0" rtl="0">
              <a:spcBef>
                <a:spcPts val="0"/>
              </a:spcBef>
              <a:spcAft>
                <a:spcPts val="0"/>
              </a:spcAft>
              <a:buNone/>
            </a:pPr>
            <a:r>
              <a:rPr lang="en"/>
              <a:t>&lt; </a:t>
            </a:r>
            <a:r>
              <a:rPr lang="en-US"/>
              <a:t>Untuk mengembangkan Chatbot menggunakan C++, dapat menggunakan beberapa library</a:t>
            </a:r>
            <a:r>
              <a:rPr lang="en-US"/>
              <a:t>,</a:t>
            </a:r>
            <a:r>
              <a:rPr lang="en-US"/>
              <a:t> </a:t>
            </a:r>
            <a:r>
              <a:rPr lang="en-US"/>
              <a:t>n</a:t>
            </a:r>
            <a:r>
              <a:rPr lang="en-US"/>
              <a:t>a</a:t>
            </a:r>
            <a:r>
              <a:rPr lang="en-US"/>
              <a:t>m</a:t>
            </a:r>
            <a:r>
              <a:rPr lang="en-US"/>
              <a:t>u</a:t>
            </a:r>
            <a:r>
              <a:rPr lang="en-US"/>
              <a:t>n</a:t>
            </a:r>
            <a:r>
              <a:rPr lang="en-US"/>
              <a:t> </a:t>
            </a:r>
            <a:r>
              <a:rPr lang="en-US"/>
              <a:t>j</a:t>
            </a:r>
            <a:r>
              <a:rPr lang="en-US"/>
              <a:t>u</a:t>
            </a:r>
            <a:r>
              <a:rPr lang="en-US"/>
              <a:t>g</a:t>
            </a:r>
            <a:r>
              <a:rPr lang="en-US"/>
              <a:t>a</a:t>
            </a:r>
            <a:r>
              <a:rPr lang="en-US"/>
              <a:t> </a:t>
            </a:r>
            <a:r>
              <a:rPr lang="en-US"/>
              <a:t>bisa </a:t>
            </a:r>
            <a:r>
              <a:rPr lang="en-US"/>
              <a:t>t</a:t>
            </a:r>
            <a:r>
              <a:rPr lang="en-US"/>
              <a:t>a</a:t>
            </a:r>
            <a:r>
              <a:rPr lang="en-US"/>
              <a:t>n</a:t>
            </a:r>
            <a:r>
              <a:rPr lang="en-US"/>
              <a:t>p</a:t>
            </a:r>
            <a:r>
              <a:rPr lang="en-US"/>
              <a:t>a</a:t>
            </a:r>
            <a:r>
              <a:rPr lang="en-US"/>
              <a:t> </a:t>
            </a:r>
            <a:r>
              <a:rPr lang="en-US"/>
              <a:t>l</a:t>
            </a:r>
            <a:r>
              <a:rPr lang="en-US"/>
              <a:t>i</a:t>
            </a:r>
            <a:r>
              <a:rPr lang="en-US"/>
              <a:t>b</a:t>
            </a:r>
            <a:r>
              <a:rPr lang="en-US"/>
              <a:t>r</a:t>
            </a:r>
            <a:r>
              <a:rPr lang="en-US"/>
              <a:t>a</a:t>
            </a:r>
            <a:r>
              <a:rPr lang="en-US"/>
              <a:t>ry</a:t>
            </a:r>
            <a:r>
              <a:rPr lang="en"/>
              <a:t> &gt;</a:t>
            </a:r>
            <a:endParaRPr altLang="en-US" lang="zh-CN"/>
          </a:p>
        </p:txBody>
      </p:sp>
      <p:grpSp>
        <p:nvGrpSpPr>
          <p:cNvPr id="95" name="Google Shape;800;p38"/>
          <p:cNvGrpSpPr/>
          <p:nvPr/>
        </p:nvGrpSpPr>
        <p:grpSpPr>
          <a:xfrm>
            <a:off x="1084825" y="1403975"/>
            <a:ext cx="506100" cy="3165851"/>
            <a:chOff x="1084825" y="1403975"/>
            <a:chExt cx="506100" cy="3165851"/>
          </a:xfrm>
        </p:grpSpPr>
        <p:sp>
          <p:nvSpPr>
            <p:cNvPr id="1048803" name="Google Shape;801;p38"/>
            <p:cNvSpPr txBox="1"/>
            <p:nvPr/>
          </p:nvSpPr>
          <p:spPr>
            <a:xfrm>
              <a:off x="1084825" y="3650375"/>
              <a:ext cx="506100" cy="919451"/>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5000" lang="en">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3145736" name="Google Shape;802;p38"/>
            <p:cNvCxnSpPr>
              <a:cxnSpLocks/>
            </p:cNvCxnSpPr>
            <p:nvPr/>
          </p:nvCxnSpPr>
          <p:spPr>
            <a:xfrm>
              <a:off x="1337875" y="1403975"/>
              <a:ext cx="0" cy="2255100"/>
            </a:xfrm>
            <a:prstGeom prst="straightConnector1"/>
            <a:noFill/>
            <a:ln w="9525" cap="flat" cmpd="sng">
              <a:solidFill>
                <a:schemeClr val="accent4"/>
              </a:solidFill>
              <a:prstDash val="solid"/>
              <a:round/>
              <a:headEnd type="none" w="med" len="med"/>
              <a:tailEnd type="none" w="med" len="med"/>
            </a:ln>
          </p:spPr>
        </p:cxnSp>
      </p:grpSp>
      <p:sp>
        <p:nvSpPr>
          <p:cNvPr id="1048804" name="Google Shape;803;p38"/>
          <p:cNvSpPr txBox="1"/>
          <p:nvPr>
            <p:ph type="title" idx="2"/>
          </p:nvPr>
        </p:nvSpPr>
        <p:spPr>
          <a:xfrm>
            <a:off x="1871490" y="2145042"/>
            <a:ext cx="6618571" cy="1571824"/>
          </a:xfrm>
          <a:prstGeom prst="rect"/>
        </p:spPr>
        <p:txBody>
          <a:bodyPr anchor="t" bIns="91425" lIns="91425" rIns="91425" spcFirstLastPara="1" tIns="91425" wrap="square">
            <a:noAutofit/>
          </a:bodyPr>
          <a:p>
            <a:pPr algn="l" indent="0" lvl="0" marL="0" rtl="0">
              <a:spcBef>
                <a:spcPts val="0"/>
              </a:spcBef>
              <a:spcAft>
                <a:spcPts val="0"/>
              </a:spcAft>
              <a:buNone/>
            </a:pPr>
            <a:r>
              <a:rPr altLang="en-US" sz="2000" lang="en-US"/>
              <a:t>1</a:t>
            </a:r>
            <a:r>
              <a:rPr altLang="en-US" sz="2000" lang="en-US"/>
              <a:t>.</a:t>
            </a:r>
            <a:r>
              <a:rPr altLang="en-US" sz="2000" lang="en-US"/>
              <a:t> </a:t>
            </a:r>
            <a:r>
              <a:rPr altLang="en-US" sz="2000" lang="en-US"/>
              <a:t>N</a:t>
            </a:r>
            <a:r>
              <a:rPr altLang="en-US" sz="2000" lang="en-US"/>
              <a:t>T</a:t>
            </a:r>
            <a:r>
              <a:rPr altLang="en-US" sz="2000" lang="en-US"/>
              <a:t>L</a:t>
            </a:r>
            <a:r>
              <a:rPr altLang="en-US" sz="2000" lang="en-US"/>
              <a:t>K</a:t>
            </a:r>
            <a:r>
              <a:rPr altLang="en-US" sz="2000" lang="en-US"/>
              <a:t> </a:t>
            </a:r>
            <a:r>
              <a:rPr altLang="en-US" sz="2000" lang="en-US"/>
              <a:t>(</a:t>
            </a:r>
            <a:r>
              <a:rPr altLang="en-US" sz="2000" lang="en-US"/>
              <a:t>Natural Language Toolkit</a:t>
            </a:r>
            <a:r>
              <a:rPr altLang="en-US" sz="2000" lang="en-US"/>
              <a:t>)</a:t>
            </a:r>
            <a:br>
              <a:rPr altLang="en-US" sz="2000" lang="en-US"/>
            </a:br>
            <a:r>
              <a:rPr altLang="en-US" sz="2000" lang="en-US"/>
              <a:t>2</a:t>
            </a:r>
            <a:r>
              <a:rPr altLang="en-US" sz="2000" lang="en-US"/>
              <a:t>.</a:t>
            </a:r>
            <a:r>
              <a:rPr altLang="en-US" sz="2000" lang="en-US"/>
              <a:t> </a:t>
            </a:r>
            <a:r>
              <a:rPr altLang="en-US" sz="2000" lang="en-US"/>
              <a:t>OpenNLP (Open Natural Language Processing)</a:t>
            </a:r>
            <a:br>
              <a:rPr altLang="en-US" sz="2000" lang="en-US"/>
            </a:br>
            <a:r>
              <a:rPr altLang="en-US" sz="2000" lang="en-US"/>
              <a:t>3</a:t>
            </a:r>
            <a:r>
              <a:rPr altLang="en-US" sz="2000" lang="en-US"/>
              <a:t>.</a:t>
            </a:r>
            <a:r>
              <a:rPr altLang="en-US" sz="2000" lang="en-US"/>
              <a:t> </a:t>
            </a:r>
            <a:r>
              <a:rPr altLang="en-US" sz="2000" lang="en-US"/>
              <a:t>B</a:t>
            </a:r>
            <a:r>
              <a:rPr altLang="en-US" sz="2000" lang="en-US"/>
              <a:t>o</a:t>
            </a:r>
            <a:r>
              <a:rPr altLang="en-US" sz="2000" lang="en-US"/>
              <a:t>t</a:t>
            </a:r>
            <a:r>
              <a:rPr altLang="en-US" sz="2000" lang="en-US"/>
              <a:t>a</a:t>
            </a:r>
            <a:r>
              <a:rPr altLang="en-US" sz="2000" lang="en-US"/>
              <a:t>n</a:t>
            </a:r>
            <a:r>
              <a:rPr altLang="en-US" sz="2000" lang="en-US"/>
              <a:t> </a:t>
            </a:r>
            <a:r>
              <a:rPr altLang="en-US" sz="2000" lang="en-US"/>
              <a:t>/</a:t>
            </a:r>
            <a:r>
              <a:rPr altLang="en-US" sz="2000" lang="en-US"/>
              <a:t> </a:t>
            </a:r>
            <a:r>
              <a:rPr altLang="en-US" sz="2000" lang="en-US"/>
              <a:t>C</a:t>
            </a:r>
            <a:r>
              <a:rPr altLang="en-US" sz="2000" lang="en-US"/>
              <a:t>r</a:t>
            </a:r>
            <a:r>
              <a:rPr altLang="en-US" sz="2000" lang="en-US"/>
              <a:t>y</a:t>
            </a:r>
            <a:r>
              <a:rPr altLang="en-US" sz="2000" lang="en-US"/>
              <a:t>p</a:t>
            </a:r>
            <a:r>
              <a:rPr altLang="en-US" sz="2000" lang="en-US"/>
              <a:t>t</a:t>
            </a:r>
            <a:r>
              <a:rPr altLang="en-US" sz="2000" lang="en-US"/>
              <a:t>o</a:t>
            </a:r>
            <a:r>
              <a:rPr altLang="en-US" sz="2000" lang="en-US"/>
              <a:t>+</a:t>
            </a:r>
            <a:r>
              <a:rPr altLang="en-US" sz="2000" lang="en-US"/>
              <a:t>+</a:t>
            </a:r>
            <a:endParaRPr altLang="en-US" lang="zh-CN"/>
          </a:p>
        </p:txBody>
      </p:sp>
      <p:sp>
        <p:nvSpPr>
          <p:cNvPr id="1048805" name="Google Shape;807;p3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806" name="Google Shape;808;p3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807" name="Google Shape;809;p3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8" name="Shape 797"/>
        <p:cNvGrpSpPr/>
        <p:nvPr/>
      </p:nvGrpSpPr>
      <p:grpSpPr>
        <a:xfrm>
          <a:off x="0" y="0"/>
          <a:ext cx="0" cy="0"/>
          <a:chOff x="0" y="0"/>
          <a:chExt cx="0" cy="0"/>
        </a:xfrm>
      </p:grpSpPr>
      <p:grpSp>
        <p:nvGrpSpPr>
          <p:cNvPr id="99" name="Google Shape;800;p38"/>
          <p:cNvGrpSpPr/>
          <p:nvPr/>
        </p:nvGrpSpPr>
        <p:grpSpPr>
          <a:xfrm>
            <a:off x="1084825" y="1403975"/>
            <a:ext cx="506100" cy="3165851"/>
            <a:chOff x="1084825" y="1403975"/>
            <a:chExt cx="506100" cy="3165851"/>
          </a:xfrm>
        </p:grpSpPr>
        <p:sp>
          <p:nvSpPr>
            <p:cNvPr id="1048810" name="Google Shape;801;p38"/>
            <p:cNvSpPr txBox="1"/>
            <p:nvPr/>
          </p:nvSpPr>
          <p:spPr>
            <a:xfrm>
              <a:off x="1084825" y="3650375"/>
              <a:ext cx="506100" cy="919451"/>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5000" lang="en">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3145737" name="Google Shape;802;p38"/>
            <p:cNvCxnSpPr>
              <a:cxnSpLocks/>
            </p:cNvCxnSpPr>
            <p:nvPr/>
          </p:nvCxnSpPr>
          <p:spPr>
            <a:xfrm>
              <a:off x="1337875" y="1403975"/>
              <a:ext cx="0" cy="2255100"/>
            </a:xfrm>
            <a:prstGeom prst="straightConnector1"/>
            <a:noFill/>
            <a:ln w="9525" cap="flat" cmpd="sng">
              <a:solidFill>
                <a:schemeClr val="accent4"/>
              </a:solidFill>
              <a:prstDash val="solid"/>
              <a:round/>
              <a:headEnd type="none" w="med" len="med"/>
              <a:tailEnd type="none" w="med" len="med"/>
            </a:ln>
          </p:spPr>
        </p:cxnSp>
      </p:grpSp>
      <p:sp>
        <p:nvSpPr>
          <p:cNvPr id="1048811" name="Google Shape;803;p38"/>
          <p:cNvSpPr txBox="1"/>
          <p:nvPr>
            <p:ph type="title" idx="2"/>
          </p:nvPr>
        </p:nvSpPr>
        <p:spPr>
          <a:xfrm>
            <a:off x="1590924" y="759306"/>
            <a:ext cx="6618571" cy="836173"/>
          </a:xfrm>
          <a:prstGeom prst="rect"/>
        </p:spPr>
        <p:txBody>
          <a:bodyPr anchor="t" bIns="91425" lIns="91425" rIns="91425" spcFirstLastPara="1" tIns="91425" wrap="square">
            <a:noAutofit/>
          </a:bodyPr>
          <a:p>
            <a:pPr algn="l" indent="0" lvl="0" marL="0" rtl="0">
              <a:spcBef>
                <a:spcPts val="0"/>
              </a:spcBef>
              <a:spcAft>
                <a:spcPts val="0"/>
              </a:spcAft>
              <a:buNone/>
            </a:pPr>
            <a:r>
              <a:rPr altLang="en-US" sz="2000" lang="en-US"/>
              <a:t>1</a:t>
            </a:r>
            <a:r>
              <a:rPr altLang="en-US" sz="2000" lang="en-US"/>
              <a:t>.</a:t>
            </a:r>
            <a:r>
              <a:rPr altLang="en-US" sz="2000" lang="en-US"/>
              <a:t> </a:t>
            </a:r>
            <a:r>
              <a:rPr altLang="en-US" sz="2000" lang="en-US"/>
              <a:t>N</a:t>
            </a:r>
            <a:r>
              <a:rPr altLang="en-US" sz="2000" lang="en-US"/>
              <a:t>T</a:t>
            </a:r>
            <a:r>
              <a:rPr altLang="en-US" sz="2000" lang="en-US"/>
              <a:t>L</a:t>
            </a:r>
            <a:r>
              <a:rPr altLang="en-US" sz="2000" lang="en-US"/>
              <a:t>K</a:t>
            </a:r>
            <a:r>
              <a:rPr altLang="en-US" sz="2000" lang="en-US"/>
              <a:t> </a:t>
            </a:r>
            <a:r>
              <a:rPr altLang="en-US" sz="2000" lang="en-US"/>
              <a:t>(</a:t>
            </a:r>
            <a:r>
              <a:rPr altLang="en-US" sz="2000" lang="en-US"/>
              <a:t>Natural Language Toolkit</a:t>
            </a:r>
            <a:r>
              <a:rPr altLang="en-US" sz="2000" lang="en-US"/>
              <a:t>)</a:t>
            </a:r>
            <a:br>
              <a:rPr altLang="en-US" sz="2000" lang="en-US"/>
            </a:br>
            <a:endParaRPr altLang="en-US" lang="zh-CN"/>
          </a:p>
        </p:txBody>
      </p:sp>
      <p:sp>
        <p:nvSpPr>
          <p:cNvPr id="1048812" name="Google Shape;807;p3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813" name="Google Shape;808;p3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814" name="Google Shape;809;p3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a:t>
            </a:r>
            <a:r>
              <a:rPr sz="1400" lang="en-US">
                <a:solidFill>
                  <a:schemeClr val="accent3"/>
                </a:solidFill>
              </a:rPr>
              <a:t>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63" name=""/>
          <p:cNvPicPr>
            <a:picLocks/>
          </p:cNvPicPr>
          <p:nvPr/>
        </p:nvPicPr>
        <p:blipFill>
          <a:blip xmlns:r="http://schemas.openxmlformats.org/officeDocument/2006/relationships" r:embed="rId1"/>
          <a:stretch>
            <a:fillRect/>
          </a:stretch>
        </p:blipFill>
        <p:spPr>
          <a:xfrm rot="0">
            <a:off x="1843975" y="1225174"/>
            <a:ext cx="4705868" cy="28849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7" name="Shape 797"/>
        <p:cNvGrpSpPr/>
        <p:nvPr/>
      </p:nvGrpSpPr>
      <p:grpSpPr>
        <a:xfrm>
          <a:off x="0" y="0"/>
          <a:ext cx="0" cy="0"/>
          <a:chOff x="0" y="0"/>
          <a:chExt cx="0" cy="0"/>
        </a:xfrm>
      </p:grpSpPr>
      <p:grpSp>
        <p:nvGrpSpPr>
          <p:cNvPr id="68" name="Google Shape;800;p38"/>
          <p:cNvGrpSpPr/>
          <p:nvPr/>
        </p:nvGrpSpPr>
        <p:grpSpPr>
          <a:xfrm>
            <a:off x="1084825" y="1403975"/>
            <a:ext cx="506100" cy="3165851"/>
            <a:chOff x="1084825" y="1403975"/>
            <a:chExt cx="506100" cy="3165851"/>
          </a:xfrm>
        </p:grpSpPr>
        <p:sp>
          <p:nvSpPr>
            <p:cNvPr id="1048683" name="Google Shape;801;p38"/>
            <p:cNvSpPr txBox="1"/>
            <p:nvPr/>
          </p:nvSpPr>
          <p:spPr>
            <a:xfrm>
              <a:off x="1084825" y="3650375"/>
              <a:ext cx="506100" cy="919451"/>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5000" lang="en">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3145730" name="Google Shape;802;p38"/>
            <p:cNvCxnSpPr>
              <a:cxnSpLocks/>
            </p:cNvCxnSpPr>
            <p:nvPr/>
          </p:nvCxnSpPr>
          <p:spPr>
            <a:xfrm>
              <a:off x="1337875" y="1403975"/>
              <a:ext cx="0" cy="2255100"/>
            </a:xfrm>
            <a:prstGeom prst="straightConnector1"/>
            <a:noFill/>
            <a:ln w="9525" cap="flat" cmpd="sng">
              <a:solidFill>
                <a:schemeClr val="accent4"/>
              </a:solidFill>
              <a:prstDash val="solid"/>
              <a:round/>
              <a:headEnd type="none" w="med" len="med"/>
              <a:tailEnd type="none" w="med" len="med"/>
            </a:ln>
          </p:spPr>
        </p:cxnSp>
      </p:grpSp>
      <p:sp>
        <p:nvSpPr>
          <p:cNvPr id="1048684" name="Google Shape;803;p38"/>
          <p:cNvSpPr txBox="1"/>
          <p:nvPr>
            <p:ph type="title" idx="2"/>
          </p:nvPr>
        </p:nvSpPr>
        <p:spPr>
          <a:xfrm>
            <a:off x="1590924" y="759306"/>
            <a:ext cx="6618571" cy="836173"/>
          </a:xfrm>
          <a:prstGeom prst="rect"/>
        </p:spPr>
        <p:txBody>
          <a:bodyPr anchor="t" bIns="91425" lIns="91425" rIns="91425" spcFirstLastPara="1" tIns="91425" wrap="square">
            <a:noAutofit/>
          </a:bodyPr>
          <a:p>
            <a:pPr algn="l" indent="0" lvl="0" marL="0" rtl="0">
              <a:spcBef>
                <a:spcPts val="0"/>
              </a:spcBef>
              <a:spcAft>
                <a:spcPts val="0"/>
              </a:spcAft>
              <a:buNone/>
            </a:pPr>
            <a:r>
              <a:rPr altLang="en-US" sz="2000" lang="en-US"/>
              <a:t>2</a:t>
            </a:r>
            <a:r>
              <a:rPr altLang="en-US" sz="2000" lang="en-US"/>
              <a:t>.</a:t>
            </a:r>
            <a:r>
              <a:rPr altLang="en-US" sz="2000" lang="en-US"/>
              <a:t> </a:t>
            </a:r>
            <a:r>
              <a:rPr altLang="en-US" sz="2000" lang="en-US"/>
              <a:t>OpenNLP (Open Natural Language Processing)</a:t>
            </a:r>
            <a:br>
              <a:rPr altLang="en-US" sz="2000" lang="en-US"/>
            </a:br>
            <a:endParaRPr altLang="en-US" lang="zh-CN"/>
          </a:p>
        </p:txBody>
      </p:sp>
      <p:sp>
        <p:nvSpPr>
          <p:cNvPr id="1048685" name="Google Shape;807;p3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86" name="Google Shape;808;p3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sp>
        <p:nvSpPr>
          <p:cNvPr id="1048687" name="Google Shape;809;p3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a:t>
            </a:r>
            <a:r>
              <a:rPr sz="1400" lang="en-US">
                <a:solidFill>
                  <a:schemeClr val="accent3"/>
                </a:solidFill>
              </a:rPr>
              <a:t>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pic>
        <p:nvPicPr>
          <p:cNvPr id="2097159" name=""/>
          <p:cNvPicPr>
            <a:picLocks/>
          </p:cNvPicPr>
          <p:nvPr/>
        </p:nvPicPr>
        <p:blipFill>
          <a:blip xmlns:r="http://schemas.openxmlformats.org/officeDocument/2006/relationships" r:embed="rId1"/>
          <a:srcRect l="935" r="935"/>
          <a:stretch>
            <a:fillRect/>
          </a:stretch>
        </p:blipFill>
        <p:spPr>
          <a:xfrm rot="0">
            <a:off x="1843975" y="1225174"/>
            <a:ext cx="4705868" cy="288492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Shape 797"/>
        <p:cNvGrpSpPr/>
        <p:nvPr/>
      </p:nvGrpSpPr>
      <p:grpSpPr>
        <a:xfrm>
          <a:off x="0" y="0"/>
          <a:ext cx="0" cy="0"/>
          <a:chOff x="0" y="0"/>
          <a:chExt cx="0" cy="0"/>
        </a:xfrm>
      </p:grpSpPr>
      <p:grpSp>
        <p:nvGrpSpPr>
          <p:cNvPr id="59" name="Google Shape;800;p38"/>
          <p:cNvGrpSpPr/>
          <p:nvPr/>
        </p:nvGrpSpPr>
        <p:grpSpPr>
          <a:xfrm>
            <a:off x="1084825" y="1403975"/>
            <a:ext cx="506100" cy="3165851"/>
            <a:chOff x="1084825" y="1403975"/>
            <a:chExt cx="506100" cy="3165851"/>
          </a:xfrm>
        </p:grpSpPr>
        <p:sp>
          <p:nvSpPr>
            <p:cNvPr id="1048642" name="Google Shape;801;p38"/>
            <p:cNvSpPr txBox="1"/>
            <p:nvPr/>
          </p:nvSpPr>
          <p:spPr>
            <a:xfrm>
              <a:off x="1084825" y="3650375"/>
              <a:ext cx="506100" cy="919451"/>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5000" lang="en">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3145728" name="Google Shape;802;p38"/>
            <p:cNvCxnSpPr>
              <a:cxnSpLocks/>
            </p:cNvCxnSpPr>
            <p:nvPr/>
          </p:nvCxnSpPr>
          <p:spPr>
            <a:xfrm>
              <a:off x="1337875" y="1403975"/>
              <a:ext cx="0" cy="2255100"/>
            </a:xfrm>
            <a:prstGeom prst="straightConnector1"/>
            <a:noFill/>
            <a:ln w="9525" cap="flat" cmpd="sng">
              <a:solidFill>
                <a:schemeClr val="accent4"/>
              </a:solidFill>
              <a:prstDash val="solid"/>
              <a:round/>
              <a:headEnd type="none" w="med" len="med"/>
              <a:tailEnd type="none" w="med" len="med"/>
            </a:ln>
          </p:spPr>
        </p:cxnSp>
      </p:grpSp>
      <p:sp>
        <p:nvSpPr>
          <p:cNvPr id="1048643" name="Google Shape;803;p38"/>
          <p:cNvSpPr txBox="1"/>
          <p:nvPr>
            <p:ph type="title" idx="2"/>
          </p:nvPr>
        </p:nvSpPr>
        <p:spPr>
          <a:xfrm>
            <a:off x="1590924" y="759306"/>
            <a:ext cx="6618571" cy="836173"/>
          </a:xfrm>
          <a:prstGeom prst="rect"/>
        </p:spPr>
        <p:txBody>
          <a:bodyPr anchor="t" bIns="91425" lIns="91425" rIns="91425" spcFirstLastPara="1" tIns="91425" wrap="square">
            <a:noAutofit/>
          </a:bodyPr>
          <a:p>
            <a:pPr algn="l" indent="0" lvl="0" marL="0" rtl="0">
              <a:spcBef>
                <a:spcPts val="0"/>
              </a:spcBef>
              <a:spcAft>
                <a:spcPts val="0"/>
              </a:spcAft>
              <a:buNone/>
            </a:pPr>
            <a:r>
              <a:rPr altLang="en-US" sz="2000" lang="en-US"/>
              <a:t>3</a:t>
            </a:r>
            <a:r>
              <a:rPr altLang="en-US" sz="2000" lang="en-US"/>
              <a:t>.</a:t>
            </a:r>
            <a:r>
              <a:rPr altLang="en-US" sz="2000" lang="en-US"/>
              <a:t> </a:t>
            </a:r>
            <a:r>
              <a:rPr altLang="en-US" sz="2000" lang="en-US"/>
              <a:t>B</a:t>
            </a:r>
            <a:r>
              <a:rPr altLang="en-US" sz="2000" lang="en-US"/>
              <a:t>o</a:t>
            </a:r>
            <a:r>
              <a:rPr altLang="en-US" sz="2000" lang="en-US"/>
              <a:t>t</a:t>
            </a:r>
            <a:r>
              <a:rPr altLang="en-US" sz="2000" lang="en-US"/>
              <a:t>a</a:t>
            </a:r>
            <a:r>
              <a:rPr altLang="en-US" sz="2000" lang="en-US"/>
              <a:t>n</a:t>
            </a:r>
            <a:r>
              <a:rPr altLang="en-US" sz="2000" lang="en-US"/>
              <a:t> </a:t>
            </a:r>
            <a:r>
              <a:rPr altLang="en-US" sz="2000" lang="en-US"/>
              <a:t>/</a:t>
            </a:r>
            <a:r>
              <a:rPr altLang="en-US" sz="2000" lang="en-US"/>
              <a:t> </a:t>
            </a:r>
            <a:r>
              <a:rPr altLang="en-US" sz="2000" lang="en-US"/>
              <a:t>C</a:t>
            </a:r>
            <a:r>
              <a:rPr altLang="en-US" sz="2000" lang="en-US"/>
              <a:t>r</a:t>
            </a:r>
            <a:r>
              <a:rPr altLang="en-US" sz="2000" lang="en-US"/>
              <a:t>y</a:t>
            </a:r>
            <a:r>
              <a:rPr altLang="en-US" sz="2000" lang="en-US"/>
              <a:t>p</a:t>
            </a:r>
            <a:r>
              <a:rPr altLang="en-US" sz="2000" lang="en-US"/>
              <a:t>t</a:t>
            </a:r>
            <a:r>
              <a:rPr altLang="en-US" sz="2000" lang="en-US"/>
              <a:t>o</a:t>
            </a:r>
            <a:r>
              <a:rPr altLang="en-US" sz="2000" lang="en-US"/>
              <a:t>+</a:t>
            </a:r>
            <a:r>
              <a:rPr altLang="en-US" sz="2000" lang="en-US"/>
              <a:t>+</a:t>
            </a:r>
            <a:endParaRPr altLang="en-US" lang="zh-CN"/>
          </a:p>
        </p:txBody>
      </p:sp>
      <p:sp>
        <p:nvSpPr>
          <p:cNvPr id="1048644" name="Google Shape;807;p38"/>
          <p:cNvSpPr txBox="1"/>
          <p:nvPr>
            <p:ph type="subTitle" idx="4294967295"/>
          </p:nvPr>
        </p:nvSpPr>
        <p:spPr>
          <a:xfrm>
            <a:off x="710125" y="4694725"/>
            <a:ext cx="4865100" cy="357300"/>
          </a:xfrm>
          <a:prstGeom prst="rect"/>
        </p:spPr>
        <p:txBody>
          <a:bodyPr anchor="ctr" anchorCtr="0" bIns="91425" lIns="91425" rIns="91425" spcFirstLastPara="1" tIns="91425" wrap="square">
            <a:noAutofit/>
          </a:bodyPr>
          <a:p>
            <a:pPr algn="l" indent="0" lvl="0" marL="0" rtl="0">
              <a:spcBef>
                <a:spcPts val="0"/>
              </a:spcBef>
              <a:spcAft>
                <a:spcPts val="0"/>
              </a:spcAft>
              <a:buNone/>
            </a:pPr>
            <a:r>
              <a:rPr sz="1400" lang="en">
                <a:solidFill>
                  <a:schemeClr val="accent3"/>
                </a:solidFill>
              </a:rPr>
              <a:t>Programming Language</a:t>
            </a:r>
            <a:endParaRPr sz="1400">
              <a:solidFill>
                <a:schemeClr val="accent3"/>
              </a:solidFill>
            </a:endParaRPr>
          </a:p>
        </p:txBody>
      </p:sp>
      <p:sp>
        <p:nvSpPr>
          <p:cNvPr id="1048645" name="Google Shape;808;p38"/>
          <p:cNvSpPr txBox="1"/>
          <p:nvPr>
            <p:ph type="subTitle" idx="4294967295"/>
          </p:nvPr>
        </p:nvSpPr>
        <p:spPr>
          <a:xfrm>
            <a:off x="-5975"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p</a:t>
            </a:r>
            <a:r>
              <a:rPr sz="1400" lang="en-US">
                <a:solidFill>
                  <a:schemeClr val="accent3"/>
                </a:solidFill>
              </a:rPr>
              <a:t>y</a:t>
            </a:r>
            <a:endParaRPr sz="1400">
              <a:solidFill>
                <a:schemeClr val="accent3"/>
              </a:solidFill>
            </a:endParaRPr>
          </a:p>
        </p:txBody>
      </p:sp>
      <p:sp>
        <p:nvSpPr>
          <p:cNvPr id="1048646" name="Google Shape;809;p38"/>
          <p:cNvSpPr txBox="1"/>
          <p:nvPr>
            <p:ph type="subTitle" idx="4294967295"/>
          </p:nvPr>
        </p:nvSpPr>
        <p:spPr>
          <a:xfrm>
            <a:off x="4572000" y="91525"/>
            <a:ext cx="4572000" cy="357300"/>
          </a:xfrm>
          <a:prstGeom prst="rect"/>
        </p:spPr>
        <p:txBody>
          <a:bodyPr anchor="ctr" anchorCtr="0" bIns="91425" lIns="91425" rIns="91425" spcFirstLastPara="1" tIns="91425" wrap="square">
            <a:noAutofit/>
          </a:bodyPr>
          <a:p>
            <a:pPr algn="ctr" indent="0" lvl="0" marL="0" rtl="0">
              <a:spcBef>
                <a:spcPts val="0"/>
              </a:spcBef>
              <a:spcAft>
                <a:spcPts val="0"/>
              </a:spcAft>
              <a:buNone/>
            </a:pPr>
            <a:r>
              <a:rPr sz="1400" lang="en-US">
                <a:solidFill>
                  <a:schemeClr val="accent3"/>
                </a:solidFill>
              </a:rPr>
              <a:t>C</a:t>
            </a:r>
            <a:r>
              <a:rPr sz="1400" lang="en-US">
                <a:solidFill>
                  <a:schemeClr val="accent3"/>
                </a:solidFill>
              </a:rPr>
              <a:t>h</a:t>
            </a:r>
            <a:r>
              <a:rPr sz="1400" lang="en-US">
                <a:solidFill>
                  <a:schemeClr val="accent3"/>
                </a:solidFill>
              </a:rPr>
              <a:t>a</a:t>
            </a:r>
            <a:r>
              <a:rPr sz="1400" lang="en-US">
                <a:solidFill>
                  <a:schemeClr val="accent3"/>
                </a:solidFill>
              </a:rPr>
              <a:t>t</a:t>
            </a:r>
            <a:r>
              <a:rPr sz="1400" lang="en-US">
                <a:solidFill>
                  <a:schemeClr val="accent3"/>
                </a:solidFill>
              </a:rPr>
              <a:t>b</a:t>
            </a:r>
            <a:r>
              <a:rPr sz="1400" lang="en-US">
                <a:solidFill>
                  <a:schemeClr val="accent3"/>
                </a:solidFill>
              </a:rPr>
              <a:t>ot</a:t>
            </a:r>
            <a:r>
              <a:rPr sz="1400" lang="en-US">
                <a:solidFill>
                  <a:schemeClr val="accent3"/>
                </a:solidFill>
              </a:rPr>
              <a:t>.</a:t>
            </a:r>
            <a:r>
              <a:rPr sz="1400" lang="en-US">
                <a:solidFill>
                  <a:schemeClr val="accent3"/>
                </a:solidFill>
              </a:rPr>
              <a:t>c</a:t>
            </a:r>
            <a:r>
              <a:rPr sz="1400" lang="en-US">
                <a:solidFill>
                  <a:schemeClr val="accent3"/>
                </a:solidFill>
              </a:rPr>
              <a:t>p</a:t>
            </a:r>
            <a:r>
              <a:rPr sz="1400" lang="en-US">
                <a:solidFill>
                  <a:schemeClr val="accent3"/>
                </a:solidFill>
              </a:rPr>
              <a:t>p</a:t>
            </a:r>
            <a:endParaRPr sz="1400">
              <a:solidFill>
                <a:schemeClr val="accent3"/>
              </a:solidFill>
            </a:endParaRPr>
          </a:p>
        </p:txBody>
      </p:sp>
      <p:pic>
        <p:nvPicPr>
          <p:cNvPr id="2097157" name=""/>
          <p:cNvPicPr>
            <a:picLocks/>
          </p:cNvPicPr>
          <p:nvPr/>
        </p:nvPicPr>
        <p:blipFill>
          <a:blip xmlns:r="http://schemas.openxmlformats.org/officeDocument/2006/relationships" r:embed="rId1"/>
          <a:srcRect t="4641" b="4641"/>
          <a:stretch>
            <a:fillRect/>
          </a:stretch>
        </p:blipFill>
        <p:spPr>
          <a:xfrm rot="0">
            <a:off x="1843975" y="1225174"/>
            <a:ext cx="5365168" cy="2884925"/>
          </a:xfrm>
          <a:prstGeom prst="rect"/>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SM-A025F</dc:creator>
  <dcterms:created xsi:type="dcterms:W3CDTF">2023-01-15T08:37:55Z</dcterms:created>
  <dcterms:modified xsi:type="dcterms:W3CDTF">2023-01-23T14:57:04Z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940fce93036b4c4388a535572b1632e3</vt:lpwstr>
  </property>
</Properties>
</file>