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6858000" cy="9906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2" autoAdjust="0"/>
    <p:restoredTop sz="94660"/>
  </p:normalViewPr>
  <p:slideViewPr>
    <p:cSldViewPr snapToGrid="0">
      <p:cViewPr varScale="1">
        <p:scale>
          <a:sx n="60" d="100"/>
          <a:sy n="60" d="100"/>
        </p:scale>
        <p:origin x="26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野村祐治 / NOMURA，YUUJI" userId="d68450e5-babf-4b44-84e0-164c29ae090e" providerId="ADAL" clId="{E016AA04-3015-452D-987A-DB37ECF45A43}"/>
    <pc:docChg chg="custSel modSld">
      <pc:chgData name="野村祐治 / NOMURA，YUUJI" userId="d68450e5-babf-4b44-84e0-164c29ae090e" providerId="ADAL" clId="{E016AA04-3015-452D-987A-DB37ECF45A43}" dt="2018-06-04T08:06:34.689" v="737" actId="1076"/>
      <pc:docMkLst>
        <pc:docMk/>
      </pc:docMkLst>
      <pc:sldChg chg="addSp delSp modSp">
        <pc:chgData name="野村祐治 / NOMURA，YUUJI" userId="d68450e5-babf-4b44-84e0-164c29ae090e" providerId="ADAL" clId="{E016AA04-3015-452D-987A-DB37ECF45A43}" dt="2018-06-04T08:06:34.689" v="737" actId="1076"/>
        <pc:sldMkLst>
          <pc:docMk/>
          <pc:sldMk cId="3672349352" sldId="256"/>
        </pc:sldMkLst>
        <pc:spChg chg="mod">
          <ac:chgData name="野村祐治 / NOMURA，YUUJI" userId="d68450e5-babf-4b44-84e0-164c29ae090e" providerId="ADAL" clId="{E016AA04-3015-452D-987A-DB37ECF45A43}" dt="2018-05-25T05:21:13.016" v="34" actId="14100"/>
          <ac:spMkLst>
            <pc:docMk/>
            <pc:sldMk cId="3672349352" sldId="256"/>
            <ac:spMk id="21" creationId="{E12A9AD0-3E8C-4903-B74C-14F9837F8256}"/>
          </ac:spMkLst>
        </pc:spChg>
        <pc:spChg chg="mod">
          <ac:chgData name="野村祐治 / NOMURA，YUUJI" userId="d68450e5-babf-4b44-84e0-164c29ae090e" providerId="ADAL" clId="{E016AA04-3015-452D-987A-DB37ECF45A43}" dt="2018-06-04T07:41:32.017" v="687" actId="1076"/>
          <ac:spMkLst>
            <pc:docMk/>
            <pc:sldMk cId="3672349352" sldId="256"/>
            <ac:spMk id="22" creationId="{4CCE0672-8772-4262-8145-4E76921A887F}"/>
          </ac:spMkLst>
        </pc:spChg>
        <pc:spChg chg="del mod">
          <ac:chgData name="野村祐治 / NOMURA，YUUJI" userId="d68450e5-babf-4b44-84e0-164c29ae090e" providerId="ADAL" clId="{E016AA04-3015-452D-987A-DB37ECF45A43}" dt="2018-06-04T08:00:56.845" v="688" actId="478"/>
          <ac:spMkLst>
            <pc:docMk/>
            <pc:sldMk cId="3672349352" sldId="256"/>
            <ac:spMk id="24" creationId="{D4DCD6D3-6BDF-4A3F-8B8C-8D8B39F0EAE7}"/>
          </ac:spMkLst>
        </pc:spChg>
        <pc:spChg chg="add mod">
          <ac:chgData name="野村祐治 / NOMURA，YUUJI" userId="d68450e5-babf-4b44-84e0-164c29ae090e" providerId="ADAL" clId="{E016AA04-3015-452D-987A-DB37ECF45A43}" dt="2018-06-04T08:01:17.093" v="728" actId="1035"/>
          <ac:spMkLst>
            <pc:docMk/>
            <pc:sldMk cId="3672349352" sldId="256"/>
            <ac:spMk id="25" creationId="{705A0514-A8E6-458C-ACE1-C2C7363EAC26}"/>
          </ac:spMkLst>
        </pc:spChg>
        <pc:spChg chg="mod">
          <ac:chgData name="野村祐治 / NOMURA，YUUJI" userId="d68450e5-babf-4b44-84e0-164c29ae090e" providerId="ADAL" clId="{E016AA04-3015-452D-987A-DB37ECF45A43}" dt="2018-05-25T05:44:48.098" v="514" actId="20577"/>
          <ac:spMkLst>
            <pc:docMk/>
            <pc:sldMk cId="3672349352" sldId="256"/>
            <ac:spMk id="26" creationId="{D8EBF979-130F-4766-8F0E-9DAA34A01312}"/>
          </ac:spMkLst>
        </pc:spChg>
        <pc:spChg chg="mod">
          <ac:chgData name="野村祐治 / NOMURA，YUUJI" userId="d68450e5-babf-4b44-84e0-164c29ae090e" providerId="ADAL" clId="{E016AA04-3015-452D-987A-DB37ECF45A43}" dt="2018-06-04T08:02:01.588" v="730" actId="14100"/>
          <ac:spMkLst>
            <pc:docMk/>
            <pc:sldMk cId="3672349352" sldId="256"/>
            <ac:spMk id="28" creationId="{DB733CDB-9111-40FA-A721-698F821A0765}"/>
          </ac:spMkLst>
        </pc:spChg>
        <pc:spChg chg="mod">
          <ac:chgData name="野村祐治 / NOMURA，YUUJI" userId="d68450e5-babf-4b44-84e0-164c29ae090e" providerId="ADAL" clId="{E016AA04-3015-452D-987A-DB37ECF45A43}" dt="2018-05-25T05:56:44.896" v="656" actId="14100"/>
          <ac:spMkLst>
            <pc:docMk/>
            <pc:sldMk cId="3672349352" sldId="256"/>
            <ac:spMk id="29" creationId="{274077B5-CC18-425F-913A-26F3345ADB9A}"/>
          </ac:spMkLst>
        </pc:spChg>
        <pc:spChg chg="mod">
          <ac:chgData name="野村祐治 / NOMURA，YUUJI" userId="d68450e5-babf-4b44-84e0-164c29ae090e" providerId="ADAL" clId="{E016AA04-3015-452D-987A-DB37ECF45A43}" dt="2018-05-25T05:55:42.293" v="652" actId="1035"/>
          <ac:spMkLst>
            <pc:docMk/>
            <pc:sldMk cId="3672349352" sldId="256"/>
            <ac:spMk id="30" creationId="{0D7E0406-C4BD-4D88-8884-D4AC279FAFB7}"/>
          </ac:spMkLst>
        </pc:spChg>
        <pc:spChg chg="mod">
          <ac:chgData name="野村祐治 / NOMURA，YUUJI" userId="d68450e5-babf-4b44-84e0-164c29ae090e" providerId="ADAL" clId="{E016AA04-3015-452D-987A-DB37ECF45A43}" dt="2018-06-04T07:41:18.118" v="682" actId="1076"/>
          <ac:spMkLst>
            <pc:docMk/>
            <pc:sldMk cId="3672349352" sldId="256"/>
            <ac:spMk id="31" creationId="{ECFF2D5B-FC6B-4011-BDF2-AE3E8986DA3D}"/>
          </ac:spMkLst>
        </pc:spChg>
        <pc:spChg chg="add mod">
          <ac:chgData name="野村祐治 / NOMURA，YUUJI" userId="d68450e5-babf-4b44-84e0-164c29ae090e" providerId="ADAL" clId="{E016AA04-3015-452D-987A-DB37ECF45A43}" dt="2018-05-25T05:56:01.903" v="654" actId="20577"/>
          <ac:spMkLst>
            <pc:docMk/>
            <pc:sldMk cId="3672349352" sldId="256"/>
            <ac:spMk id="39" creationId="{D2A71918-342D-48D9-815C-0C33727FDA6D}"/>
          </ac:spMkLst>
        </pc:spChg>
        <pc:picChg chg="add mod">
          <ac:chgData name="野村祐治 / NOMURA，YUUJI" userId="d68450e5-babf-4b44-84e0-164c29ae090e" providerId="ADAL" clId="{E016AA04-3015-452D-987A-DB37ECF45A43}" dt="2018-06-04T08:06:34.689" v="737" actId="1076"/>
          <ac:picMkLst>
            <pc:docMk/>
            <pc:sldMk cId="3672349352" sldId="256"/>
            <ac:picMk id="3" creationId="{B5D70070-64F5-4F2E-95D3-581B99C363C2}"/>
          </ac:picMkLst>
        </pc:picChg>
        <pc:picChg chg="mod">
          <ac:chgData name="野村祐治 / NOMURA，YUUJI" userId="d68450e5-babf-4b44-84e0-164c29ae090e" providerId="ADAL" clId="{E016AA04-3015-452D-987A-DB37ECF45A43}" dt="2018-05-25T05:19:22.584" v="27" actId="1036"/>
          <ac:picMkLst>
            <pc:docMk/>
            <pc:sldMk cId="3672349352" sldId="256"/>
            <ac:picMk id="5" creationId="{CA707440-63A7-4A68-A5FC-1818E2B61AB6}"/>
          </ac:picMkLst>
        </pc:picChg>
        <pc:picChg chg="mod">
          <ac:chgData name="野村祐治 / NOMURA，YUUJI" userId="d68450e5-babf-4b44-84e0-164c29ae090e" providerId="ADAL" clId="{E016AA04-3015-452D-987A-DB37ECF45A43}" dt="2018-05-25T05:18:59.832" v="17" actId="1035"/>
          <ac:picMkLst>
            <pc:docMk/>
            <pc:sldMk cId="3672349352" sldId="256"/>
            <ac:picMk id="7" creationId="{740E5A53-C12F-42B7-BD46-ED849C0410B4}"/>
          </ac:picMkLst>
        </pc:picChg>
        <pc:picChg chg="mod">
          <ac:chgData name="野村祐治 / NOMURA，YUUJI" userId="d68450e5-babf-4b44-84e0-164c29ae090e" providerId="ADAL" clId="{E016AA04-3015-452D-987A-DB37ECF45A43}" dt="2018-05-25T05:30:01.463" v="71" actId="1038"/>
          <ac:picMkLst>
            <pc:docMk/>
            <pc:sldMk cId="3672349352" sldId="256"/>
            <ac:picMk id="11" creationId="{AD3F2B6C-A3FB-4A88-93B2-FC4A1C7B0C64}"/>
          </ac:picMkLst>
        </pc:picChg>
        <pc:picChg chg="mod">
          <ac:chgData name="野村祐治 / NOMURA，YUUJI" userId="d68450e5-babf-4b44-84e0-164c29ae090e" providerId="ADAL" clId="{E016AA04-3015-452D-987A-DB37ECF45A43}" dt="2018-06-04T08:01:11.849" v="726" actId="1036"/>
          <ac:picMkLst>
            <pc:docMk/>
            <pc:sldMk cId="3672349352" sldId="256"/>
            <ac:picMk id="13" creationId="{425E1792-D999-42B9-84AE-53113CAD37F3}"/>
          </ac:picMkLst>
        </pc:picChg>
        <pc:picChg chg="mod">
          <ac:chgData name="野村祐治 / NOMURA，YUUJI" userId="d68450e5-babf-4b44-84e0-164c29ae090e" providerId="ADAL" clId="{E016AA04-3015-452D-987A-DB37ECF45A43}" dt="2018-06-04T08:01:06.778" v="708" actId="1036"/>
          <ac:picMkLst>
            <pc:docMk/>
            <pc:sldMk cId="3672349352" sldId="256"/>
            <ac:picMk id="19" creationId="{8C9DA080-8DE7-4F39-A6D4-FEF395625902}"/>
          </ac:picMkLst>
        </pc:picChg>
        <pc:picChg chg="del">
          <ac:chgData name="野村祐治 / NOMURA，YUUJI" userId="d68450e5-babf-4b44-84e0-164c29ae090e" providerId="ADAL" clId="{E016AA04-3015-452D-987A-DB37ECF45A43}" dt="2018-06-04T08:05:58.362" v="731" actId="478"/>
          <ac:picMkLst>
            <pc:docMk/>
            <pc:sldMk cId="3672349352" sldId="256"/>
            <ac:picMk id="27" creationId="{9B53CCB9-0B7C-4F67-8F84-79B9FA3543CE}"/>
          </ac:picMkLst>
        </pc:picChg>
        <pc:picChg chg="mod">
          <ac:chgData name="野村祐治 / NOMURA，YUUJI" userId="d68450e5-babf-4b44-84e0-164c29ae090e" providerId="ADAL" clId="{E016AA04-3015-452D-987A-DB37ECF45A43}" dt="2018-06-04T08:06:27.431" v="736" actId="14100"/>
          <ac:picMkLst>
            <pc:docMk/>
            <pc:sldMk cId="3672349352" sldId="256"/>
            <ac:picMk id="32" creationId="{233F546B-FF86-4A31-A220-839A7503C91C}"/>
          </ac:picMkLst>
        </pc:picChg>
        <pc:picChg chg="add mod">
          <ac:chgData name="野村祐治 / NOMURA，YUUJI" userId="d68450e5-babf-4b44-84e0-164c29ae090e" providerId="ADAL" clId="{E016AA04-3015-452D-987A-DB37ECF45A43}" dt="2018-05-25T05:56:53.392" v="672" actId="1035"/>
          <ac:picMkLst>
            <pc:docMk/>
            <pc:sldMk cId="3672349352" sldId="256"/>
            <ac:picMk id="34" creationId="{64F47E7C-658F-4406-9EE6-004F1B74232D}"/>
          </ac:picMkLst>
        </pc:picChg>
        <pc:picChg chg="add del mod">
          <ac:chgData name="野村祐治 / NOMURA，YUUJI" userId="d68450e5-babf-4b44-84e0-164c29ae090e" providerId="ADAL" clId="{E016AA04-3015-452D-987A-DB37ECF45A43}" dt="2018-05-25T05:52:06.277" v="556" actId="478"/>
          <ac:picMkLst>
            <pc:docMk/>
            <pc:sldMk cId="3672349352" sldId="256"/>
            <ac:picMk id="36" creationId="{A1ADF3A0-8FE8-4D93-AD20-EB45DB6237FC}"/>
          </ac:picMkLst>
        </pc:picChg>
        <pc:picChg chg="add mod">
          <ac:chgData name="野村祐治 / NOMURA，YUUJI" userId="d68450e5-babf-4b44-84e0-164c29ae090e" providerId="ADAL" clId="{E016AA04-3015-452D-987A-DB37ECF45A43}" dt="2018-05-25T05:56:53.392" v="672" actId="1035"/>
          <ac:picMkLst>
            <pc:docMk/>
            <pc:sldMk cId="3672349352" sldId="256"/>
            <ac:picMk id="38" creationId="{84A95467-78EC-4C89-85D0-019176E396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D6C0-FBCE-42E6-B426-6FA125171F00}"/>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288A8A-AE2D-447C-8EF7-345CD43D17B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647311-1169-4F97-811F-A821395946D9}"/>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3F691835-DD7E-4C05-AB68-70FE54410A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99D2F6-E21F-4022-8EE5-8BAF283582F2}"/>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1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965AA-2ED5-42DC-A41D-CD63CBA05B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6998EB-4337-4462-ABEC-CA77A6E630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78638F-ECF8-4AE4-A047-4C09100AC7B2}"/>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C6D300A3-2B52-4256-9487-9FDB6EE0CC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3F3E7-428E-4F44-AF42-F34EE5568E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072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7F9870-C4BE-4832-9F6C-542872B1BB6F}"/>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B1F036-2C2B-4A2B-855D-1C0574A799AD}"/>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E4B36C-189E-4564-8CEC-F8D16EA3C3F2}"/>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7EBF40E7-653C-4597-83FA-F173957381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2EC7C2-D360-4562-9144-602720617DFC}"/>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48237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C9866-29B7-4D7F-8E00-5174D2E55D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54CCF-B672-4EA2-B3C0-BB2D2A6BD6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8DF206-C490-4498-A1F8-526B7C61A20B}"/>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EAAE8BC5-90BD-4F57-A201-047404050A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073DB3-10CA-42C1-8CF4-C5B024EEB56E}"/>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151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1E334-BC00-4E3E-ACD6-288A6F46C96E}"/>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B165A6-C4DB-43AB-8EC0-F7AD2092914B}"/>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FBF22B7-B737-4B76-9725-B7285384AF39}"/>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26BEF98D-27F5-44B2-B041-7269780414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508419-CCE7-4D4F-B850-9384536ABF3F}"/>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13241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E7116-8EDA-4B7E-BECB-51A5F2BB36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3444E1-9FB8-4772-8ED2-C196F102D9F1}"/>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120305-3A51-492A-927C-C001C998DE25}"/>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B1EBFAB-F991-415D-9D5C-67F4E61E4EBC}"/>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262C7230-6FA1-4C3D-AF47-BB382F072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5B9B6D-9EB8-4B9C-8880-F10E23907D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3406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60BF6-FF70-4C21-8439-C0513B353EAB}"/>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E09130-E04B-45C6-8B4F-BE4A46933DF9}"/>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35D4B4-AC1A-447B-9E92-7EB864E77657}"/>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9772BC-4022-40B4-8CDF-8F1F51693EED}"/>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C7D202-5DFA-4CC2-B7BF-CBC47541B4A3}"/>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912EEE-14FB-477A-BB57-C89435991D11}"/>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8" name="フッター プレースホルダー 7">
            <a:extLst>
              <a:ext uri="{FF2B5EF4-FFF2-40B4-BE49-F238E27FC236}">
                <a16:creationId xmlns:a16="http://schemas.microsoft.com/office/drawing/2014/main" id="{8926CE11-E2CE-4473-842F-18176B54B9C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365A9F8-690E-4C75-A24E-6F5D8D3D928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15129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83442-0AB2-432A-9471-268A95CDAC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692241-4CF9-4C0B-BB87-22D56E35E941}"/>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4" name="フッター プレースホルダー 3">
            <a:extLst>
              <a:ext uri="{FF2B5EF4-FFF2-40B4-BE49-F238E27FC236}">
                <a16:creationId xmlns:a16="http://schemas.microsoft.com/office/drawing/2014/main" id="{58F36A5D-F3E8-4480-93A0-D979A30E02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519316A-59BD-4BD8-8AB2-B4984C7A40A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72058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E940E3-3C94-4EA2-A263-2906F67321F1}"/>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3" name="フッター プレースホルダー 2">
            <a:extLst>
              <a:ext uri="{FF2B5EF4-FFF2-40B4-BE49-F238E27FC236}">
                <a16:creationId xmlns:a16="http://schemas.microsoft.com/office/drawing/2014/main" id="{0CBD0DB6-EB3D-4664-950E-61B496AC81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918613-DD62-457C-B302-30977DE6CE1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35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A3A07-C011-461E-A44B-23EAA6039F8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6FE026-4B67-4798-9DB0-7890A3CB8B27}"/>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5E4E23-C3AD-4249-9ED6-09210E3270F8}"/>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DAE2E2-E698-4B75-9D7F-FF2D60864B49}"/>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AA333362-8A34-4BA9-A7DE-D7B52FDC7B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8613AC-3E3B-4E04-A435-551CC1FC6277}"/>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598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EDFD7-BCD5-45BD-B577-C3316718F339}"/>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1B5D57-DC98-4CF2-9231-95A45B41AAC8}"/>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0EC31FBE-DC5A-4410-82FA-7C41B281F3E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D3CF11-F156-4B4C-B483-7178940AF04F}"/>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E5FD4BF6-F4B8-4D47-A428-B4EF4EB84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9FE972-35BD-4DA7-AB04-DD730767964B}"/>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4781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12E2DB-2FB0-4179-BB7A-70BF767AD1A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8D41D4-83E7-4BDA-BEB3-A876FA08DDD6}"/>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433CFC-DC7D-4F99-8E70-7A481EBEB1E1}"/>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6B81CAFF-C1F6-4DCF-889B-70B9284A8205}"/>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F78FC5-6E47-4346-A34A-B0090FE228A6}"/>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8819902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iki.linuxfoundation.org/openchain/openchain-japanese-working-group" TargetMode="External"/><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hyperlink" Target="https://lists.linuxfoundation.org/mailman/listinfo/openchain-japan-wg" TargetMode="External"/><Relationship Id="rId9" Type="http://schemas.openxmlformats.org/officeDocument/2006/relationships/image" Target="../media/image6.png"/><Relationship Id="rId14" Type="http://schemas.openxmlformats.org/officeDocument/2006/relationships/hyperlink" Target="https://www.openchainprojec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id="{C00650D5-198A-45F6-8F76-CCD03A55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29" y="2795832"/>
            <a:ext cx="1752381" cy="1114286"/>
          </a:xfrm>
          <a:prstGeom prst="rect">
            <a:avLst/>
          </a:prstGeom>
        </p:spPr>
      </p:pic>
      <p:sp>
        <p:nvSpPr>
          <p:cNvPr id="22" name="フローチャート: 処理 21">
            <a:extLst>
              <a:ext uri="{FF2B5EF4-FFF2-40B4-BE49-F238E27FC236}">
                <a16:creationId xmlns:a16="http://schemas.microsoft.com/office/drawing/2014/main" id="{4CCE0672-8772-4262-8145-4E76921A887F}"/>
              </a:ext>
            </a:extLst>
          </p:cNvPr>
          <p:cNvSpPr/>
          <p:nvPr/>
        </p:nvSpPr>
        <p:spPr>
          <a:xfrm>
            <a:off x="0" y="856529"/>
            <a:ext cx="6831875" cy="2058219"/>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b="1" dirty="0"/>
              <a:t>                    </a:t>
            </a:r>
            <a:r>
              <a:rPr kumimoji="1" lang="en-US" altLang="ja-JP" sz="1600" b="1" dirty="0" err="1"/>
              <a:t>OpenChain</a:t>
            </a:r>
            <a:r>
              <a:rPr kumimoji="1" lang="en-US" altLang="ja-JP" sz="1600" dirty="0"/>
              <a:t> </a:t>
            </a:r>
            <a:r>
              <a:rPr kumimoji="1" lang="ja-JP" altLang="en-US" sz="1600" dirty="0"/>
              <a:t>プロジェクトって？</a:t>
            </a:r>
            <a:endParaRPr kumimoji="1" lang="en-US" altLang="ja-JP" dirty="0"/>
          </a:p>
          <a:p>
            <a:r>
              <a:rPr lang="en-US" altLang="ja-JP" sz="1100" dirty="0"/>
              <a:t>OSS</a:t>
            </a:r>
            <a:r>
              <a:rPr lang="ja-JP" altLang="en-US" sz="1100" dirty="0"/>
              <a:t>サプライチェーン全体にわたる信頼を築き、</a:t>
            </a:r>
            <a:r>
              <a:rPr lang="en-US" altLang="ja-JP" sz="1100" dirty="0"/>
              <a:t>OSS</a:t>
            </a:r>
            <a:r>
              <a:rPr lang="ja-JP" altLang="en-US" sz="1100" dirty="0"/>
              <a:t>の普及促進を目指しているプロジェクトです．</a:t>
            </a:r>
            <a:endParaRPr lang="en-US" altLang="ja-JP" sz="1100" dirty="0"/>
          </a:p>
          <a:p>
            <a:r>
              <a:rPr lang="ja-JP" altLang="en-US" sz="1100" dirty="0"/>
              <a:t>サプライチェーンの参加者が各組織内に確立すべきコンプライアンスプログラムの</a:t>
            </a:r>
            <a:endParaRPr lang="en-US" altLang="ja-JP" sz="1100" dirty="0"/>
          </a:p>
          <a:p>
            <a:r>
              <a:rPr lang="ja-JP" altLang="en-US" sz="1100" dirty="0"/>
              <a:t>要件を、</a:t>
            </a:r>
            <a:r>
              <a:rPr lang="en-US" altLang="ja-JP" sz="1100" b="1" dirty="0" err="1"/>
              <a:t>OpenChain</a:t>
            </a:r>
            <a:r>
              <a:rPr lang="ja-JP" altLang="en-US" sz="1100" b="1" dirty="0"/>
              <a:t>仕様</a:t>
            </a:r>
            <a:r>
              <a:rPr lang="ja-JP" altLang="en-US" sz="1100" dirty="0"/>
              <a:t>として定義し、その活用を推進するプロジェクトです．</a:t>
            </a:r>
            <a:endParaRPr lang="en-US" altLang="ja-JP" sz="1100" dirty="0"/>
          </a:p>
          <a:p>
            <a:r>
              <a:rPr lang="en-US" altLang="ja-JP" sz="1100" dirty="0" err="1"/>
              <a:t>OpenChain</a:t>
            </a:r>
            <a:r>
              <a:rPr lang="en-US" altLang="ja-JP" sz="1100" dirty="0"/>
              <a:t> </a:t>
            </a:r>
            <a:r>
              <a:rPr lang="ja-JP" altLang="en-US" sz="1100" dirty="0"/>
              <a:t>プロジェクトは、</a:t>
            </a:r>
            <a:r>
              <a:rPr lang="ja-JP" altLang="en-US" sz="1100" dirty="0">
                <a:latin typeface="+mn-ea"/>
              </a:rPr>
              <a:t>コンプライアンス プログラムの要件を定義する</a:t>
            </a:r>
            <a:endParaRPr lang="en-US" altLang="ja-JP" sz="1100" dirty="0">
              <a:latin typeface="+mn-ea"/>
            </a:endParaRPr>
          </a:p>
          <a:p>
            <a:r>
              <a:rPr lang="en-US" altLang="ja-JP" sz="1100" dirty="0">
                <a:latin typeface="+mn-ea"/>
              </a:rPr>
              <a:t>”</a:t>
            </a:r>
            <a:r>
              <a:rPr lang="ja-JP" altLang="en-US" sz="1100" b="1" dirty="0">
                <a:latin typeface="+mn-ea"/>
              </a:rPr>
              <a:t>仕様</a:t>
            </a:r>
            <a:r>
              <a:rPr lang="en-US" altLang="ja-JP" sz="1100" dirty="0">
                <a:latin typeface="+mn-ea"/>
              </a:rPr>
              <a:t>”</a:t>
            </a:r>
            <a:r>
              <a:rPr lang="ja-JP" altLang="en-US" sz="1100" dirty="0" err="1">
                <a:latin typeface="+mn-ea"/>
              </a:rPr>
              <a:t>、</a:t>
            </a:r>
            <a:r>
              <a:rPr lang="ja-JP" altLang="en-US" sz="1100" dirty="0"/>
              <a:t>仕様への適合を自己認証する</a:t>
            </a:r>
            <a:r>
              <a:rPr lang="en-US" altLang="ja-JP" sz="1100" dirty="0"/>
              <a:t>”</a:t>
            </a:r>
            <a:r>
              <a:rPr lang="ja-JP" altLang="en-US" sz="1100" b="1" dirty="0"/>
              <a:t>適合</a:t>
            </a:r>
            <a:r>
              <a:rPr lang="en-US" altLang="ja-JP" sz="1100" dirty="0"/>
              <a:t>”</a:t>
            </a:r>
            <a:r>
              <a:rPr lang="ja-JP" altLang="en-US" sz="1100" dirty="0" err="1"/>
              <a:t>、</a:t>
            </a:r>
            <a:r>
              <a:rPr lang="ja-JP" altLang="en-US" sz="1100" dirty="0"/>
              <a:t>仕様の要求事項の一つである</a:t>
            </a:r>
            <a:endParaRPr lang="en-US" altLang="ja-JP" sz="1100" dirty="0"/>
          </a:p>
          <a:p>
            <a:r>
              <a:rPr lang="ja-JP" altLang="en-US" sz="1100" dirty="0"/>
              <a:t>社内教育プログラムに活用することを想定した、</a:t>
            </a:r>
            <a:r>
              <a:rPr lang="en-US" altLang="ja-JP" sz="1100" dirty="0"/>
              <a:t>PowerPoint</a:t>
            </a:r>
            <a:r>
              <a:rPr lang="ja-JP" altLang="en-US" sz="1100" dirty="0"/>
              <a:t>スライド集の</a:t>
            </a:r>
            <a:endParaRPr lang="en-US" altLang="ja-JP" sz="1100" dirty="0"/>
          </a:p>
          <a:p>
            <a:r>
              <a:rPr lang="en-US" altLang="ja-JP" sz="1100" dirty="0"/>
              <a:t>”</a:t>
            </a:r>
            <a:r>
              <a:rPr lang="ja-JP" altLang="en-US" sz="1100" b="1" dirty="0"/>
              <a:t>カリキュラム</a:t>
            </a:r>
            <a:r>
              <a:rPr lang="en-US" altLang="ja-JP" sz="1100" dirty="0"/>
              <a:t>”</a:t>
            </a:r>
            <a:r>
              <a:rPr lang="ja-JP" altLang="en-US" sz="1100" dirty="0"/>
              <a:t>を</a:t>
            </a:r>
            <a:r>
              <a:rPr lang="en-US" altLang="ja-JP" sz="1100" dirty="0"/>
              <a:t>3</a:t>
            </a:r>
            <a:r>
              <a:rPr lang="ja-JP" altLang="en-US" sz="1100" dirty="0"/>
              <a:t>本の柱として活動しています．</a:t>
            </a:r>
          </a:p>
          <a:p>
            <a:br>
              <a:rPr lang="en-US" altLang="ja-JP" sz="1100" dirty="0"/>
            </a:br>
            <a:r>
              <a:rPr lang="en-US" altLang="ja-JP" sz="1100" dirty="0"/>
              <a:t>2018</a:t>
            </a:r>
            <a:r>
              <a:rPr lang="ja-JP" altLang="en-US" sz="1100" dirty="0"/>
              <a:t>年</a:t>
            </a:r>
            <a:r>
              <a:rPr lang="en-US" altLang="ja-JP" sz="1100" dirty="0"/>
              <a:t>5</a:t>
            </a:r>
            <a:r>
              <a:rPr lang="ja-JP" altLang="en-US" sz="1100" dirty="0"/>
              <a:t>月時点で以下の企業が参加しています</a:t>
            </a:r>
            <a:r>
              <a:rPr lang="en-US" altLang="ja-JP" sz="1100" dirty="0"/>
              <a:t>.</a:t>
            </a:r>
          </a:p>
          <a:p>
            <a:r>
              <a:rPr lang="en-US" altLang="ja-JP" sz="1100" dirty="0"/>
              <a:t>Adobe, Arm, Cisco, COMCAST, GitHub, Harman, HPE, Hitachi, </a:t>
            </a:r>
          </a:p>
          <a:p>
            <a:r>
              <a:rPr lang="en-US" altLang="ja-JP" sz="1100" dirty="0"/>
              <a:t>Qualcomm, SIEMENS, </a:t>
            </a:r>
            <a:r>
              <a:rPr lang="ja-JP" altLang="en-US" sz="1100" dirty="0"/>
              <a:t>ソニー</a:t>
            </a:r>
            <a:r>
              <a:rPr lang="en-US" altLang="ja-JP" sz="1100" dirty="0"/>
              <a:t>, TOYOTA, Western Digital, Wind River</a:t>
            </a:r>
            <a:endParaRPr kumimoji="1" lang="ja-JP" altLang="en-US" sz="1100" dirty="0"/>
          </a:p>
        </p:txBody>
      </p:sp>
      <p:pic>
        <p:nvPicPr>
          <p:cNvPr id="13" name="図 12">
            <a:extLst>
              <a:ext uri="{FF2B5EF4-FFF2-40B4-BE49-F238E27FC236}">
                <a16:creationId xmlns:a16="http://schemas.microsoft.com/office/drawing/2014/main" id="{425E1792-D999-42B9-84AE-53113CAD3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634" y="1091735"/>
            <a:ext cx="1347890" cy="1117330"/>
          </a:xfrm>
          <a:prstGeom prst="rect">
            <a:avLst/>
          </a:prstGeom>
        </p:spPr>
      </p:pic>
      <p:sp>
        <p:nvSpPr>
          <p:cNvPr id="31" name="フローチャート: 処理 30">
            <a:extLst>
              <a:ext uri="{FF2B5EF4-FFF2-40B4-BE49-F238E27FC236}">
                <a16:creationId xmlns:a16="http://schemas.microsoft.com/office/drawing/2014/main" id="{ECFF2D5B-FC6B-4011-BDF2-AE3E8986DA3D}"/>
              </a:ext>
            </a:extLst>
          </p:cNvPr>
          <p:cNvSpPr/>
          <p:nvPr/>
        </p:nvSpPr>
        <p:spPr>
          <a:xfrm>
            <a:off x="1" y="7228987"/>
            <a:ext cx="6840000" cy="238527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ML</a:t>
            </a:r>
            <a:r>
              <a:rPr kumimoji="1" lang="ja-JP" altLang="en-US" sz="1600" b="1" dirty="0" err="1"/>
              <a:t>への</a:t>
            </a:r>
            <a:r>
              <a:rPr kumimoji="1" lang="ja-JP" altLang="en-US" sz="1600" b="1" dirty="0"/>
              <a:t>参加方法</a:t>
            </a:r>
            <a:endParaRPr kumimoji="1" lang="en-US" altLang="ja-JP" sz="1600" b="1" dirty="0"/>
          </a:p>
          <a:p>
            <a:pPr marL="228600" indent="-228600">
              <a:buFont typeface="+mj-ea"/>
              <a:buAutoNum type="circleNumDbPlain"/>
            </a:pPr>
            <a:r>
              <a:rPr lang="en-US" altLang="ja-JP" sz="1100" dirty="0"/>
              <a:t> </a:t>
            </a:r>
            <a:r>
              <a:rPr lang="en-US" altLang="ja-JP" sz="1100" u="sng" dirty="0">
                <a:hlinkClick r:id="rId4"/>
              </a:rPr>
              <a:t>https://lists.linuxfoundation.org/mailman/listinfo/openchain-japan-wg</a:t>
            </a:r>
            <a:br>
              <a:rPr lang="en-US" altLang="ja-JP" sz="1100" u="sng" dirty="0"/>
            </a:br>
            <a:r>
              <a:rPr lang="ja-JP" altLang="ja-JP" sz="1100" dirty="0"/>
              <a:t>にアクセスして、メールアドレス等の情報をご登録ください</a:t>
            </a:r>
            <a:r>
              <a:rPr lang="ja-JP" altLang="en-US" sz="1100" dirty="0"/>
              <a:t>．</a:t>
            </a:r>
            <a:endParaRPr lang="ja-JP" altLang="ja-JP" sz="1100" dirty="0"/>
          </a:p>
          <a:p>
            <a:pPr marL="228600" indent="-228600">
              <a:buFont typeface="+mj-ea"/>
              <a:buAutoNum type="circleNumDbPlain"/>
            </a:pPr>
            <a:r>
              <a:rPr lang="ja-JP" altLang="ja-JP" sz="1100" dirty="0"/>
              <a:t>手順</a:t>
            </a:r>
            <a:r>
              <a:rPr lang="ja-JP" altLang="en-US" sz="1100" dirty="0"/>
              <a:t>①</a:t>
            </a:r>
            <a:r>
              <a:rPr lang="ja-JP" altLang="ja-JP" sz="1100" dirty="0"/>
              <a:t>で登録していただいたアドレスに、</a:t>
            </a:r>
            <a:br>
              <a:rPr lang="en-US" altLang="ja-JP" sz="1100" dirty="0"/>
            </a:br>
            <a:r>
              <a:rPr lang="en-US" altLang="ja-JP" sz="1100" b="1" i="1" dirty="0"/>
              <a:t>Your confirmation is required to join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endParaRPr lang="ja-JP" altLang="ja-JP" sz="1100" dirty="0"/>
          </a:p>
          <a:p>
            <a:pPr marL="228600" indent="-228600">
              <a:buFont typeface="+mj-ea"/>
              <a:buAutoNum type="circleNumDbPlain"/>
            </a:pPr>
            <a:r>
              <a:rPr lang="ja-JP" altLang="ja-JP" sz="1100" dirty="0"/>
              <a:t>手順</a:t>
            </a:r>
            <a:r>
              <a:rPr lang="en-US" altLang="ja-JP" sz="1100" dirty="0"/>
              <a:t>②</a:t>
            </a:r>
            <a:r>
              <a:rPr lang="ja-JP" altLang="ja-JP" sz="1100" dirty="0"/>
              <a:t>のメールに記載の確認手順を実施してください</a:t>
            </a:r>
            <a:r>
              <a:rPr lang="en-US" altLang="ja-JP" sz="1100" dirty="0"/>
              <a:t>.</a:t>
            </a:r>
          </a:p>
          <a:p>
            <a:pPr marL="228600" indent="-228600">
              <a:buFont typeface="+mj-ea"/>
              <a:buAutoNum type="circleNumDbPlain"/>
            </a:pPr>
            <a:r>
              <a:rPr lang="ja-JP" altLang="ja-JP" sz="1100" dirty="0"/>
              <a:t>依頼メールが</a:t>
            </a:r>
            <a:r>
              <a:rPr lang="en-US" altLang="ja-JP" sz="1100" dirty="0"/>
              <a:t>ML</a:t>
            </a:r>
            <a:r>
              <a:rPr lang="ja-JP" altLang="ja-JP" sz="1100" dirty="0"/>
              <a:t>管理者に届き、管理者が承認操作を実施します</a:t>
            </a:r>
            <a:r>
              <a:rPr lang="en-US" altLang="ja-JP" sz="1100" dirty="0"/>
              <a:t>.</a:t>
            </a:r>
          </a:p>
          <a:p>
            <a:pPr marL="228600" indent="-228600">
              <a:buFont typeface="+mj-ea"/>
              <a:buAutoNum type="circleNumDbPlain"/>
            </a:pPr>
            <a:r>
              <a:rPr lang="ja-JP" altLang="ja-JP" sz="1100" dirty="0"/>
              <a:t>承認操作が完了しますと</a:t>
            </a:r>
            <a:br>
              <a:rPr lang="en-US" altLang="ja-JP" sz="1100" dirty="0"/>
            </a:br>
            <a:r>
              <a:rPr lang="en-US" altLang="ja-JP" sz="1100" b="1" i="1" dirty="0"/>
              <a:t>Welcome to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r>
              <a:rPr lang="ja-JP" altLang="en-US" sz="1100" dirty="0"/>
              <a:t>これで完了です．</a:t>
            </a:r>
          </a:p>
          <a:p>
            <a:r>
              <a:rPr lang="ja-JP" altLang="en-US" sz="800" dirty="0"/>
              <a:t>ご注意</a:t>
            </a:r>
          </a:p>
          <a:p>
            <a:r>
              <a:rPr lang="ja-JP" altLang="en-US" sz="800" dirty="0"/>
              <a:t>・手順②のメールが迷惑メールに分類されるケースが散見されます．メールが届かない場合はご確認をお願いします．</a:t>
            </a:r>
          </a:p>
          <a:p>
            <a:r>
              <a:rPr lang="ja-JP" altLang="en-US" sz="800" dirty="0"/>
              <a:t>・手順④の管理者の操作は、不在等の理由でお時間をいただく場合があります．ご不便をお掛けしますがご容赦ください．</a:t>
            </a:r>
            <a:endParaRPr kumimoji="1" lang="ja-JP" altLang="en-US" sz="800" dirty="0"/>
          </a:p>
        </p:txBody>
      </p:sp>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5775" y="830172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b="1" dirty="0" err="1">
                <a:solidFill>
                  <a:schemeClr val="tx1"/>
                </a:solidFill>
              </a:rPr>
              <a:t>OpenChain</a:t>
            </a:r>
            <a:r>
              <a:rPr kumimoji="1" lang="en-US" altLang="ja-JP" b="1" dirty="0">
                <a:solidFill>
                  <a:schemeClr val="tx1"/>
                </a:solidFill>
              </a:rPr>
              <a:t> Project</a:t>
            </a:r>
            <a:r>
              <a:rPr kumimoji="1" lang="en-US" altLang="ja-JP" dirty="0">
                <a:solidFill>
                  <a:schemeClr val="tx1"/>
                </a:solidFill>
              </a:rPr>
              <a:t> and </a:t>
            </a:r>
            <a:r>
              <a:rPr kumimoji="1" lang="en-US" altLang="ja-JP" b="1" dirty="0">
                <a:solidFill>
                  <a:schemeClr val="tx1"/>
                </a:solidFill>
              </a:rPr>
              <a:t>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7">
            <a:alphaModFix/>
          </a:blip>
          <a:srcRect/>
          <a:stretch/>
        </p:blipFill>
        <p:spPr>
          <a:xfrm>
            <a:off x="284473" y="118497"/>
            <a:ext cx="836947" cy="464971"/>
          </a:xfrm>
          <a:prstGeom prst="rect">
            <a:avLst/>
          </a:prstGeom>
          <a:noFill/>
          <a:ln>
            <a:noFill/>
          </a:ln>
        </p:spPr>
      </p:pic>
      <p:sp>
        <p:nvSpPr>
          <p:cNvPr id="26" name="フローチャート: 処理 25">
            <a:extLst>
              <a:ext uri="{FF2B5EF4-FFF2-40B4-BE49-F238E27FC236}">
                <a16:creationId xmlns:a16="http://schemas.microsoft.com/office/drawing/2014/main" id="{D8EBF979-130F-4766-8F0E-9DAA34A01312}"/>
              </a:ext>
            </a:extLst>
          </p:cNvPr>
          <p:cNvSpPr/>
          <p:nvPr/>
        </p:nvSpPr>
        <p:spPr>
          <a:xfrm>
            <a:off x="2017259" y="3018512"/>
            <a:ext cx="4821864" cy="1655657"/>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dirty="0"/>
              <a:t>って？</a:t>
            </a:r>
            <a:endParaRPr kumimoji="1" lang="en-US" altLang="ja-JP" sz="1600" dirty="0"/>
          </a:p>
          <a:p>
            <a:r>
              <a:rPr lang="ja-JP" altLang="en-US" sz="1100" dirty="0"/>
              <a:t>日本でもコンプライアンスは重要という課題意識の元、以下のようなモチベーションで設立した</a:t>
            </a:r>
            <a:r>
              <a:rPr lang="en-US" altLang="ja-JP" sz="1100" dirty="0"/>
              <a:t>Working Group</a:t>
            </a:r>
            <a:r>
              <a:rPr lang="ja-JP" altLang="en-US" sz="1100" dirty="0" err="1"/>
              <a:t>です</a:t>
            </a:r>
            <a:r>
              <a:rPr lang="en-US" altLang="ja-JP" sz="1100" dirty="0"/>
              <a:t>.</a:t>
            </a:r>
          </a:p>
          <a:p>
            <a:r>
              <a:rPr lang="ja-JP" altLang="en-US" sz="1100" dirty="0"/>
              <a:t>・日本でコンプライアンスの意識を高めよう！</a:t>
            </a:r>
          </a:p>
          <a:p>
            <a:r>
              <a:rPr lang="ja-JP" altLang="en-US" sz="1100" dirty="0"/>
              <a:t>・日本からアジアに向かってコンプライアンスの意識を高めよう！</a:t>
            </a:r>
          </a:p>
          <a:p>
            <a:r>
              <a:rPr lang="ja-JP" altLang="en-US" sz="1100" dirty="0"/>
              <a:t>・コンプライアンスに対する課題に関して情報交換しよう！</a:t>
            </a:r>
          </a:p>
          <a:p>
            <a:r>
              <a:rPr lang="ja-JP" altLang="en-US" sz="1100" dirty="0"/>
              <a:t>・日本語で議論が出来る場を設けよう！</a:t>
            </a:r>
            <a:endParaRPr lang="en-US" altLang="ja-JP" sz="1100" dirty="0"/>
          </a:p>
          <a:p>
            <a:endParaRPr lang="en-US" altLang="ja-JP" sz="1100" dirty="0"/>
          </a:p>
          <a:p>
            <a:r>
              <a:rPr lang="ja-JP" altLang="en-US" sz="1100" dirty="0"/>
              <a:t>賛同して頂ける参加者を募集中</a:t>
            </a:r>
            <a:r>
              <a:rPr lang="en-US" altLang="ja-JP" sz="1100" dirty="0"/>
              <a:t>.</a:t>
            </a:r>
            <a:endParaRPr kumimoji="1" lang="ja-JP" altLang="en-US" dirty="0"/>
          </a:p>
        </p:txBody>
      </p:sp>
      <p:sp>
        <p:nvSpPr>
          <p:cNvPr id="28" name="テキスト ボックス 27">
            <a:extLst>
              <a:ext uri="{FF2B5EF4-FFF2-40B4-BE49-F238E27FC236}">
                <a16:creationId xmlns:a16="http://schemas.microsoft.com/office/drawing/2014/main" id="{DB733CDB-9111-40FA-A721-698F821A0765}"/>
              </a:ext>
            </a:extLst>
          </p:cNvPr>
          <p:cNvSpPr txBox="1"/>
          <p:nvPr/>
        </p:nvSpPr>
        <p:spPr>
          <a:xfrm>
            <a:off x="128642" y="4733825"/>
            <a:ext cx="6032948" cy="253916"/>
          </a:xfrm>
          <a:prstGeom prst="rect">
            <a:avLst/>
          </a:prstGeom>
          <a:noFill/>
        </p:spPr>
        <p:txBody>
          <a:bodyPr wrap="square" rtlCol="0">
            <a:spAutoFit/>
          </a:bodyPr>
          <a:lstStyle/>
          <a:p>
            <a:r>
              <a:rPr lang="en-US" altLang="ja-JP" sz="1050" dirty="0">
                <a:hlinkClick r:id="rId8"/>
              </a:rPr>
              <a:t>https://wiki.linuxfoundation.org/openchain/openchain-japanese-working-group</a:t>
            </a:r>
            <a:endParaRPr kumimoji="1" lang="ja-JP" altLang="en-US" sz="1050" dirty="0"/>
          </a:p>
        </p:txBody>
      </p:sp>
      <p:sp>
        <p:nvSpPr>
          <p:cNvPr id="29" name="フローチャート: 処理 28">
            <a:extLst>
              <a:ext uri="{FF2B5EF4-FFF2-40B4-BE49-F238E27FC236}">
                <a16:creationId xmlns:a16="http://schemas.microsoft.com/office/drawing/2014/main" id="{274077B5-CC18-425F-913A-26F3345ADB9A}"/>
              </a:ext>
            </a:extLst>
          </p:cNvPr>
          <p:cNvSpPr/>
          <p:nvPr/>
        </p:nvSpPr>
        <p:spPr>
          <a:xfrm>
            <a:off x="2" y="5078564"/>
            <a:ext cx="4750524" cy="1674830"/>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a:t>活動状況</a:t>
            </a:r>
            <a:endParaRPr kumimoji="1" lang="en-US" altLang="ja-JP" sz="1600" b="1" dirty="0"/>
          </a:p>
          <a:p>
            <a:r>
              <a:rPr lang="en-US" altLang="ja-JP" sz="1100" dirty="0"/>
              <a:t>Japan WG</a:t>
            </a:r>
            <a:r>
              <a:rPr lang="ja-JP" altLang="en-US" sz="1100" dirty="0"/>
              <a:t>では、メーリングリストでの議論や、定期的にミーティングを</a:t>
            </a:r>
            <a:br>
              <a:rPr lang="en-US" altLang="ja-JP" sz="1100" dirty="0"/>
            </a:br>
            <a:r>
              <a:rPr lang="ja-JP" altLang="en-US" sz="1100" dirty="0"/>
              <a:t>開いて情報交換を実施中です</a:t>
            </a:r>
            <a:r>
              <a:rPr lang="en-US" altLang="ja-JP" sz="1100" dirty="0"/>
              <a:t>.</a:t>
            </a:r>
          </a:p>
          <a:p>
            <a:r>
              <a:rPr lang="ja-JP" altLang="en-US" sz="1100" dirty="0"/>
              <a:t>第</a:t>
            </a:r>
            <a:r>
              <a:rPr lang="en-US" altLang="ja-JP" sz="1100" dirty="0"/>
              <a:t>1</a:t>
            </a:r>
            <a:r>
              <a:rPr lang="ja-JP" altLang="en-US" sz="1100" dirty="0"/>
              <a:t>回 ミーティング </a:t>
            </a:r>
            <a:r>
              <a:rPr lang="en-US" altLang="ja-JP" sz="1100" dirty="0"/>
              <a:t>‘17/12 </a:t>
            </a:r>
            <a:r>
              <a:rPr lang="ja-JP" altLang="en-US" sz="1100" dirty="0"/>
              <a:t>＠ソニー本社クリエイティブラウンジ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2</a:t>
            </a:r>
            <a:r>
              <a:rPr lang="ja-JP" altLang="en-US" sz="1100" dirty="0"/>
              <a:t>回 ミーティング </a:t>
            </a:r>
            <a:r>
              <a:rPr lang="en-US" altLang="ja-JP" sz="1100" dirty="0"/>
              <a:t>'18/2  @</a:t>
            </a:r>
            <a:r>
              <a:rPr lang="ja-JP" altLang="en-US" sz="1100" dirty="0"/>
              <a:t>日立品川オフィス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3</a:t>
            </a:r>
            <a:r>
              <a:rPr lang="ja-JP" altLang="en-US" sz="1100" dirty="0"/>
              <a:t>回 ミーティング </a:t>
            </a:r>
            <a:r>
              <a:rPr lang="en-US" altLang="ja-JP" sz="1100" dirty="0"/>
              <a:t>'18/4  </a:t>
            </a:r>
            <a:r>
              <a:rPr lang="ja-JP" altLang="en-US" sz="1100" dirty="0"/>
              <a:t>＠パナソニック </a:t>
            </a:r>
            <a:r>
              <a:rPr lang="en-US" altLang="ja-JP" sz="1100" dirty="0"/>
              <a:t>Wonder Lab Osaka (</a:t>
            </a:r>
            <a:r>
              <a:rPr lang="ja-JP" altLang="en-US" sz="1100" dirty="0"/>
              <a:t>大阪</a:t>
            </a:r>
            <a:r>
              <a:rPr lang="en-US" altLang="ja-JP" sz="1100" dirty="0"/>
              <a:t>)</a:t>
            </a:r>
            <a:endParaRPr lang="ja-JP" altLang="en-US" sz="1100" dirty="0"/>
          </a:p>
          <a:p>
            <a:r>
              <a:rPr lang="ja-JP" altLang="en-US" sz="1100" dirty="0"/>
              <a:t>第</a:t>
            </a:r>
            <a:r>
              <a:rPr lang="en-US" altLang="ja-JP" sz="1100" dirty="0"/>
              <a:t>4</a:t>
            </a:r>
            <a:r>
              <a:rPr lang="ja-JP" altLang="en-US" sz="1100" dirty="0"/>
              <a:t>回 ミーティング </a:t>
            </a:r>
            <a:r>
              <a:rPr lang="en-US" altLang="ja-JP" sz="1100" dirty="0"/>
              <a:t>'18/6  </a:t>
            </a:r>
            <a:r>
              <a:rPr lang="ja-JP" altLang="en-US" sz="1100" dirty="0"/>
              <a:t>＠トヨタ自動車名古屋オフィス </a:t>
            </a:r>
            <a:r>
              <a:rPr lang="en-US" altLang="ja-JP" sz="1100" dirty="0"/>
              <a:t>(</a:t>
            </a:r>
            <a:r>
              <a:rPr lang="ja-JP" altLang="en-US" sz="1100" dirty="0"/>
              <a:t>名古屋</a:t>
            </a:r>
            <a:r>
              <a:rPr lang="en-US" altLang="ja-JP" sz="1100" dirty="0"/>
              <a:t>)</a:t>
            </a:r>
            <a:endParaRPr lang="ja-JP" altLang="en-US" sz="1100" dirty="0"/>
          </a:p>
          <a:p>
            <a:r>
              <a:rPr lang="en-US" altLang="ja-JP" sz="1100" dirty="0"/>
              <a:t>...</a:t>
            </a:r>
          </a:p>
          <a:p>
            <a:r>
              <a:rPr lang="ja-JP" altLang="en-US" sz="1100" dirty="0"/>
              <a:t>活動状況は、</a:t>
            </a:r>
            <a:r>
              <a:rPr lang="en-US" altLang="ja-JP" sz="1100" dirty="0"/>
              <a:t>Japan WG</a:t>
            </a:r>
            <a:r>
              <a:rPr lang="ja-JP" altLang="en-US" sz="1100" dirty="0"/>
              <a:t>の</a:t>
            </a:r>
            <a:r>
              <a:rPr lang="en-US" altLang="ja-JP" sz="1100" dirty="0"/>
              <a:t>Wiki</a:t>
            </a:r>
            <a:r>
              <a:rPr lang="ja-JP" altLang="en-US" sz="1100" dirty="0"/>
              <a:t>に纏めていますので、ご参照ください</a:t>
            </a:r>
            <a:r>
              <a:rPr lang="en-US" altLang="ja-JP" sz="1100" dirty="0"/>
              <a:t>.</a:t>
            </a:r>
            <a:endParaRPr kumimoji="1" lang="ja-JP" altLang="en-US" sz="1100" dirty="0"/>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93653" y="6896913"/>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pic>
        <p:nvPicPr>
          <p:cNvPr id="32" name="図 31">
            <a:extLst>
              <a:ext uri="{FF2B5EF4-FFF2-40B4-BE49-F238E27FC236}">
                <a16:creationId xmlns:a16="http://schemas.microsoft.com/office/drawing/2014/main" id="{233F546B-FF86-4A31-A220-839A7503C9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12793" y="7294175"/>
            <a:ext cx="1008000" cy="1008000"/>
          </a:xfrm>
          <a:prstGeom prst="rect">
            <a:avLst/>
          </a:prstGeom>
        </p:spPr>
      </p:pic>
      <p:pic>
        <p:nvPicPr>
          <p:cNvPr id="34" name="図 33">
            <a:extLst>
              <a:ext uri="{FF2B5EF4-FFF2-40B4-BE49-F238E27FC236}">
                <a16:creationId xmlns:a16="http://schemas.microsoft.com/office/drawing/2014/main" id="{64F47E7C-658F-4406-9EE6-004F1B742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08478" y="5866963"/>
            <a:ext cx="1406533" cy="939447"/>
          </a:xfrm>
          <a:prstGeom prst="rect">
            <a:avLst/>
          </a:prstGeom>
          <a:ln>
            <a:solidFill>
              <a:schemeClr val="accent1"/>
            </a:solidFill>
          </a:ln>
        </p:spPr>
      </p:pic>
      <p:pic>
        <p:nvPicPr>
          <p:cNvPr id="38" name="図 37">
            <a:extLst>
              <a:ext uri="{FF2B5EF4-FFF2-40B4-BE49-F238E27FC236}">
                <a16:creationId xmlns:a16="http://schemas.microsoft.com/office/drawing/2014/main" id="{84A95467-78EC-4C89-85D0-019176E3964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08479" y="5040456"/>
            <a:ext cx="1399271" cy="787090"/>
          </a:xfrm>
          <a:prstGeom prst="rect">
            <a:avLst/>
          </a:prstGeom>
          <a:ln>
            <a:solidFill>
              <a:schemeClr val="accent1"/>
            </a:solidFill>
          </a:ln>
        </p:spPr>
      </p:pic>
      <p:sp>
        <p:nvSpPr>
          <p:cNvPr id="39" name="テキスト ボックス 38">
            <a:extLst>
              <a:ext uri="{FF2B5EF4-FFF2-40B4-BE49-F238E27FC236}">
                <a16:creationId xmlns:a16="http://schemas.microsoft.com/office/drawing/2014/main" id="{D2A71918-342D-48D9-815C-0C33727FDA6D}"/>
              </a:ext>
            </a:extLst>
          </p:cNvPr>
          <p:cNvSpPr txBox="1"/>
          <p:nvPr/>
        </p:nvSpPr>
        <p:spPr>
          <a:xfrm>
            <a:off x="6161591" y="9688635"/>
            <a:ext cx="670286" cy="215444"/>
          </a:xfrm>
          <a:prstGeom prst="rect">
            <a:avLst/>
          </a:prstGeom>
          <a:noFill/>
        </p:spPr>
        <p:txBody>
          <a:bodyPr wrap="square" rtlCol="0">
            <a:spAutoFit/>
          </a:bodyPr>
          <a:lstStyle/>
          <a:p>
            <a:pPr marL="0" lvl="1"/>
            <a:r>
              <a:rPr lang="en-US" altLang="ja-JP" sz="800" dirty="0"/>
              <a:t>2018.6.15</a:t>
            </a:r>
            <a:endParaRPr kumimoji="1" lang="ja-JP" altLang="en-US" sz="800" dirty="0"/>
          </a:p>
        </p:txBody>
      </p:sp>
      <p:pic>
        <p:nvPicPr>
          <p:cNvPr id="3" name="図 2">
            <a:extLst>
              <a:ext uri="{FF2B5EF4-FFF2-40B4-BE49-F238E27FC236}">
                <a16:creationId xmlns:a16="http://schemas.microsoft.com/office/drawing/2014/main" id="{B5D70070-64F5-4F2E-95D3-581B99C363C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7419" y="3723758"/>
            <a:ext cx="1008000" cy="1008000"/>
          </a:xfrm>
          <a:prstGeom prst="rect">
            <a:avLst/>
          </a:prstGeom>
        </p:spPr>
      </p:pic>
      <p:sp>
        <p:nvSpPr>
          <p:cNvPr id="24" name="フローチャート: 処理 23">
            <a:extLst>
              <a:ext uri="{FF2B5EF4-FFF2-40B4-BE49-F238E27FC236}">
                <a16:creationId xmlns:a16="http://schemas.microsoft.com/office/drawing/2014/main" id="{B444897E-D154-4AC8-A66D-99416D3C7DE8}"/>
              </a:ext>
            </a:extLst>
          </p:cNvPr>
          <p:cNvSpPr/>
          <p:nvPr/>
        </p:nvSpPr>
        <p:spPr>
          <a:xfrm>
            <a:off x="5386388" y="116653"/>
            <a:ext cx="1445487" cy="5362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:A</a:t>
            </a:r>
          </a:p>
        </p:txBody>
      </p:sp>
      <p:pic>
        <p:nvPicPr>
          <p:cNvPr id="19" name="図 18">
            <a:extLst>
              <a:ext uri="{FF2B5EF4-FFF2-40B4-BE49-F238E27FC236}">
                <a16:creationId xmlns:a16="http://schemas.microsoft.com/office/drawing/2014/main" id="{8C9DA080-8DE7-4F39-A6D4-FEF39562590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16703" y="1845694"/>
            <a:ext cx="746734" cy="746734"/>
          </a:xfrm>
          <a:prstGeom prst="rect">
            <a:avLst/>
          </a:prstGeom>
        </p:spPr>
      </p:pic>
      <p:sp>
        <p:nvSpPr>
          <p:cNvPr id="25" name="テキスト ボックス 24">
            <a:extLst>
              <a:ext uri="{FF2B5EF4-FFF2-40B4-BE49-F238E27FC236}">
                <a16:creationId xmlns:a16="http://schemas.microsoft.com/office/drawing/2014/main" id="{705A0514-A8E6-458C-ACE1-C2C7363EAC26}"/>
              </a:ext>
            </a:extLst>
          </p:cNvPr>
          <p:cNvSpPr txBox="1"/>
          <p:nvPr/>
        </p:nvSpPr>
        <p:spPr>
          <a:xfrm>
            <a:off x="4479455" y="2518738"/>
            <a:ext cx="2424265" cy="253916"/>
          </a:xfrm>
          <a:prstGeom prst="rect">
            <a:avLst/>
          </a:prstGeom>
          <a:noFill/>
        </p:spPr>
        <p:txBody>
          <a:bodyPr wrap="square" rtlCol="0">
            <a:spAutoFit/>
          </a:bodyPr>
          <a:lstStyle/>
          <a:p>
            <a:r>
              <a:rPr lang="en-US" altLang="ja-JP" sz="1050" dirty="0">
                <a:hlinkClick r:id="rId14"/>
              </a:rPr>
              <a:t>https://www.openchainproject.org/</a:t>
            </a:r>
            <a:endParaRPr kumimoji="1" lang="ja-JP" altLang="en-US" sz="1050" dirty="0"/>
          </a:p>
        </p:txBody>
      </p:sp>
    </p:spTree>
    <p:extLst>
      <p:ext uri="{BB962C8B-B14F-4D97-AF65-F5344CB8AC3E}">
        <p14:creationId xmlns:p14="http://schemas.microsoft.com/office/powerpoint/2010/main" val="36723493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269</Words>
  <Application>Microsoft Office PowerPoint</Application>
  <PresentationFormat>A4 210 x 297 mm</PresentationFormat>
  <Paragraphs>44</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野村祐治 / NOMURA，YUUJI</dc:creator>
  <cp:lastModifiedBy>Fukuchi, Hiroyuki (Sony)</cp:lastModifiedBy>
  <cp:revision>27</cp:revision>
  <cp:lastPrinted>2018-06-07T04:43:27Z</cp:lastPrinted>
  <dcterms:created xsi:type="dcterms:W3CDTF">2018-05-25T04:02:46Z</dcterms:created>
  <dcterms:modified xsi:type="dcterms:W3CDTF">2018-06-19T03:12:08Z</dcterms:modified>
</cp:coreProperties>
</file>