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2"/>
  </p:notesMasterIdLst>
  <p:handoutMasterIdLst>
    <p:handoutMasterId r:id="rId53"/>
  </p:handoutMasterIdLst>
  <p:sldIdLst>
    <p:sldId id="608" r:id="rId2"/>
    <p:sldId id="321" r:id="rId3"/>
    <p:sldId id="607" r:id="rId4"/>
    <p:sldId id="258" r:id="rId5"/>
    <p:sldId id="259" r:id="rId6"/>
    <p:sldId id="604" r:id="rId7"/>
    <p:sldId id="260" r:id="rId8"/>
    <p:sldId id="340" r:id="rId9"/>
    <p:sldId id="595" r:id="rId10"/>
    <p:sldId id="315" r:id="rId11"/>
    <p:sldId id="336" r:id="rId12"/>
    <p:sldId id="265" r:id="rId13"/>
    <p:sldId id="327" r:id="rId14"/>
    <p:sldId id="328" r:id="rId15"/>
    <p:sldId id="333" r:id="rId16"/>
    <p:sldId id="573" r:id="rId17"/>
    <p:sldId id="341" r:id="rId18"/>
    <p:sldId id="269" r:id="rId19"/>
    <p:sldId id="598" r:id="rId20"/>
    <p:sldId id="330" r:id="rId21"/>
    <p:sldId id="263" r:id="rId22"/>
    <p:sldId id="264" r:id="rId23"/>
    <p:sldId id="290" r:id="rId24"/>
    <p:sldId id="570" r:id="rId25"/>
    <p:sldId id="294" r:id="rId26"/>
    <p:sldId id="331" r:id="rId27"/>
    <p:sldId id="594" r:id="rId28"/>
    <p:sldId id="337" r:id="rId29"/>
    <p:sldId id="295" r:id="rId30"/>
    <p:sldId id="319" r:id="rId31"/>
    <p:sldId id="596" r:id="rId32"/>
    <p:sldId id="334" r:id="rId33"/>
    <p:sldId id="335" r:id="rId34"/>
    <p:sldId id="325" r:id="rId35"/>
    <p:sldId id="601" r:id="rId36"/>
    <p:sldId id="309" r:id="rId37"/>
    <p:sldId id="338" r:id="rId38"/>
    <p:sldId id="576" r:id="rId39"/>
    <p:sldId id="311" r:id="rId40"/>
    <p:sldId id="326" r:id="rId41"/>
    <p:sldId id="329" r:id="rId42"/>
    <p:sldId id="603" r:id="rId43"/>
    <p:sldId id="592" r:id="rId44"/>
    <p:sldId id="593" r:id="rId45"/>
    <p:sldId id="609" r:id="rId46"/>
    <p:sldId id="312" r:id="rId47"/>
    <p:sldId id="323" r:id="rId48"/>
    <p:sldId id="322" r:id="rId49"/>
    <p:sldId id="602" r:id="rId50"/>
    <p:sldId id="292" r:id="rId51"/>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0" d="100"/>
          <a:sy n="70" d="100"/>
        </p:scale>
        <p:origin x="259"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2021/2/8</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2021/2/8</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95144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2021/2/8</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2021/2/8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2021/2/8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2021/2/8</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2021/2/8</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2021/2/8</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2021/2/8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2021/2/8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V6</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387192" cy="369332"/>
          </a:xfrm>
          <a:prstGeom prst="rect">
            <a:avLst/>
          </a:prstGeom>
          <a:noFill/>
        </p:spPr>
        <p:txBody>
          <a:bodyPr wrap="none" rtlCol="0">
            <a:spAutoFit/>
          </a:bodyPr>
          <a:lstStyle/>
          <a:p>
            <a:r>
              <a:rPr kumimoji="1" lang="ja-JP" altLang="en-US" dirty="0"/>
              <a:t>更新日：</a:t>
            </a:r>
            <a:r>
              <a:rPr kumimoji="1" lang="en-US" altLang="ja-JP" dirty="0"/>
              <a:t>2021</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E96EBE2C-2D35-47E9-86E1-E423FBA3C655}"/>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0A58E5D1-9195-46A3-AA31-D9873A034CB6}"/>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A8080A0-15E7-4B4D-ACF8-99FC33627548}"/>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6DB60051-494D-4FDC-9B29-5440A7BC1079}"/>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5BBE788-7342-4448-AA0F-F9DAADB67098}"/>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42F84C7-D472-4962-9C90-771762DAAFE0}"/>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8AE9DFD8-2071-478E-832C-E09F7CBCD2DC}"/>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1FFAABEC-FDD4-4381-9E2D-1F3B6939A7C8}"/>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72442F47-9B13-4DB9-BD8D-FAFA0B491ABD}"/>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23" name="スライド番号プレースホルダー 22">
            <a:extLst>
              <a:ext uri="{FF2B5EF4-FFF2-40B4-BE49-F238E27FC236}">
                <a16:creationId xmlns:a16="http://schemas.microsoft.com/office/drawing/2014/main" id="{DC3C478A-09C0-4A1D-8169-A67F1DDEA2FC}"/>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08387"/>
            <a:ext cx="4104456" cy="5816957"/>
          </a:xfrm>
          <a:ln>
            <a:noFill/>
          </a:ln>
        </p:spPr>
        <p:txBody>
          <a:bodyPr>
            <a:noAutofit/>
          </a:bodyPr>
          <a:lstStyle/>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（目次）</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禁止されていなければ、利用できる？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名を営業の宣伝媒体で利用可能？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endParaRPr lang="ja-JP"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r>
              <a:rPr lang="en-US" altLang="ja-JP" sz="1200" b="1" i="1" dirty="0">
                <a:solidFill>
                  <a:srgbClr val="FF0000"/>
                </a:solidFill>
                <a:latin typeface="Meiryo UI" panose="020B0604030504040204" pitchFamily="50" charset="-128"/>
                <a:ea typeface="Meiryo UI" panose="020B0604030504040204" pitchFamily="50" charset="-128"/>
              </a:rPr>
              <a:t>NEW</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67944" y="692696"/>
            <a:ext cx="5004048" cy="5949280"/>
          </a:xfrm>
          <a:ln>
            <a:noFill/>
          </a:ln>
        </p:spPr>
        <p:txBody>
          <a:bodyPr>
            <a:normAutofit/>
          </a:bodyPr>
          <a:lstStyle/>
          <a:p>
            <a:pPr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サーバーからの機能提供は、配布と同じですか？　</a:t>
            </a:r>
            <a:r>
              <a:rPr lang="en-US" altLang="ja-JP" sz="1200" b="1" i="1" dirty="0">
                <a:solidFill>
                  <a:srgbClr val="FF0000"/>
                </a:solidFill>
                <a:latin typeface="Meiryo UI" panose="020B0604030504040204" pitchFamily="50" charset="-128"/>
                <a:ea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　</a:t>
            </a:r>
            <a:endParaRPr lang="en-US" altLang="ja-JP" sz="1200" dirty="0">
              <a:latin typeface="Meiryo UI" panose="020B0604030504040204" pitchFamily="50" charset="-128"/>
              <a:ea typeface="Meiryo UI" panose="020B0604030504040204" pitchFamily="50" charset="-128"/>
            </a:endParaRPr>
          </a:p>
          <a:p>
            <a:pPr marL="354013" indent="-354013"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サイトよりソースコードに記載されているライセンスが優先する？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endParaRPr lang="en-US" altLang="ja-JP" sz="1200" b="1" i="1"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著作権表示が無いまま利用してもよい？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社内であれば、商用利用禁止でも利用できる？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用語集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ja-JP" altLang="en-US" sz="1200" b="1" i="1" dirty="0">
              <a:solidFill>
                <a:srgbClr val="FF0000"/>
              </a:solidFill>
              <a:latin typeface="Meiryo UI" panose="020B0604030504040204" pitchFamily="50" charset="-128"/>
              <a:ea typeface="Meiryo UI" panose="020B0604030504040204" pitchFamily="50" charset="-128"/>
            </a:endParaRPr>
          </a:p>
          <a:p>
            <a:pPr marL="228600" indent="-228600">
              <a:lnSpc>
                <a:spcPts val="1500"/>
              </a:lnSpc>
              <a:buFont typeface="+mj-lt"/>
              <a:buAutoNum type="arabicPeriod" startAt="26"/>
            </a:pPr>
            <a:endParaRPr lang="ja-JP" altLang="en-US" sz="1200" dirty="0">
              <a:latin typeface="Meiryo UI" panose="020B0604030504040204" pitchFamily="50" charset="-128"/>
              <a:ea typeface="Meiryo UI" panose="020B0604030504040204" pitchFamily="50" charset="-128"/>
            </a:endParaRPr>
          </a:p>
          <a:p>
            <a:pPr>
              <a:lnSpc>
                <a:spcPts val="1500"/>
              </a:lnSpc>
              <a:buFont typeface="+mj-lt"/>
              <a:buAutoNum type="arabicPeriod" startAt="26"/>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18" name="スライド番号プレースホルダー 17">
            <a:extLst>
              <a:ext uri="{FF2B5EF4-FFF2-40B4-BE49-F238E27FC236}">
                <a16:creationId xmlns:a16="http://schemas.microsoft.com/office/drawing/2014/main" id="{6A974BC4-0763-47C7-85CF-C610A787D700}"/>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5442921F-193B-48AA-9D4E-F77CFE6D98E4}"/>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C8FD5494-95F4-4214-9A3C-023DBDB93A5D}"/>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C1120572-B4F1-49B2-BF30-58F0712C8FAF}"/>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1727535C-F0D3-4E8B-A1B2-C1DEDE96F23C}"/>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496A544-0514-41AD-9218-3E2AC3FEAE51}"/>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CE179C69-C98E-4438-8440-BD31783AAA00}"/>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4825CCB0-E7D2-4F3F-827C-46D545472807}"/>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B50F69B-DCC1-492C-A9FD-30030FD2E35A}"/>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FFB0065D-122D-4302-AA52-093D930CB41D}"/>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57200" y="3648796"/>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89B34599-073F-4042-9501-B8389CA4A03A}"/>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23" name="スライド番号プレースホルダー 22">
            <a:extLst>
              <a:ext uri="{FF2B5EF4-FFF2-40B4-BE49-F238E27FC236}">
                <a16:creationId xmlns:a16="http://schemas.microsoft.com/office/drawing/2014/main" id="{742DA7C7-D1A9-4ECC-BA7A-EA376B3A739C}"/>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F6CD9BB5-9099-4E29-9679-3A96019B3D2D}"/>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のライセンスを適用されることはありません。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や第三者の著作物を取り込む場合には、取り込まれた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や著作物のライセンス条件を遵守できるかを確認する必要があります。</a:t>
            </a:r>
            <a:endParaRPr lang="en-US" altLang="ja-JP" sz="2000" dirty="0">
              <a:latin typeface="Meiryo UI" panose="020B0604030504040204" pitchFamily="50" charset="-128"/>
              <a:ea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23" name="スライド番号プレースホルダー 22">
            <a:extLst>
              <a:ext uri="{FF2B5EF4-FFF2-40B4-BE49-F238E27FC236}">
                <a16:creationId xmlns:a16="http://schemas.microsoft.com/office/drawing/2014/main" id="{52C2A4C4-B023-41A3-8E42-FDB0B553F2F2}"/>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7BCC6BA8-2D99-40D6-916D-6F4C58A17DDD}"/>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512790"/>
            <a:ext cx="8280920" cy="37965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930F1990-C619-4823-A572-B562B8E9C25C}"/>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23" name="スライド番号プレースホルダー 22">
            <a:extLst>
              <a:ext uri="{FF2B5EF4-FFF2-40B4-BE49-F238E27FC236}">
                <a16:creationId xmlns:a16="http://schemas.microsoft.com/office/drawing/2014/main" id="{A6652CCF-4C4A-44AE-9025-CAED1F375916}"/>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製品に組み込む</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と記載されていました。</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ただし、ダウンロードした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の中に、ライセンス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は気にしなくていいですか？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23" name="スライド番号プレースホルダー 22">
            <a:extLst>
              <a:ext uri="{FF2B5EF4-FFF2-40B4-BE49-F238E27FC236}">
                <a16:creationId xmlns:a16="http://schemas.microsoft.com/office/drawing/2014/main" id="{14A9B095-A48D-414E-B676-ED33410B2CE0}"/>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56502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23" name="スライド番号プレースホルダー 22">
            <a:extLst>
              <a:ext uri="{FF2B5EF4-FFF2-40B4-BE49-F238E27FC236}">
                <a16:creationId xmlns:a16="http://schemas.microsoft.com/office/drawing/2014/main" id="{72BDBC7A-D2B2-4B73-A456-468CD15E4E26}"/>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6AC2624C-8930-422B-A2DA-D296BC309F30}"/>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E21C2DD3-4DBF-42A8-B42C-3ECE26459FCD}"/>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0378337-6BA6-48FE-8A33-08F549BBF08F}"/>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0A63493F-BC5C-4381-BBB1-664E1D27D205}"/>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23335A09-E4C6-4858-A483-C19A27859BA5}"/>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D8B89B19-4B55-4D5B-9EF9-781A7BD76614}"/>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1042EB92-E14D-45A2-B49B-00F7519F8A92}"/>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C7D025DB-926A-4FE8-AEF2-D699B66DF2B8}"/>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23" name="スライド番号プレースホルダー 22">
            <a:extLst>
              <a:ext uri="{FF2B5EF4-FFF2-40B4-BE49-F238E27FC236}">
                <a16:creationId xmlns:a16="http://schemas.microsoft.com/office/drawing/2014/main" id="{4E532864-7991-42F2-87D0-3DA67DD68605}"/>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094479"/>
            <a:ext cx="8291264" cy="3168352"/>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a:solidFill>
                  <a:schemeClr val="tx1"/>
                </a:solidFill>
                <a:latin typeface="Meiryo UI" panose="020B0604030504040204" pitchFamily="50" charset="-128"/>
                <a:ea typeface="Meiryo UI" panose="020B0604030504040204" pitchFamily="50" charset="-128"/>
              </a:rPr>
              <a:t>OSS</a:t>
            </a:r>
            <a:r>
              <a:rPr lang="ja-JP" altLang="en-US" sz="2000">
                <a:solidFill>
                  <a:schemeClr val="tx1"/>
                </a:solidFill>
                <a:latin typeface="Meiryo UI" panose="020B0604030504040204" pitchFamily="50" charset="-128"/>
                <a:ea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32503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9497ED9B-13DC-424F-ADAC-D4B54CC753B3}"/>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91264" cy="2880320"/>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E3863F90-2152-453B-863F-4CEF3F31BC5B}"/>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D5A1D564-43F1-4D33-BF77-4D70F5E22B2D}"/>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9003D838-101B-459C-8742-27785F3982FC}"/>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7" name="スライド番号プレースホルダー 16">
            <a:extLst>
              <a:ext uri="{FF2B5EF4-FFF2-40B4-BE49-F238E27FC236}">
                <a16:creationId xmlns:a16="http://schemas.microsoft.com/office/drawing/2014/main" id="{D249CDD7-8D38-4677-91E1-98A9BF0851F1}"/>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CD9C3372-62EF-4FFA-9B2D-86096C5817CB}"/>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600" dirty="0">
                <a:latin typeface="Meiryo UI" panose="020B0604030504040204" pitchFamily="50" charset="-128"/>
                <a:ea typeface="Meiryo UI" panose="020B0604030504040204" pitchFamily="50" charset="-128"/>
              </a:rPr>
              <a:t>SS</a:t>
            </a:r>
            <a:r>
              <a:rPr lang="ja-JP" altLang="en-US" sz="16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によっては、製品のセールスポイントとして</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*例：</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の商標使用のガイドライン</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75ACD773-A929-48D3-AB20-895A7690C323}"/>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32484F2E-D541-4D89-A6F9-182ADCD5288D}"/>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0D7923D5-DD38-4CD5-8DAF-6C34AE22683C}"/>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66A368C6-CF4D-4272-952C-4E3E3073F4D3}"/>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29079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9554</TotalTime>
  <Words>7824</Words>
  <Application>Microsoft Office PowerPoint</Application>
  <PresentationFormat>画面に合わせる (4:3)</PresentationFormat>
  <Paragraphs>672</Paragraphs>
  <Slides>50</Slides>
  <Notes>48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Meiryo UI</vt:lpstr>
      <vt:lpstr>Arial</vt:lpstr>
      <vt:lpstr>Calibri</vt:lpstr>
      <vt:lpstr>Wingdings</vt:lpstr>
      <vt:lpstr>Office ​​テーマ</vt:lpstr>
      <vt:lpstr>OSSライセンス関連でよくある誤解　V6</vt:lpstr>
      <vt:lpstr>QA一覧（目次）</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デュアルライセンスへの貢献はデュアルライセンスにする？</vt:lpstr>
      <vt:lpstr>Webサイトよりソースコードに記載されているライセンスが優先する？</vt:lpstr>
      <vt:lpstr>組込機器に組込んだOSSは配布にならない？</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用語集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302</cp:revision>
  <cp:lastPrinted>2019-11-27T04:28:29Z</cp:lastPrinted>
  <dcterms:created xsi:type="dcterms:W3CDTF">2018-08-01T08:19:55Z</dcterms:created>
  <dcterms:modified xsi:type="dcterms:W3CDTF">2021-02-08T11:43:14Z</dcterms:modified>
  <cp:category>公開情報</cp:category>
</cp:coreProperties>
</file>