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4" r:id="rId3"/>
  </p:sldMasterIdLst>
  <p:notesMasterIdLst>
    <p:notesMasterId r:id="rId9"/>
  </p:notesMasterIdLst>
  <p:sldIdLst>
    <p:sldId id="293" r:id="rId4"/>
    <p:sldId id="295" r:id="rId5"/>
    <p:sldId id="296" r:id="rId6"/>
    <p:sldId id="297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6818-DAE8-4478-9325-52FF0284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2FDC9-CE5D-45AD-A827-8854ACB2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5D878-108A-4ADF-8226-137A7256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AF0A8-3FE7-4682-945E-A733E39F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DD74-516E-42A1-B6DE-3D7F7AF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2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DA5AB-B422-4608-A77C-5ACD72E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356B4-58D3-4256-B7C7-2B168768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582A1-F228-4A9C-A9AF-549CD97B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C8C36-B8DD-4339-AC2C-97E5EE69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42C8B-8316-4ED0-99FE-98CA1F2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74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B0DC2-727F-4A73-A7C9-8404177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B1A5F-7A53-4A6C-ADB2-0C8CB0E5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2ADDC-68A1-4A28-AD31-5CD44176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055C6-E17C-4835-9F36-F6A82CC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48280-0AD6-46E9-9701-D21A7B8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8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FE916-AE9A-4FF7-9D05-BED55EF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8EE4B-EEC2-498C-A085-7D779030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5836E-5AA5-4C2B-8DBC-E83A88D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030BF-248C-4395-A86C-BE003FA2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41EDC-D6C9-4AD3-BB7D-5B23444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99F55-7DE2-44C9-9A39-D2A4A5A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80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648F6-3BF8-40FD-8EAA-5EC580E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8FCCB-BF79-49FC-923D-2E648D7A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080E6-5210-4274-8D34-59A46A3C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0690C9-1AA4-4C87-9EBD-0FACA064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99A0D4-AD19-4EE6-9C00-EC1D56AB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58E4F9-342A-41E1-A47B-FC26895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2DC924-380D-4776-9E61-82C772F4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41E5D-5B6B-493C-9A96-37DC963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B4611-9198-426D-9639-81FD92A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C93DCA-70B5-4703-959E-7DB218F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E0AD8F-E69B-4A79-BE70-61E8101E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1084-4437-4AC2-B333-11A1D90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67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9561A8-6A49-432A-9380-DDA0E928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C03DD6-0211-4ABD-86A5-5788225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007F9-D3DA-4AD1-997B-BB1F254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43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B8DD7-2E03-4C4C-BF40-D090AD0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0D7C0-0A7F-42A3-86F4-7EDDB40D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D1121C-70DD-43A3-A9C1-FFD3020D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448F0-F41B-454F-9931-42DC3F85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49FC9-7348-4C82-8B5F-5D5927EA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D94DA-4E98-4E3B-A3F0-E91859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80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546B-2DD7-4033-9927-380CB07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1B6617-9E23-4F80-827C-A212A92D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D3565-2878-4153-B2A1-35F5A4E5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285B6-A465-4027-9AF9-06C6A399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D7CE9-6BF1-4287-9B82-26C860E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9E371-D076-47B3-9DDE-9BD3FCC8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05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3A08-AFC3-4EE9-BB0B-8B13D1B8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64C48-355B-4595-BFDC-9EF97174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5F55AA-E11E-43ED-BD29-DE50425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FD014-2851-4CBF-9790-7D6AE4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4DD28-73BC-4F54-8CC0-6A02C32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0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5E4F4B-C45A-4F61-B8EB-C53EAC6B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05947-D7B5-4614-B59B-867BD99B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E4D1C-D72E-4372-92F7-C1846B0C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5ECF8-7AF5-4BDA-8B77-D418C36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D1AD7-771B-41F9-92EE-5AACACF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6E97A5-8F31-4EDF-A76A-C64C4DD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9DD2D-764E-4F57-934C-ED8B02C0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1929-63F9-4628-A5D2-34E1E04E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AB85-2ACE-4F70-9090-AAB334D4C59F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5CE6E-A39A-44A7-9B89-7C077FC4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4F3B5-D46D-4423-A692-B3E73E0B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8D76-7739-4A87-9317-486A80F5A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970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自社開発</a:t>
            </a:r>
            <a:endParaRPr kumimoji="1" lang="en-US" altLang="ja-JP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 Party</a:t>
            </a:r>
            <a:r>
              <a:rPr kumimoji="1" lang="ja-JP" altLang="en-US" sz="1200" dirty="0"/>
              <a:t>ソフト使用</a:t>
            </a:r>
            <a:endParaRPr kumimoji="1" lang="en-US" altLang="ja-JP" sz="1200" dirty="0"/>
          </a:p>
          <a:p>
            <a:r>
              <a:rPr kumimoji="1" lang="ja-JP" altLang="en-US" sz="1200" dirty="0"/>
              <a:t>＋一部業務委託）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0F30C04-8380-4ADD-9B9E-A42EF3F6C2C7}"/>
              </a:ext>
            </a:extLst>
          </p:cNvPr>
          <p:cNvCxnSpPr>
            <a:stCxn id="22" idx="3"/>
            <a:endCxn id="6" idx="2"/>
          </p:cNvCxnSpPr>
          <p:nvPr/>
        </p:nvCxnSpPr>
        <p:spPr>
          <a:xfrm flipV="1">
            <a:off x="3562349" y="1533525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C4A295B-C3B6-4572-8FA1-E079D787A5DF}"/>
              </a:ext>
            </a:extLst>
          </p:cNvPr>
          <p:cNvSpPr/>
          <p:nvPr/>
        </p:nvSpPr>
        <p:spPr>
          <a:xfrm>
            <a:off x="3562349" y="969471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  <a:endCxn id="27" idx="2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58CF19-509D-454F-9C7E-937FDE0BC456}"/>
              </a:ext>
            </a:extLst>
          </p:cNvPr>
          <p:cNvSpPr txBox="1"/>
          <p:nvPr/>
        </p:nvSpPr>
        <p:spPr>
          <a:xfrm>
            <a:off x="5241131" y="273425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E83B3-CFA7-4685-9DD1-F398C4F4388B}"/>
              </a:ext>
            </a:extLst>
          </p:cNvPr>
          <p:cNvSpPr/>
          <p:nvPr/>
        </p:nvSpPr>
        <p:spPr>
          <a:xfrm>
            <a:off x="1840632" y="483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959FEB3-F7A3-485E-8B91-025516951381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2899812" y="446848"/>
            <a:ext cx="3481938" cy="896177"/>
          </a:xfrm>
          <a:prstGeom prst="bentConnector3">
            <a:avLst>
              <a:gd name="adj1" fmla="val 872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0C0FFA-AD3A-4834-A369-F357C2A8A5B8}"/>
              </a:ext>
            </a:extLst>
          </p:cNvPr>
          <p:cNvSpPr txBox="1"/>
          <p:nvPr/>
        </p:nvSpPr>
        <p:spPr>
          <a:xfrm>
            <a:off x="3260777" y="433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A534EC1-423B-48C8-9DD3-046BC802DA52}"/>
              </a:ext>
            </a:extLst>
          </p:cNvPr>
          <p:cNvCxnSpPr>
            <a:stCxn id="22" idx="0"/>
            <a:endCxn id="37" idx="2"/>
          </p:cNvCxnSpPr>
          <p:nvPr/>
        </p:nvCxnSpPr>
        <p:spPr>
          <a:xfrm rot="16200000" flipV="1">
            <a:off x="1868516" y="1347087"/>
            <a:ext cx="1703812" cy="7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40883" y="2063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84E61F-2F91-46A8-868E-F5C506E7D6D1}"/>
              </a:ext>
            </a:extLst>
          </p:cNvPr>
          <p:cNvSpPr txBox="1"/>
          <p:nvPr/>
        </p:nvSpPr>
        <p:spPr>
          <a:xfrm>
            <a:off x="1402425" y="172493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83958B1-55C9-4AEA-97E4-C39A2B88DA40}"/>
              </a:ext>
            </a:extLst>
          </p:cNvPr>
          <p:cNvSpPr txBox="1"/>
          <p:nvPr/>
        </p:nvSpPr>
        <p:spPr>
          <a:xfrm>
            <a:off x="242890" y="4394406"/>
            <a:ext cx="19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開発委託</a:t>
            </a:r>
            <a:endParaRPr kumimoji="1" lang="en-US" altLang="ja-JP" dirty="0"/>
          </a:p>
          <a:p>
            <a:r>
              <a:rPr kumimoji="1" lang="ja-JP" altLang="en-US" dirty="0"/>
              <a:t>もしくはライセンス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2FEEDE-32B4-480F-9411-E99CE4418373}"/>
              </a:ext>
            </a:extLst>
          </p:cNvPr>
          <p:cNvSpPr/>
          <p:nvPr/>
        </p:nvSpPr>
        <p:spPr>
          <a:xfrm>
            <a:off x="10422118" y="469256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608802E-6ACA-4302-B8E3-5A7899B0589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50406" y="4883069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493954-B609-42E0-901F-92FE56BE96E5}"/>
              </a:ext>
            </a:extLst>
          </p:cNvPr>
          <p:cNvSpPr/>
          <p:nvPr/>
        </p:nvSpPr>
        <p:spPr>
          <a:xfrm>
            <a:off x="8807630" y="469256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A921F58-50D4-46F0-A5E5-A4F53D7BEE31}"/>
              </a:ext>
            </a:extLst>
          </p:cNvPr>
          <p:cNvCxnSpPr>
            <a:stCxn id="50" idx="3"/>
            <a:endCxn id="48" idx="1"/>
          </p:cNvCxnSpPr>
          <p:nvPr/>
        </p:nvCxnSpPr>
        <p:spPr>
          <a:xfrm>
            <a:off x="9883955" y="4883069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8A55CF4-2797-47AB-8B81-1B11C3C28041}"/>
              </a:ext>
            </a:extLst>
          </p:cNvPr>
          <p:cNvSpPr txBox="1"/>
          <p:nvPr/>
        </p:nvSpPr>
        <p:spPr>
          <a:xfrm>
            <a:off x="8898119" y="469256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検収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49ECF8-F22F-4433-93ED-C0B303826910}"/>
              </a:ext>
            </a:extLst>
          </p:cNvPr>
          <p:cNvSpPr/>
          <p:nvPr/>
        </p:nvSpPr>
        <p:spPr>
          <a:xfrm>
            <a:off x="8800116" y="3872635"/>
            <a:ext cx="1076325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24193E-EBDB-4A69-ACF5-ACED1BC9FFE6}"/>
              </a:ext>
            </a:extLst>
          </p:cNvPr>
          <p:cNvSpPr txBox="1"/>
          <p:nvPr/>
        </p:nvSpPr>
        <p:spPr>
          <a:xfrm>
            <a:off x="8909023" y="3883959"/>
            <a:ext cx="8191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5B0128-137E-4365-A037-9AF7A295DC19}"/>
              </a:ext>
            </a:extLst>
          </p:cNvPr>
          <p:cNvSpPr txBox="1"/>
          <p:nvPr/>
        </p:nvSpPr>
        <p:spPr>
          <a:xfrm>
            <a:off x="10522131" y="4784902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5EB0D9C-A467-4184-8FCC-CF925362401A}"/>
              </a:ext>
            </a:extLst>
          </p:cNvPr>
          <p:cNvSpPr/>
          <p:nvPr/>
        </p:nvSpPr>
        <p:spPr>
          <a:xfrm>
            <a:off x="3180737" y="6043071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0174D8-2103-4DBF-8A91-E4EC954F5871}"/>
              </a:ext>
            </a:extLst>
          </p:cNvPr>
          <p:cNvSpPr txBox="1"/>
          <p:nvPr/>
        </p:nvSpPr>
        <p:spPr>
          <a:xfrm>
            <a:off x="3271225" y="6089237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Community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0D3A783-0094-4DFB-9BC9-4DD19953691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254680" y="5073569"/>
            <a:ext cx="3357564" cy="115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D2AA8514-684A-4F8D-B027-1A4695FE4047}"/>
              </a:ext>
            </a:extLst>
          </p:cNvPr>
          <p:cNvSpPr/>
          <p:nvPr/>
        </p:nvSpPr>
        <p:spPr>
          <a:xfrm>
            <a:off x="8563523" y="3670673"/>
            <a:ext cx="1582371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D9CBD88-2440-414C-B017-04395B36C75E}"/>
              </a:ext>
            </a:extLst>
          </p:cNvPr>
          <p:cNvSpPr/>
          <p:nvPr/>
        </p:nvSpPr>
        <p:spPr>
          <a:xfrm>
            <a:off x="4254680" y="4509515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en-US" altLang="ja-JP" baseline="30000" dirty="0">
                <a:solidFill>
                  <a:schemeClr val="bg1"/>
                </a:solidFill>
              </a:rPr>
              <a:t>rd</a:t>
            </a:r>
            <a:r>
              <a:rPr kumimoji="1" lang="en-US" altLang="ja-JP" dirty="0">
                <a:solidFill>
                  <a:schemeClr val="bg1"/>
                </a:solidFill>
              </a:rPr>
              <a:t> Party</a:t>
            </a: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</a:t>
            </a: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2A79BEFA-12F3-4198-BDED-29552C895126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4254680" y="5306581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F1711F6-B005-4615-96B4-1E1F8D31979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313860" y="4883069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B40176-5831-456D-AF7F-09F1B6D32690}"/>
              </a:ext>
            </a:extLst>
          </p:cNvPr>
          <p:cNvSpPr txBox="1"/>
          <p:nvPr/>
        </p:nvSpPr>
        <p:spPr>
          <a:xfrm>
            <a:off x="5490668" y="486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配布許諾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93476E-C586-4C97-B89C-5192F3EA7480}"/>
              </a:ext>
            </a:extLst>
          </p:cNvPr>
          <p:cNvSpPr txBox="1"/>
          <p:nvPr/>
        </p:nvSpPr>
        <p:spPr>
          <a:xfrm>
            <a:off x="5933462" y="62742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A3967FCF-A1E5-4675-B432-410DF2FF4B63}"/>
              </a:ext>
            </a:extLst>
          </p:cNvPr>
          <p:cNvSpPr/>
          <p:nvPr/>
        </p:nvSpPr>
        <p:spPr>
          <a:xfrm>
            <a:off x="7023569" y="442005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開発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委託先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1B31BC0-69E2-40A2-81DE-65403BCD07D3}"/>
              </a:ext>
            </a:extLst>
          </p:cNvPr>
          <p:cNvSpPr txBox="1"/>
          <p:nvPr/>
        </p:nvSpPr>
        <p:spPr>
          <a:xfrm>
            <a:off x="3953108" y="397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479867-3052-4CA2-8C06-8630B27EFAE9}"/>
              </a:ext>
            </a:extLst>
          </p:cNvPr>
          <p:cNvSpPr txBox="1"/>
          <p:nvPr/>
        </p:nvSpPr>
        <p:spPr>
          <a:xfrm>
            <a:off x="4733214" y="560329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60ABB1-2922-4028-BA84-B42DD37B3FA9}"/>
              </a:ext>
            </a:extLst>
          </p:cNvPr>
          <p:cNvSpPr txBox="1"/>
          <p:nvPr/>
        </p:nvSpPr>
        <p:spPr>
          <a:xfrm>
            <a:off x="2094756" y="52649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ライセンス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9E2BCAE-D168-45BA-85DE-780C4DA22CD0}"/>
              </a:ext>
            </a:extLst>
          </p:cNvPr>
          <p:cNvSpPr txBox="1"/>
          <p:nvPr/>
        </p:nvSpPr>
        <p:spPr>
          <a:xfrm>
            <a:off x="8128333" y="486618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</a:t>
            </a:r>
            <a:endParaRPr kumimoji="1" lang="en-US" altLang="ja-JP" dirty="0"/>
          </a:p>
          <a:p>
            <a:r>
              <a:rPr kumimoji="1" lang="ja-JP" altLang="en-US" dirty="0"/>
              <a:t>もしくは</a:t>
            </a:r>
            <a:endParaRPr kumimoji="1" lang="en-US" altLang="ja-JP" dirty="0"/>
          </a:p>
          <a:p>
            <a:r>
              <a:rPr kumimoji="1" lang="ja-JP" altLang="en-US" dirty="0"/>
              <a:t>配布許諾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029535-C551-40B7-BC42-199EDA00F8C3}"/>
              </a:ext>
            </a:extLst>
          </p:cNvPr>
          <p:cNvSpPr txBox="1"/>
          <p:nvPr/>
        </p:nvSpPr>
        <p:spPr>
          <a:xfrm>
            <a:off x="9524910" y="5845655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ここでは以下としています。</a:t>
            </a:r>
            <a:endParaRPr kumimoji="1" lang="en-US" altLang="ja-JP" dirty="0"/>
          </a:p>
          <a:p>
            <a:r>
              <a:rPr kumimoji="1" lang="ja-JP" altLang="en-US" dirty="0"/>
              <a:t>納入：著作権は納入先</a:t>
            </a:r>
            <a:endParaRPr kumimoji="1" lang="en-US" altLang="ja-JP" dirty="0"/>
          </a:p>
          <a:p>
            <a:r>
              <a:rPr kumimoji="1" lang="ja-JP" altLang="en-US" dirty="0"/>
              <a:t>配布許諾：著作権納入元</a:t>
            </a:r>
          </a:p>
        </p:txBody>
      </p:sp>
    </p:spTree>
    <p:extLst>
      <p:ext uri="{BB962C8B-B14F-4D97-AF65-F5344CB8AC3E}">
        <p14:creationId xmlns:p14="http://schemas.microsoft.com/office/powerpoint/2010/main" val="2072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D1FE53-4563-4CB3-8BBA-CB274E9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34D46-448B-4543-9CBE-2D46FB9FD687}"/>
              </a:ext>
            </a:extLst>
          </p:cNvPr>
          <p:cNvSpPr txBox="1"/>
          <p:nvPr/>
        </p:nvSpPr>
        <p:spPr>
          <a:xfrm>
            <a:off x="242890" y="864675"/>
            <a:ext cx="159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に付属するケース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8C964B2-1335-487C-A9F9-D7BB2A0ADF38}"/>
              </a:ext>
            </a:extLst>
          </p:cNvPr>
          <p:cNvSpPr/>
          <p:nvPr/>
        </p:nvSpPr>
        <p:spPr>
          <a:xfrm>
            <a:off x="6381750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DEEF08D-DBF6-407B-9DEE-2DDAA21D9576}"/>
              </a:ext>
            </a:extLst>
          </p:cNvPr>
          <p:cNvSpPr/>
          <p:nvPr/>
        </p:nvSpPr>
        <p:spPr>
          <a:xfrm>
            <a:off x="9729787" y="115252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0892446-CBF0-4FE6-831E-3E4A39CA155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458075" y="1343025"/>
            <a:ext cx="657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A7E3B84-C703-4920-A96D-464D8B980EDE}"/>
              </a:ext>
            </a:extLst>
          </p:cNvPr>
          <p:cNvSpPr/>
          <p:nvPr/>
        </p:nvSpPr>
        <p:spPr>
          <a:xfrm>
            <a:off x="8115299" y="1152525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F5D7D53-0B05-421D-A0F7-047AA166605E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9191624" y="1343025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2D3FE3-76FC-44C7-B63A-081AE99D53D3}"/>
              </a:ext>
            </a:extLst>
          </p:cNvPr>
          <p:cNvSpPr txBox="1"/>
          <p:nvPr/>
        </p:nvSpPr>
        <p:spPr>
          <a:xfrm>
            <a:off x="6477000" y="1152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HW</a:t>
            </a: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組込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5F2EBC-F646-49F4-BAEF-EF2BE9128E85}"/>
              </a:ext>
            </a:extLst>
          </p:cNvPr>
          <p:cNvSpPr txBox="1"/>
          <p:nvPr/>
        </p:nvSpPr>
        <p:spPr>
          <a:xfrm>
            <a:off x="8205788" y="115252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検証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533921C-B106-4D52-BF85-800F698655E5}"/>
              </a:ext>
            </a:extLst>
          </p:cNvPr>
          <p:cNvSpPr/>
          <p:nvPr/>
        </p:nvSpPr>
        <p:spPr>
          <a:xfrm>
            <a:off x="6381750" y="32108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715896-D304-4AFB-BE77-B2313098404B}"/>
              </a:ext>
            </a:extLst>
          </p:cNvPr>
          <p:cNvSpPr txBox="1"/>
          <p:nvPr/>
        </p:nvSpPr>
        <p:spPr>
          <a:xfrm>
            <a:off x="6472239" y="32108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5605BE-5C6F-4F75-91A9-2BA597EE2AEF}"/>
              </a:ext>
            </a:extLst>
          </p:cNvPr>
          <p:cNvSpPr txBox="1"/>
          <p:nvPr/>
        </p:nvSpPr>
        <p:spPr>
          <a:xfrm>
            <a:off x="9829800" y="1244858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715E30-E137-4FDE-87B3-9F1D6E137286}"/>
              </a:ext>
            </a:extLst>
          </p:cNvPr>
          <p:cNvSpPr/>
          <p:nvPr/>
        </p:nvSpPr>
        <p:spPr>
          <a:xfrm>
            <a:off x="2488406" y="250302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A1D1-CBAF-4DA3-B9AE-9F3CD253DAB8}"/>
              </a:ext>
            </a:extLst>
          </p:cNvPr>
          <p:cNvSpPr txBox="1"/>
          <p:nvPr/>
        </p:nvSpPr>
        <p:spPr>
          <a:xfrm>
            <a:off x="2578894" y="2549193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F87F9-AF5A-4CB4-97D1-2D8045D1ED7C}"/>
              </a:ext>
            </a:extLst>
          </p:cNvPr>
          <p:cNvSpPr/>
          <p:nvPr/>
        </p:nvSpPr>
        <p:spPr>
          <a:xfrm>
            <a:off x="6096000" y="130629"/>
            <a:ext cx="3357564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335BDB6A-BECC-4D40-9AC5-4273387AEF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62349" y="1766537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D467D3A-F7A3-4EAB-98C7-AA7F93D4B95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21529" y="1343025"/>
            <a:ext cx="1760221" cy="24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C4A9-330D-4D12-87C2-0EB4FF4A1773}"/>
              </a:ext>
            </a:extLst>
          </p:cNvPr>
          <p:cNvSpPr txBox="1"/>
          <p:nvPr/>
        </p:nvSpPr>
        <p:spPr>
          <a:xfrm>
            <a:off x="4572713" y="135559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配布許諾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ライセンス等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E9E5FE-7E6C-4F25-BB92-2BDDBA139C8A}"/>
              </a:ext>
            </a:extLst>
          </p:cNvPr>
          <p:cNvSpPr txBox="1"/>
          <p:nvPr/>
        </p:nvSpPr>
        <p:spPr>
          <a:xfrm>
            <a:off x="4012264" y="2281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71C2C0D-BF25-4B25-A303-6E064EB2BE1E}"/>
              </a:ext>
            </a:extLst>
          </p:cNvPr>
          <p:cNvSpPr/>
          <p:nvPr/>
        </p:nvSpPr>
        <p:spPr>
          <a:xfrm>
            <a:off x="3545204" y="914020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メーカー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EE265B-EDB5-474F-8699-9324064DD208}"/>
              </a:ext>
            </a:extLst>
          </p:cNvPr>
          <p:cNvSpPr txBox="1"/>
          <p:nvPr/>
        </p:nvSpPr>
        <p:spPr>
          <a:xfrm>
            <a:off x="238533" y="4178297"/>
            <a:ext cx="159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ハードウェア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ODM</a:t>
            </a:r>
            <a:r>
              <a:rPr kumimoji="1"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組み込まれているケース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4A5684-3013-4BEB-8661-975FBF66879A}"/>
              </a:ext>
            </a:extLst>
          </p:cNvPr>
          <p:cNvSpPr/>
          <p:nvPr/>
        </p:nvSpPr>
        <p:spPr>
          <a:xfrm>
            <a:off x="9725430" y="4466147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E91D2BD0-BF66-4151-834E-3EC07E3709C7}"/>
              </a:ext>
            </a:extLst>
          </p:cNvPr>
          <p:cNvSpPr/>
          <p:nvPr/>
        </p:nvSpPr>
        <p:spPr>
          <a:xfrm>
            <a:off x="8110942" y="4466147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BD61D4-CED5-4DD1-B711-3BF5B27F8795}"/>
              </a:ext>
            </a:extLst>
          </p:cNvPr>
          <p:cNvCxnSpPr>
            <a:stCxn id="74" idx="3"/>
            <a:endCxn id="72" idx="1"/>
          </p:cNvCxnSpPr>
          <p:nvPr/>
        </p:nvCxnSpPr>
        <p:spPr>
          <a:xfrm>
            <a:off x="9187267" y="4656647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E03C1B3-5FE7-4337-B0C7-300BB577BA45}"/>
              </a:ext>
            </a:extLst>
          </p:cNvPr>
          <p:cNvSpPr txBox="1"/>
          <p:nvPr/>
        </p:nvSpPr>
        <p:spPr>
          <a:xfrm>
            <a:off x="6472643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724BE28-C8BC-4DC5-8D2F-1FA3A14367A8}"/>
              </a:ext>
            </a:extLst>
          </p:cNvPr>
          <p:cNvSpPr txBox="1"/>
          <p:nvPr/>
        </p:nvSpPr>
        <p:spPr>
          <a:xfrm>
            <a:off x="8201431" y="4466147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検収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75FC13D2-D1FE-4304-8CC8-652D21E33FBF}"/>
              </a:ext>
            </a:extLst>
          </p:cNvPr>
          <p:cNvSpPr/>
          <p:nvPr/>
        </p:nvSpPr>
        <p:spPr>
          <a:xfrm>
            <a:off x="8028418" y="36167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4FEDBB6-8E19-4F08-98FB-DEC1C7ADECE3}"/>
              </a:ext>
            </a:extLst>
          </p:cNvPr>
          <p:cNvSpPr txBox="1"/>
          <p:nvPr/>
        </p:nvSpPr>
        <p:spPr>
          <a:xfrm>
            <a:off x="8118907" y="361671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2A3F62A-14E5-447E-B2C1-8B5803E91601}"/>
              </a:ext>
            </a:extLst>
          </p:cNvPr>
          <p:cNvSpPr txBox="1"/>
          <p:nvPr/>
        </p:nvSpPr>
        <p:spPr>
          <a:xfrm>
            <a:off x="9825443" y="4558480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D4888F6F-727A-461D-8BC5-91BF8AE84069}"/>
              </a:ext>
            </a:extLst>
          </p:cNvPr>
          <p:cNvSpPr/>
          <p:nvPr/>
        </p:nvSpPr>
        <p:spPr>
          <a:xfrm>
            <a:off x="2484049" y="5816649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B15A8C-5830-44ED-8BD0-F53C98C7C76B}"/>
              </a:ext>
            </a:extLst>
          </p:cNvPr>
          <p:cNvSpPr txBox="1"/>
          <p:nvPr/>
        </p:nvSpPr>
        <p:spPr>
          <a:xfrm>
            <a:off x="2574537" y="5862815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FF169C97-1BB8-49C5-A0DA-1495E98D6FF0}"/>
              </a:ext>
            </a:extLst>
          </p:cNvPr>
          <p:cNvSpPr/>
          <p:nvPr/>
        </p:nvSpPr>
        <p:spPr>
          <a:xfrm>
            <a:off x="7699261" y="3444251"/>
            <a:ext cx="1749946" cy="1614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4802B53-DF84-466E-AA0C-C1EAE3427CB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557992" y="5080159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5DC7737-CAC6-4E8E-BF90-839027228F8E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4617172" y="4656647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71BDAE-0D31-4E78-ABC0-870D8F546B77}"/>
              </a:ext>
            </a:extLst>
          </p:cNvPr>
          <p:cNvSpPr txBox="1"/>
          <p:nvPr/>
        </p:nvSpPr>
        <p:spPr>
          <a:xfrm>
            <a:off x="4007907" y="55946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B94DC2EB-9E0C-4D05-B299-35B2369C09E8}"/>
              </a:ext>
            </a:extLst>
          </p:cNvPr>
          <p:cNvSpPr/>
          <p:nvPr/>
        </p:nvSpPr>
        <p:spPr>
          <a:xfrm>
            <a:off x="3540847" y="4227642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ODM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2C660-16FF-4F2D-BDC4-36AE3407AB4B}"/>
              </a:ext>
            </a:extLst>
          </p:cNvPr>
          <p:cNvSpPr txBox="1"/>
          <p:nvPr/>
        </p:nvSpPr>
        <p:spPr>
          <a:xfrm>
            <a:off x="5222304" y="4689670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HW</a:t>
            </a:r>
            <a:r>
              <a:rPr kumimoji="1" lang="ja-JP" altLang="en-US" dirty="0"/>
              <a:t>の納入に合わせて</a:t>
            </a:r>
            <a:endParaRPr kumimoji="1" lang="en-US" altLang="ja-JP" dirty="0"/>
          </a:p>
          <a:p>
            <a:r>
              <a:rPr kumimoji="1" lang="ja-JP" altLang="en-US" dirty="0"/>
              <a:t>ソフトも納入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8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AA5F4D9-8ACB-47E9-BF80-802E77EE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フッター プレースホルダー 1">
            <a:extLst>
              <a:ext uri="{FF2B5EF4-FFF2-40B4-BE49-F238E27FC236}">
                <a16:creationId xmlns:a16="http://schemas.microsoft.com/office/drawing/2014/main" id="{D5EACCD0-C6F4-4892-848D-679D855E31B6}"/>
              </a:ext>
            </a:extLst>
          </p:cNvPr>
          <p:cNvSpPr txBox="1">
            <a:spLocks/>
          </p:cNvSpPr>
          <p:nvPr/>
        </p:nvSpPr>
        <p:spPr>
          <a:xfrm>
            <a:off x="4648200" y="30122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kumimoji="1" lang="ja-JP" altLang="en-US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AC541E-7D7B-453C-AC08-9ECCBC3A1BE4}"/>
              </a:ext>
            </a:extLst>
          </p:cNvPr>
          <p:cNvSpPr txBox="1"/>
          <p:nvPr/>
        </p:nvSpPr>
        <p:spPr>
          <a:xfrm>
            <a:off x="238533" y="834203"/>
            <a:ext cx="15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他社製品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0D4DB4E-B355-4574-9C51-47B682FE940B}"/>
              </a:ext>
            </a:extLst>
          </p:cNvPr>
          <p:cNvSpPr/>
          <p:nvPr/>
        </p:nvSpPr>
        <p:spPr>
          <a:xfrm>
            <a:off x="9725430" y="1122053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27B47F-FF76-47C2-8E39-3BCACEC1E1C0}"/>
              </a:ext>
            </a:extLst>
          </p:cNvPr>
          <p:cNvSpPr/>
          <p:nvPr/>
        </p:nvSpPr>
        <p:spPr>
          <a:xfrm>
            <a:off x="8110942" y="1122053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24B56E3-94AB-46E1-82E3-C4B7155E78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187267" y="1312553"/>
            <a:ext cx="5381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976E2-A426-42D7-9E6F-7FBE46DE79AC}"/>
              </a:ext>
            </a:extLst>
          </p:cNvPr>
          <p:cNvSpPr txBox="1"/>
          <p:nvPr/>
        </p:nvSpPr>
        <p:spPr>
          <a:xfrm>
            <a:off x="6472643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開発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FCA88-B911-4B55-97EC-65D8B9710ABC}"/>
              </a:ext>
            </a:extLst>
          </p:cNvPr>
          <p:cNvSpPr txBox="1"/>
          <p:nvPr/>
        </p:nvSpPr>
        <p:spPr>
          <a:xfrm>
            <a:off x="8201431" y="1122053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販売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160E3F-50B6-4327-8BBD-3506C8F9BFDC}"/>
              </a:ext>
            </a:extLst>
          </p:cNvPr>
          <p:cNvSpPr/>
          <p:nvPr/>
        </p:nvSpPr>
        <p:spPr>
          <a:xfrm>
            <a:off x="8028418" y="27261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3C6D51-C3C1-41AC-B3A6-40D53206A1B1}"/>
              </a:ext>
            </a:extLst>
          </p:cNvPr>
          <p:cNvSpPr txBox="1"/>
          <p:nvPr/>
        </p:nvSpPr>
        <p:spPr>
          <a:xfrm>
            <a:off x="8118907" y="2726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企画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1D146A-5D98-49E7-B34D-BCE33A9A3D36}"/>
              </a:ext>
            </a:extLst>
          </p:cNvPr>
          <p:cNvSpPr txBox="1"/>
          <p:nvPr/>
        </p:nvSpPr>
        <p:spPr>
          <a:xfrm>
            <a:off x="9825443" y="1214386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ユーザー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F1C22B8-9429-4C07-B3EB-0236F117E214}"/>
              </a:ext>
            </a:extLst>
          </p:cNvPr>
          <p:cNvSpPr/>
          <p:nvPr/>
        </p:nvSpPr>
        <p:spPr>
          <a:xfrm>
            <a:off x="2484049" y="2472555"/>
            <a:ext cx="1076325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46E5C-905B-4405-A992-3841654DFA67}"/>
              </a:ext>
            </a:extLst>
          </p:cNvPr>
          <p:cNvSpPr txBox="1"/>
          <p:nvPr/>
        </p:nvSpPr>
        <p:spPr>
          <a:xfrm>
            <a:off x="2574537" y="2518721"/>
            <a:ext cx="98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Community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751EF14-67DB-4371-A86E-360174D0332C}"/>
              </a:ext>
            </a:extLst>
          </p:cNvPr>
          <p:cNvSpPr/>
          <p:nvPr/>
        </p:nvSpPr>
        <p:spPr>
          <a:xfrm>
            <a:off x="7699261" y="100157"/>
            <a:ext cx="1749946" cy="1635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AB202408-3598-44FE-893B-7B024D981C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7992" y="1736065"/>
            <a:ext cx="529590" cy="921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14FFC7-4A76-4824-9DA9-67D709562D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17172" y="1312553"/>
            <a:ext cx="3493770" cy="2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5808B-1DDF-437F-8252-9F422DB9A978}"/>
              </a:ext>
            </a:extLst>
          </p:cNvPr>
          <p:cNvSpPr txBox="1"/>
          <p:nvPr/>
        </p:nvSpPr>
        <p:spPr>
          <a:xfrm>
            <a:off x="4007907" y="2250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OSS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ライセンス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13E9BF3-6B09-483E-AAC7-F2091021DEBB}"/>
              </a:ext>
            </a:extLst>
          </p:cNvPr>
          <p:cNvSpPr/>
          <p:nvPr/>
        </p:nvSpPr>
        <p:spPr>
          <a:xfrm>
            <a:off x="3540847" y="883548"/>
            <a:ext cx="1059180" cy="7970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他社で製品化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BF30F5-1F57-46BA-84A5-4457403ED3D3}"/>
              </a:ext>
            </a:extLst>
          </p:cNvPr>
          <p:cNvSpPr txBox="1"/>
          <p:nvPr/>
        </p:nvSpPr>
        <p:spPr>
          <a:xfrm>
            <a:off x="5222304" y="1345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製品の購入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6F41D-28AF-48F6-BB17-45D26771265F}"/>
              </a:ext>
            </a:extLst>
          </p:cNvPr>
          <p:cNvSpPr txBox="1"/>
          <p:nvPr/>
        </p:nvSpPr>
        <p:spPr>
          <a:xfrm>
            <a:off x="7543800" y="1838822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自社製品、サービスと</a:t>
            </a:r>
            <a:endParaRPr kumimoji="1" lang="en-US" altLang="ja-JP" dirty="0"/>
          </a:p>
          <a:p>
            <a:r>
              <a:rPr kumimoji="1" lang="ja-JP" altLang="en-US" dirty="0"/>
              <a:t>組み合わせ</a:t>
            </a:r>
          </a:p>
        </p:txBody>
      </p:sp>
    </p:spTree>
    <p:extLst>
      <p:ext uri="{BB962C8B-B14F-4D97-AF65-F5344CB8AC3E}">
        <p14:creationId xmlns:p14="http://schemas.microsoft.com/office/powerpoint/2010/main" val="2598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F0A2DA8-9E5B-4D3F-B422-D39507C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95DC6-D4EC-4D5C-9612-B4D7D79D8194}"/>
              </a:ext>
            </a:extLst>
          </p:cNvPr>
          <p:cNvSpPr txBox="1"/>
          <p:nvPr/>
        </p:nvSpPr>
        <p:spPr>
          <a:xfrm>
            <a:off x="329975" y="107039"/>
            <a:ext cx="197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自社開発</a:t>
            </a:r>
            <a:endParaRPr kumimoji="1" lang="en-US" altLang="ja-JP" sz="24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 Party</a:t>
            </a:r>
            <a:r>
              <a:rPr kumimoji="1" lang="ja-JP" altLang="en-US" sz="1600" dirty="0"/>
              <a:t>ソフト、業務委託ありケース）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D6F60-4920-4F21-A9D2-16CC6D99846B}"/>
              </a:ext>
            </a:extLst>
          </p:cNvPr>
          <p:cNvSpPr/>
          <p:nvPr/>
        </p:nvSpPr>
        <p:spPr>
          <a:xfrm>
            <a:off x="6399167" y="2203583"/>
            <a:ext cx="1435967" cy="170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5F64A9-ACD1-449B-B2B8-B91F2B936812}"/>
              </a:ext>
            </a:extLst>
          </p:cNvPr>
          <p:cNvSpPr/>
          <p:nvPr/>
        </p:nvSpPr>
        <p:spPr>
          <a:xfrm>
            <a:off x="9978959" y="2151329"/>
            <a:ext cx="992615" cy="19185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402F87-3765-4DD1-9BEF-477DACC26F8C}"/>
              </a:ext>
            </a:extLst>
          </p:cNvPr>
          <p:cNvSpPr/>
          <p:nvPr/>
        </p:nvSpPr>
        <p:spPr>
          <a:xfrm>
            <a:off x="8446226" y="1631494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E50662-4ACF-479F-8BB1-8837F5B1F6D5}"/>
              </a:ext>
            </a:extLst>
          </p:cNvPr>
          <p:cNvSpPr txBox="1"/>
          <p:nvPr/>
        </p:nvSpPr>
        <p:spPr>
          <a:xfrm>
            <a:off x="8555221" y="164437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1E78C84-F873-412D-B2AF-51F2684D1F5C}"/>
              </a:ext>
            </a:extLst>
          </p:cNvPr>
          <p:cNvSpPr/>
          <p:nvPr/>
        </p:nvSpPr>
        <p:spPr>
          <a:xfrm>
            <a:off x="7622406" y="1173312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F8F2AF-6F73-4B2E-BEC5-31BAA706C0FA}"/>
              </a:ext>
            </a:extLst>
          </p:cNvPr>
          <p:cNvSpPr txBox="1"/>
          <p:nvPr/>
        </p:nvSpPr>
        <p:spPr>
          <a:xfrm>
            <a:off x="7681245" y="1183642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企画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73FA5-2408-44FE-A1F1-FFD422327F0C}"/>
              </a:ext>
            </a:extLst>
          </p:cNvPr>
          <p:cNvSpPr txBox="1"/>
          <p:nvPr/>
        </p:nvSpPr>
        <p:spPr>
          <a:xfrm>
            <a:off x="10121987" y="2972093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エンド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ユーザー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15A7A91-D1E9-4A82-BC08-6D280A203620}"/>
              </a:ext>
            </a:extLst>
          </p:cNvPr>
          <p:cNvSpPr/>
          <p:nvPr/>
        </p:nvSpPr>
        <p:spPr>
          <a:xfrm>
            <a:off x="1053744" y="6400801"/>
            <a:ext cx="6566262" cy="402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FE4557-0902-4DF4-99FA-E85E7DD45F52}"/>
              </a:ext>
            </a:extLst>
          </p:cNvPr>
          <p:cNvSpPr txBox="1"/>
          <p:nvPr/>
        </p:nvSpPr>
        <p:spPr>
          <a:xfrm>
            <a:off x="3850347" y="6445253"/>
            <a:ext cx="13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Community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26C15DD-55FC-42FC-B189-29DD64CDEEE0}"/>
              </a:ext>
            </a:extLst>
          </p:cNvPr>
          <p:cNvCxnSpPr>
            <a:cxnSpLocks/>
            <a:stCxn id="110" idx="0"/>
            <a:endCxn id="4" idx="2"/>
          </p:cNvCxnSpPr>
          <p:nvPr/>
        </p:nvCxnSpPr>
        <p:spPr>
          <a:xfrm rot="5400000" flipH="1" flipV="1">
            <a:off x="4736716" y="4060724"/>
            <a:ext cx="2537403" cy="22234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E0EE1-81B1-4A59-8A2E-BAEA2A73104D}"/>
              </a:ext>
            </a:extLst>
          </p:cNvPr>
          <p:cNvSpPr/>
          <p:nvPr/>
        </p:nvSpPr>
        <p:spPr>
          <a:xfrm>
            <a:off x="3929523" y="1060703"/>
            <a:ext cx="5649901" cy="4956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67C1CB-5B76-4607-959F-12AFE0A8C642}"/>
              </a:ext>
            </a:extLst>
          </p:cNvPr>
          <p:cNvSpPr/>
          <p:nvPr/>
        </p:nvSpPr>
        <p:spPr>
          <a:xfrm>
            <a:off x="1370392" y="2122650"/>
            <a:ext cx="1544012" cy="17484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ソフトウェア供給者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C597CCE-39F1-4B65-AF67-D1B3E44B446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rot="16200000" flipV="1">
            <a:off x="1974789" y="4038714"/>
            <a:ext cx="2529697" cy="219447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99764D5-6275-44D0-9FA6-586F284915D6}"/>
              </a:ext>
            </a:extLst>
          </p:cNvPr>
          <p:cNvCxnSpPr>
            <a:cxnSpLocks/>
          </p:cNvCxnSpPr>
          <p:nvPr/>
        </p:nvCxnSpPr>
        <p:spPr>
          <a:xfrm>
            <a:off x="2914404" y="2592988"/>
            <a:ext cx="3484763" cy="4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448C0A-5E62-4172-9D11-66C9D940BEC5}"/>
              </a:ext>
            </a:extLst>
          </p:cNvPr>
          <p:cNvSpPr txBox="1"/>
          <p:nvPr/>
        </p:nvSpPr>
        <p:spPr>
          <a:xfrm>
            <a:off x="3220210" y="2249102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納入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配布許諾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83DCF-98CD-47EB-A78B-C4C1A4F0EB79}"/>
              </a:ext>
            </a:extLst>
          </p:cNvPr>
          <p:cNvSpPr txBox="1"/>
          <p:nvPr/>
        </p:nvSpPr>
        <p:spPr>
          <a:xfrm>
            <a:off x="2293487" y="475786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C5B2B4-E0E5-43B5-8D74-8298E11EE11E}"/>
              </a:ext>
            </a:extLst>
          </p:cNvPr>
          <p:cNvSpPr txBox="1"/>
          <p:nvPr/>
        </p:nvSpPr>
        <p:spPr>
          <a:xfrm>
            <a:off x="6485809" y="327151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ソフト設計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8E1B51-0566-434D-BFAB-8E85CDB05961}"/>
              </a:ext>
            </a:extLst>
          </p:cNvPr>
          <p:cNvCxnSpPr>
            <a:cxnSpLocks/>
          </p:cNvCxnSpPr>
          <p:nvPr/>
        </p:nvCxnSpPr>
        <p:spPr>
          <a:xfrm>
            <a:off x="4686077" y="1899317"/>
            <a:ext cx="0" cy="65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0A6E2D-F59F-4854-93E9-6E97017B9463}"/>
              </a:ext>
            </a:extLst>
          </p:cNvPr>
          <p:cNvSpPr txBox="1"/>
          <p:nvPr/>
        </p:nvSpPr>
        <p:spPr>
          <a:xfrm>
            <a:off x="4217146" y="1080198"/>
            <a:ext cx="3466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ja-JP" altLang="en-US" sz="1600" dirty="0"/>
              <a:t>契約担当（業務委託、ライセンス契約）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A0DDE6-9A93-4801-94E2-3622152183EA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392917" y="4869181"/>
            <a:ext cx="492829" cy="34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2344AB-AADE-434B-8FF8-EA85D96939D0}"/>
              </a:ext>
            </a:extLst>
          </p:cNvPr>
          <p:cNvSpPr txBox="1"/>
          <p:nvPr/>
        </p:nvSpPr>
        <p:spPr>
          <a:xfrm>
            <a:off x="7885746" y="492123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512C2FD-890A-4B32-AD1A-A6DA4A5FDF07}"/>
              </a:ext>
            </a:extLst>
          </p:cNvPr>
          <p:cNvSpPr txBox="1"/>
          <p:nvPr/>
        </p:nvSpPr>
        <p:spPr>
          <a:xfrm>
            <a:off x="8223887" y="6356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223107-FFF5-40D1-9180-76AC7114EF08}"/>
              </a:ext>
            </a:extLst>
          </p:cNvPr>
          <p:cNvSpPr txBox="1"/>
          <p:nvPr/>
        </p:nvSpPr>
        <p:spPr>
          <a:xfrm>
            <a:off x="1219017" y="1212719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業務委託先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or</a:t>
            </a:r>
          </a:p>
          <a:p>
            <a:r>
              <a:rPr kumimoji="1" lang="ja-JP" altLang="en-US" dirty="0"/>
              <a:t>ライセンサー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9BA6969-10E4-4615-B091-CE3F8F22688C}"/>
              </a:ext>
            </a:extLst>
          </p:cNvPr>
          <p:cNvCxnSpPr>
            <a:cxnSpLocks/>
          </p:cNvCxnSpPr>
          <p:nvPr/>
        </p:nvCxnSpPr>
        <p:spPr>
          <a:xfrm>
            <a:off x="2918751" y="3015368"/>
            <a:ext cx="3484763" cy="41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B125BF0-E15F-496C-872E-FD7F71C1240F}"/>
              </a:ext>
            </a:extLst>
          </p:cNvPr>
          <p:cNvCxnSpPr>
            <a:cxnSpLocks/>
          </p:cNvCxnSpPr>
          <p:nvPr/>
        </p:nvCxnSpPr>
        <p:spPr>
          <a:xfrm>
            <a:off x="2923098" y="3620609"/>
            <a:ext cx="3484763" cy="41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AE8C03A-F9FE-4021-84C9-AC0BC15D47E6}"/>
              </a:ext>
            </a:extLst>
          </p:cNvPr>
          <p:cNvCxnSpPr>
            <a:cxnSpLocks/>
          </p:cNvCxnSpPr>
          <p:nvPr/>
        </p:nvCxnSpPr>
        <p:spPr>
          <a:xfrm>
            <a:off x="10137241" y="376340"/>
            <a:ext cx="729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727B7D-3EC2-473F-8D8D-2A34B96C8095}"/>
              </a:ext>
            </a:extLst>
          </p:cNvPr>
          <p:cNvSpPr txBox="1"/>
          <p:nvPr/>
        </p:nvSpPr>
        <p:spPr>
          <a:xfrm>
            <a:off x="6775270" y="616098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3262EB-8CF1-4D54-9BE9-CDD4A3EACCF4}"/>
              </a:ext>
            </a:extLst>
          </p:cNvPr>
          <p:cNvSpPr txBox="1"/>
          <p:nvPr/>
        </p:nvSpPr>
        <p:spPr>
          <a:xfrm>
            <a:off x="9227950" y="4757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ソフトウェア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C75B51B-755B-4093-ADBF-8EF521F1D89B}"/>
              </a:ext>
            </a:extLst>
          </p:cNvPr>
          <p:cNvCxnSpPr>
            <a:cxnSpLocks/>
          </p:cNvCxnSpPr>
          <p:nvPr/>
        </p:nvCxnSpPr>
        <p:spPr>
          <a:xfrm>
            <a:off x="10133342" y="616098"/>
            <a:ext cx="7291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15E9F4A-205B-40F9-983B-2CBF7168A520}"/>
              </a:ext>
            </a:extLst>
          </p:cNvPr>
          <p:cNvSpPr txBox="1"/>
          <p:nvPr/>
        </p:nvSpPr>
        <p:spPr>
          <a:xfrm>
            <a:off x="9206175" y="2362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99B9CB-0E03-4B49-B6AB-0AFDFF5ECD8F}"/>
              </a:ext>
            </a:extLst>
          </p:cNvPr>
          <p:cNvSpPr txBox="1"/>
          <p:nvPr/>
        </p:nvSpPr>
        <p:spPr>
          <a:xfrm>
            <a:off x="8961919" y="21936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契約・ライセンス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B8DCBE5-9DD0-40E1-84D7-DFCB799A4C54}"/>
              </a:ext>
            </a:extLst>
          </p:cNvPr>
          <p:cNvCxnSpPr>
            <a:cxnSpLocks/>
          </p:cNvCxnSpPr>
          <p:nvPr/>
        </p:nvCxnSpPr>
        <p:spPr>
          <a:xfrm>
            <a:off x="10133342" y="872442"/>
            <a:ext cx="7291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5655542-91EE-42CE-A2B6-70E3E90C8B8B}"/>
              </a:ext>
            </a:extLst>
          </p:cNvPr>
          <p:cNvSpPr txBox="1"/>
          <p:nvPr/>
        </p:nvSpPr>
        <p:spPr>
          <a:xfrm>
            <a:off x="9222326" y="759514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OSS</a:t>
            </a:r>
            <a:r>
              <a:rPr kumimoji="1" lang="ja-JP" altLang="en-US" sz="1200" dirty="0"/>
              <a:t>情報</a:t>
            </a:r>
            <a:endParaRPr kumimoji="1" lang="en-US" altLang="ja-JP" sz="1200" dirty="0"/>
          </a:p>
          <a:p>
            <a:r>
              <a:rPr kumimoji="1" lang="ja-JP" altLang="en-US" sz="1200" dirty="0"/>
              <a:t>（使用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開示必要なソース）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622923E-BB95-4931-932B-EA5B7997CB4D}"/>
              </a:ext>
            </a:extLst>
          </p:cNvPr>
          <p:cNvCxnSpPr>
            <a:cxnSpLocks/>
          </p:cNvCxnSpPr>
          <p:nvPr/>
        </p:nvCxnSpPr>
        <p:spPr>
          <a:xfrm>
            <a:off x="7847391" y="2607397"/>
            <a:ext cx="2047858" cy="26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71F97B-C77F-4E4A-BC56-BF67EBD64DEC}"/>
              </a:ext>
            </a:extLst>
          </p:cNvPr>
          <p:cNvSpPr txBox="1"/>
          <p:nvPr/>
        </p:nvSpPr>
        <p:spPr>
          <a:xfrm>
            <a:off x="8087470" y="232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EULA</a:t>
            </a:r>
            <a:endParaRPr kumimoji="1" lang="ja-JP" altLang="en-US" sz="14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61ED9DC-7C3A-4FBA-B52F-ACE7A3B577DB}"/>
              </a:ext>
            </a:extLst>
          </p:cNvPr>
          <p:cNvCxnSpPr>
            <a:cxnSpLocks/>
          </p:cNvCxnSpPr>
          <p:nvPr/>
        </p:nvCxnSpPr>
        <p:spPr>
          <a:xfrm>
            <a:off x="7835134" y="3009337"/>
            <a:ext cx="2038503" cy="26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AA15672-67C6-4E78-A75B-E9924C00C8BF}"/>
              </a:ext>
            </a:extLst>
          </p:cNvPr>
          <p:cNvCxnSpPr>
            <a:cxnSpLocks/>
          </p:cNvCxnSpPr>
          <p:nvPr/>
        </p:nvCxnSpPr>
        <p:spPr>
          <a:xfrm>
            <a:off x="7855258" y="3695606"/>
            <a:ext cx="2018379" cy="42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D77AA7-EA12-438F-A9D2-8C21930F81F1}"/>
              </a:ext>
            </a:extLst>
          </p:cNvPr>
          <p:cNvSpPr txBox="1"/>
          <p:nvPr/>
        </p:nvSpPr>
        <p:spPr>
          <a:xfrm>
            <a:off x="4648200" y="1956133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・契約上、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の扱いが</a:t>
            </a:r>
            <a:endParaRPr kumimoji="1" lang="en-US" altLang="ja-JP" sz="1200" dirty="0"/>
          </a:p>
          <a:p>
            <a:r>
              <a:rPr kumimoji="1" lang="ja-JP" altLang="en-US" sz="1200" dirty="0"/>
              <a:t>適切に定められているか？</a:t>
            </a:r>
            <a:endParaRPr kumimoji="1" lang="en-US" altLang="ja-JP" sz="12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FA62599-8BE7-4D59-B618-F776DBEE31E0}"/>
              </a:ext>
            </a:extLst>
          </p:cNvPr>
          <p:cNvSpPr/>
          <p:nvPr/>
        </p:nvSpPr>
        <p:spPr>
          <a:xfrm>
            <a:off x="5233108" y="6375024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1DC9589-AD7C-4AFA-834D-B605A14490E6}"/>
              </a:ext>
            </a:extLst>
          </p:cNvPr>
          <p:cNvCxnSpPr>
            <a:cxnSpLocks/>
            <a:stCxn id="89" idx="0"/>
            <a:endCxn id="93" idx="2"/>
          </p:cNvCxnSpPr>
          <p:nvPr/>
        </p:nvCxnSpPr>
        <p:spPr>
          <a:xfrm rot="5400000" flipH="1" flipV="1">
            <a:off x="5133900" y="4192006"/>
            <a:ext cx="2470742" cy="1895295"/>
          </a:xfrm>
          <a:prstGeom prst="bentConnector3">
            <a:avLst>
              <a:gd name="adj1" fmla="val 415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7FACF6D-BFF8-40D0-9B8D-EB6C3C1676D3}"/>
              </a:ext>
            </a:extLst>
          </p:cNvPr>
          <p:cNvSpPr/>
          <p:nvPr/>
        </p:nvSpPr>
        <p:spPr>
          <a:xfrm>
            <a:off x="7128403" y="3595521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0F9A3D2-C9EC-4494-A4F2-26B088A26BF7}"/>
              </a:ext>
            </a:extLst>
          </p:cNvPr>
          <p:cNvSpPr txBox="1"/>
          <p:nvPr/>
        </p:nvSpPr>
        <p:spPr>
          <a:xfrm>
            <a:off x="3270694" y="341465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リスト、ライセンス、著作権情報、</a:t>
            </a:r>
            <a:endParaRPr kumimoji="1" lang="en-US" altLang="ja-JP" sz="1200" dirty="0"/>
          </a:p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C61C344-8FEE-4300-A792-1CB6115C0A02}"/>
              </a:ext>
            </a:extLst>
          </p:cNvPr>
          <p:cNvSpPr txBox="1"/>
          <p:nvPr/>
        </p:nvSpPr>
        <p:spPr>
          <a:xfrm>
            <a:off x="7972101" y="326927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使用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リスト、ライセンス、</a:t>
            </a:r>
            <a:endParaRPr kumimoji="1" lang="en-US" altLang="ja-JP" sz="1200" dirty="0"/>
          </a:p>
          <a:p>
            <a:r>
              <a:rPr kumimoji="1" lang="ja-JP" altLang="en-US" sz="1200" dirty="0"/>
              <a:t>著作権情報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8B04B888-8AEE-4A5B-878B-88231D6B48DF}"/>
              </a:ext>
            </a:extLst>
          </p:cNvPr>
          <p:cNvCxnSpPr>
            <a:cxnSpLocks/>
          </p:cNvCxnSpPr>
          <p:nvPr/>
        </p:nvCxnSpPr>
        <p:spPr>
          <a:xfrm>
            <a:off x="7835134" y="3824506"/>
            <a:ext cx="863597" cy="603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磁気ディスク 105">
            <a:extLst>
              <a:ext uri="{FF2B5EF4-FFF2-40B4-BE49-F238E27FC236}">
                <a16:creationId xmlns:a16="http://schemas.microsoft.com/office/drawing/2014/main" id="{EC6EE382-1513-43F2-B31E-9FB8206CDEB3}"/>
              </a:ext>
            </a:extLst>
          </p:cNvPr>
          <p:cNvSpPr/>
          <p:nvPr/>
        </p:nvSpPr>
        <p:spPr>
          <a:xfrm>
            <a:off x="8777907" y="4173341"/>
            <a:ext cx="685213" cy="7745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FC9CB69-8A7C-43F8-8314-72B979C0BC42}"/>
              </a:ext>
            </a:extLst>
          </p:cNvPr>
          <p:cNvSpPr txBox="1"/>
          <p:nvPr/>
        </p:nvSpPr>
        <p:spPr>
          <a:xfrm>
            <a:off x="7485543" y="4080590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開示必要なソース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59BB1A7-BF8B-4CC3-BF04-349667DAC8C5}"/>
              </a:ext>
            </a:extLst>
          </p:cNvPr>
          <p:cNvSpPr txBox="1"/>
          <p:nvPr/>
        </p:nvSpPr>
        <p:spPr>
          <a:xfrm>
            <a:off x="8771024" y="429649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ソース公開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F96E705-344C-4BF1-871A-18EEA283C67D}"/>
              </a:ext>
            </a:extLst>
          </p:cNvPr>
          <p:cNvSpPr/>
          <p:nvPr/>
        </p:nvSpPr>
        <p:spPr>
          <a:xfrm>
            <a:off x="4705167" y="6441159"/>
            <a:ext cx="377031" cy="308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4556EB6-965C-4E3B-87E0-03D1173A57EE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5215029" y="3925493"/>
            <a:ext cx="353879" cy="5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153765E-3BC1-434D-9553-E701A4AF016A}"/>
              </a:ext>
            </a:extLst>
          </p:cNvPr>
          <p:cNvSpPr txBox="1"/>
          <p:nvPr/>
        </p:nvSpPr>
        <p:spPr>
          <a:xfrm>
            <a:off x="5568908" y="422692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法務・知財</a:t>
            </a:r>
            <a:endParaRPr kumimoji="1" lang="en-US" altLang="ja-JP" sz="1600" dirty="0"/>
          </a:p>
          <a:p>
            <a:r>
              <a:rPr kumimoji="1" lang="en-US" altLang="ja-JP" sz="1600" dirty="0"/>
              <a:t>OSS</a:t>
            </a:r>
            <a:r>
              <a:rPr kumimoji="1" lang="ja-JP" altLang="en-US" sz="1600" dirty="0"/>
              <a:t>担当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3789787-0A09-4B11-A567-89C5AD4794E3}"/>
              </a:ext>
            </a:extLst>
          </p:cNvPr>
          <p:cNvSpPr txBox="1"/>
          <p:nvPr/>
        </p:nvSpPr>
        <p:spPr>
          <a:xfrm>
            <a:off x="3364947" y="4200276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53FE8C8-97EF-4EB9-9E71-6A126EF17C20}"/>
              </a:ext>
            </a:extLst>
          </p:cNvPr>
          <p:cNvSpPr txBox="1"/>
          <p:nvPr/>
        </p:nvSpPr>
        <p:spPr>
          <a:xfrm>
            <a:off x="4882463" y="48043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EF9DD00-A8EC-44A0-BD05-B49D3BB7A14B}"/>
              </a:ext>
            </a:extLst>
          </p:cNvPr>
          <p:cNvSpPr txBox="1"/>
          <p:nvPr/>
        </p:nvSpPr>
        <p:spPr>
          <a:xfrm>
            <a:off x="3051371" y="2987692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DDC95C7-2798-4AD0-8D3E-6E22F96DCCCA}"/>
              </a:ext>
            </a:extLst>
          </p:cNvPr>
          <p:cNvSpPr txBox="1"/>
          <p:nvPr/>
        </p:nvSpPr>
        <p:spPr>
          <a:xfrm>
            <a:off x="7800438" y="2809665"/>
            <a:ext cx="250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Proprietary Software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incl. OSS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EEBE9EF-95EE-4FC7-A2B7-3551C4B69F00}"/>
              </a:ext>
            </a:extLst>
          </p:cNvPr>
          <p:cNvSpPr txBox="1"/>
          <p:nvPr/>
        </p:nvSpPr>
        <p:spPr>
          <a:xfrm>
            <a:off x="7699590" y="545945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・使用可能な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ライセンスか？</a:t>
            </a:r>
            <a:endParaRPr kumimoji="1" lang="en-US" altLang="ja-JP" sz="1200" dirty="0"/>
          </a:p>
          <a:p>
            <a:r>
              <a:rPr kumimoji="1" lang="ja-JP" altLang="en-US" sz="1200" dirty="0"/>
              <a:t>・そのほか確認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8500BDF-B9C2-4C54-9741-C29091AD9A44}"/>
              </a:ext>
            </a:extLst>
          </p:cNvPr>
          <p:cNvCxnSpPr>
            <a:cxnSpLocks/>
          </p:cNvCxnSpPr>
          <p:nvPr/>
        </p:nvCxnSpPr>
        <p:spPr>
          <a:xfrm flipH="1">
            <a:off x="8083981" y="2122650"/>
            <a:ext cx="3489" cy="43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D91F527-E28A-482C-AF11-73E46F2671A2}"/>
              </a:ext>
            </a:extLst>
          </p:cNvPr>
          <p:cNvSpPr/>
          <p:nvPr/>
        </p:nvSpPr>
        <p:spPr>
          <a:xfrm>
            <a:off x="7703837" y="1825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法務</a:t>
            </a:r>
            <a:endParaRPr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AF91C94-95A9-4B7D-B66C-D283DE9D848A}"/>
              </a:ext>
            </a:extLst>
          </p:cNvPr>
          <p:cNvSpPr txBox="1"/>
          <p:nvPr/>
        </p:nvSpPr>
        <p:spPr>
          <a:xfrm>
            <a:off x="8099535" y="200384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EULA</a:t>
            </a:r>
            <a:r>
              <a:rPr kumimoji="1" lang="ja-JP" altLang="en-US" sz="1200" dirty="0"/>
              <a:t>上、</a:t>
            </a:r>
            <a:r>
              <a:rPr kumimoji="1" lang="en-US" altLang="ja-JP" sz="1200" dirty="0"/>
              <a:t>OSS</a:t>
            </a:r>
            <a:r>
              <a:rPr kumimoji="1" lang="ja-JP" altLang="en-US" sz="1200" dirty="0"/>
              <a:t>の扱いを</a:t>
            </a:r>
            <a:endParaRPr kumimoji="1" lang="en-US" altLang="ja-JP" sz="1200" dirty="0"/>
          </a:p>
          <a:p>
            <a:r>
              <a:rPr kumimoji="1" lang="ja-JP" altLang="en-US" sz="1200" dirty="0"/>
              <a:t>　適切に定める。</a:t>
            </a:r>
            <a:endParaRPr kumimoji="1" lang="en-US" altLang="ja-JP" sz="120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3F7452D9-42B4-497D-B263-8DCFB0BE0351}"/>
              </a:ext>
            </a:extLst>
          </p:cNvPr>
          <p:cNvSpPr/>
          <p:nvPr/>
        </p:nvSpPr>
        <p:spPr>
          <a:xfrm>
            <a:off x="42234" y="4154058"/>
            <a:ext cx="1888677" cy="822273"/>
          </a:xfrm>
          <a:prstGeom prst="wedgeRoundRectCallout">
            <a:avLst>
              <a:gd name="adj1" fmla="val 34452"/>
              <a:gd name="adj2" fmla="val -16674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ソフトウェア供給者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の</a:t>
            </a:r>
            <a:r>
              <a:rPr kumimoji="1" lang="en-US" altLang="ja-JP" sz="1400" dirty="0">
                <a:solidFill>
                  <a:sysClr val="windowText" lastClr="000000"/>
                </a:solidFill>
              </a:rPr>
              <a:t>OSS</a:t>
            </a:r>
            <a:r>
              <a:rPr kumimoji="1" lang="ja-JP" altLang="en-US" sz="1400" dirty="0">
                <a:solidFill>
                  <a:sysClr val="windowText" lastClr="000000"/>
                </a:solidFill>
              </a:rPr>
              <a:t>ライセンス対応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1400" dirty="0">
                <a:solidFill>
                  <a:sysClr val="windowText" lastClr="000000"/>
                </a:solidFill>
              </a:rPr>
              <a:t>が課題</a:t>
            </a:r>
            <a:endParaRPr kumimoji="1" lang="en-US" altLang="ja-JP" sz="14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吹き出し: 角を丸めた四角形 128">
            <a:extLst>
              <a:ext uri="{FF2B5EF4-FFF2-40B4-BE49-F238E27FC236}">
                <a16:creationId xmlns:a16="http://schemas.microsoft.com/office/drawing/2014/main" id="{3F5B0765-E7A3-46F4-949D-A95548D4E3C4}"/>
              </a:ext>
            </a:extLst>
          </p:cNvPr>
          <p:cNvSpPr/>
          <p:nvPr/>
        </p:nvSpPr>
        <p:spPr>
          <a:xfrm>
            <a:off x="2297578" y="383790"/>
            <a:ext cx="2039299" cy="847688"/>
          </a:xfrm>
          <a:prstGeom prst="wedgeRoundRectCallout">
            <a:avLst>
              <a:gd name="adj1" fmla="val -21438"/>
              <a:gd name="adj2" fmla="val 16770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ソフトリリース窓口は設計、ライセンス窓口などだが、交渉相手は営業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359D76-E898-4588-BD1D-B8C6B32F0C71}"/>
              </a:ext>
            </a:extLst>
          </p:cNvPr>
          <p:cNvSpPr/>
          <p:nvPr/>
        </p:nvSpPr>
        <p:spPr>
          <a:xfrm>
            <a:off x="5355869" y="5299545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92F961-62D2-4AE0-B57A-CB5B1FC28189}"/>
              </a:ext>
            </a:extLst>
          </p:cNvPr>
          <p:cNvSpPr/>
          <p:nvPr/>
        </p:nvSpPr>
        <p:spPr>
          <a:xfrm>
            <a:off x="2741361" y="6426577"/>
            <a:ext cx="261354" cy="188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418A072D-34DB-4A63-BDAF-45D0FE09B8EC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168891" y="4723430"/>
            <a:ext cx="2501084" cy="9052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F63D56D-4664-48AD-AE00-D756A11E595D}"/>
              </a:ext>
            </a:extLst>
          </p:cNvPr>
          <p:cNvSpPr/>
          <p:nvPr/>
        </p:nvSpPr>
        <p:spPr>
          <a:xfrm>
            <a:off x="1187106" y="5860891"/>
            <a:ext cx="1824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200" dirty="0"/>
              <a:t>ライセンス、著作権情報、</a:t>
            </a:r>
            <a:endParaRPr kumimoji="1" lang="en-US" altLang="ja-JP" sz="1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AF478D4C-6D21-4B52-BD7F-CF7DD79472F7}"/>
              </a:ext>
            </a:extLst>
          </p:cNvPr>
          <p:cNvSpPr/>
          <p:nvPr/>
        </p:nvSpPr>
        <p:spPr>
          <a:xfrm>
            <a:off x="6578730" y="785688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BFF633-2C2D-499D-8805-19126DB1DA10}"/>
              </a:ext>
            </a:extLst>
          </p:cNvPr>
          <p:cNvSpPr txBox="1"/>
          <p:nvPr/>
        </p:nvSpPr>
        <p:spPr>
          <a:xfrm>
            <a:off x="6637569" y="796018"/>
            <a:ext cx="8191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D2646C00-074C-49E9-83C6-2D489F30B16F}"/>
              </a:ext>
            </a:extLst>
          </p:cNvPr>
          <p:cNvSpPr/>
          <p:nvPr/>
        </p:nvSpPr>
        <p:spPr>
          <a:xfrm>
            <a:off x="9824907" y="4804328"/>
            <a:ext cx="2039299" cy="847688"/>
          </a:xfrm>
          <a:prstGeom prst="wedgeRoundRectCallout">
            <a:avLst>
              <a:gd name="adj1" fmla="val -66712"/>
              <a:gd name="adj2" fmla="val -1556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B2C</a:t>
            </a:r>
            <a:r>
              <a:rPr kumimoji="1" lang="ja-JP" altLang="en-US" sz="1400" dirty="0">
                <a:solidFill>
                  <a:schemeClr val="tx1"/>
                </a:solidFill>
              </a:rPr>
              <a:t>の事例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B2B</a:t>
            </a:r>
            <a:r>
              <a:rPr kumimoji="1" lang="ja-JP" altLang="en-US" sz="1400" dirty="0">
                <a:solidFill>
                  <a:schemeClr val="tx1"/>
                </a:solidFill>
              </a:rPr>
              <a:t>は別途作成が必要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15D623-7134-4640-906A-FA3FF5A3092B}"/>
              </a:ext>
            </a:extLst>
          </p:cNvPr>
          <p:cNvSpPr txBox="1"/>
          <p:nvPr/>
        </p:nvSpPr>
        <p:spPr>
          <a:xfrm>
            <a:off x="5448154" y="609709"/>
            <a:ext cx="78292" cy="2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2BDE51F-22E8-452F-9612-B32CCFE60F2D}"/>
              </a:ext>
            </a:extLst>
          </p:cNvPr>
          <p:cNvSpPr/>
          <p:nvPr/>
        </p:nvSpPr>
        <p:spPr>
          <a:xfrm>
            <a:off x="5251614" y="779299"/>
            <a:ext cx="10763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9CF35B3-918F-42C0-AD40-0F15088C3723}"/>
              </a:ext>
            </a:extLst>
          </p:cNvPr>
          <p:cNvSpPr txBox="1"/>
          <p:nvPr/>
        </p:nvSpPr>
        <p:spPr>
          <a:xfrm>
            <a:off x="5215030" y="859871"/>
            <a:ext cx="116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マネージメント</a:t>
            </a:r>
          </a:p>
        </p:txBody>
      </p: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C20F728A-BEED-41DA-A54F-665CF2270BA6}"/>
              </a:ext>
            </a:extLst>
          </p:cNvPr>
          <p:cNvSpPr/>
          <p:nvPr/>
        </p:nvSpPr>
        <p:spPr>
          <a:xfrm>
            <a:off x="9645178" y="5873787"/>
            <a:ext cx="2039299" cy="847688"/>
          </a:xfrm>
          <a:prstGeom prst="wedgeRoundRectCallout">
            <a:avLst>
              <a:gd name="adj1" fmla="val -72807"/>
              <a:gd name="adj2" fmla="val -6478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双方向の流れを記載したほうが良い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E21FFDD-E825-46D0-892C-2524170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CE3261E-39A6-4D26-825B-8F0349D71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91882"/>
              </p:ext>
            </p:extLst>
          </p:nvPr>
        </p:nvGraphicFramePr>
        <p:xfrm>
          <a:off x="838200" y="509155"/>
          <a:ext cx="10839994" cy="607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02">
                  <a:extLst>
                    <a:ext uri="{9D8B030D-6E8A-4147-A177-3AD203B41FA5}">
                      <a16:colId xmlns:a16="http://schemas.microsoft.com/office/drawing/2014/main" val="2800462707"/>
                    </a:ext>
                  </a:extLst>
                </a:gridCol>
                <a:gridCol w="3473194">
                  <a:extLst>
                    <a:ext uri="{9D8B030D-6E8A-4147-A177-3AD203B41FA5}">
                      <a16:colId xmlns:a16="http://schemas.microsoft.com/office/drawing/2014/main" val="3162418483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646958501"/>
                    </a:ext>
                  </a:extLst>
                </a:gridCol>
                <a:gridCol w="2709999">
                  <a:extLst>
                    <a:ext uri="{9D8B030D-6E8A-4147-A177-3AD203B41FA5}">
                      <a16:colId xmlns:a16="http://schemas.microsoft.com/office/drawing/2014/main" val="3301600336"/>
                    </a:ext>
                  </a:extLst>
                </a:gridCol>
              </a:tblGrid>
              <a:tr h="5048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必要な知識イメージ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自社内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ソフト供給者向け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49350"/>
                  </a:ext>
                </a:extLst>
              </a:tr>
              <a:tr h="17720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役員レベル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経営としての</a:t>
                      </a:r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の捉え方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（コミュニティ、リスク）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94244"/>
                  </a:ext>
                </a:extLst>
              </a:tr>
              <a:tr h="11855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上田さんプロジェクト（営業向けリーフレット）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86755"/>
                  </a:ext>
                </a:extLst>
              </a:tr>
              <a:tr h="102865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ソフト取扱者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（設計以外）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00263"/>
                  </a:ext>
                </a:extLst>
              </a:tr>
              <a:tr h="1583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とは？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OSS</a:t>
                      </a:r>
                      <a:r>
                        <a:rPr kumimoji="1" lang="ja-JP" altLang="en-US" dirty="0"/>
                        <a:t>と聞いたらここへ相談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大内さんプロジェクト（</a:t>
                      </a:r>
                      <a:r>
                        <a:rPr kumimoji="1" lang="en-US" altLang="ja-JP" dirty="0"/>
                        <a:t>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260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3057</TotalTime>
  <Words>443</Words>
  <Application>Microsoft Office PowerPoint</Application>
  <PresentationFormat>ワイド画面</PresentationFormat>
  <Paragraphs>152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21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游ゴシック Light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Yamaoka, Atsuhiro (Sony)</cp:lastModifiedBy>
  <cp:revision>168</cp:revision>
  <dcterms:created xsi:type="dcterms:W3CDTF">2018-07-20T07:39:34Z</dcterms:created>
  <dcterms:modified xsi:type="dcterms:W3CDTF">2018-10-17T10:31:52Z</dcterms:modified>
</cp:coreProperties>
</file>