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  <p:sldMasterId id="2147483899" r:id="rId2"/>
    <p:sldMasterId id="2147483904" r:id="rId3"/>
  </p:sldMasterIdLst>
  <p:notesMasterIdLst>
    <p:notesMasterId r:id="rId14"/>
  </p:notesMasterIdLst>
  <p:sldIdLst>
    <p:sldId id="293" r:id="rId4"/>
    <p:sldId id="295" r:id="rId5"/>
    <p:sldId id="296" r:id="rId6"/>
    <p:sldId id="303" r:id="rId7"/>
    <p:sldId id="304" r:id="rId8"/>
    <p:sldId id="305" r:id="rId9"/>
    <p:sldId id="297" r:id="rId10"/>
    <p:sldId id="256" r:id="rId11"/>
    <p:sldId id="302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1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4739-6B5A-4F8B-B16A-0057429AE121}" type="datetime1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767-C37E-45FC-97CA-CB11AB76749C}" type="datetime1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A7-7D10-4549-A359-CC229CBEA567}" type="datetime1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1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6818-DAE8-4478-9325-52FF02843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B2FDC9-CE5D-45AD-A827-8854ACB23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5D878-108A-4ADF-8226-137A7256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AF0A8-3FE7-4682-945E-A733E39F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DD74-516E-42A1-B6DE-3D7F7AF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21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DA5AB-B422-4608-A77C-5ACD72E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8356B4-58D3-4256-B7C7-2B168768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D582A1-F228-4A9C-A9AF-549CD97B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FC8C36-B8DD-4339-AC2C-97E5EE69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42C8B-8316-4ED0-99FE-98CA1F2A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748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B0DC2-727F-4A73-A7C9-84041773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7B1A5F-7A53-4A6C-ADB2-0C8CB0E5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12ADDC-68A1-4A28-AD31-5CD44176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055C6-E17C-4835-9F36-F6A82CC8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D48280-0AD6-46E9-9701-D21A7B8C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38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FE916-AE9A-4FF7-9D05-BED55EF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8EE4B-EEC2-498C-A085-7D779030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5836E-5AA5-4C2B-8DBC-E83A88D9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030BF-248C-4395-A86C-BE003FA2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841EDC-D6C9-4AD3-BB7D-5B23444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B99F55-7DE2-44C9-9A39-D2A4A5A2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80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EEA-4AC9-487F-BF7E-E7ADE265C8B1}" type="datetime1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04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648F6-3BF8-40FD-8EAA-5EC580E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28FCCB-BF79-49FC-923D-2E648D7A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080E6-5210-4274-8D34-59A46A3C6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0690C9-1AA4-4C87-9EBD-0FACA0649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99A0D4-AD19-4EE6-9C00-EC1D56AB5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58E4F9-342A-41E1-A47B-FC268952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2DC924-380D-4776-9E61-82C772F4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41E5D-5B6B-493C-9A96-37DC9632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857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B4611-9198-426D-9639-81FD92AD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C93DCA-70B5-4703-959E-7DB218F9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E0AD8F-E69B-4A79-BE70-61E8101E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AE1084-4437-4AC2-B333-11A1D90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467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9561A8-6A49-432A-9380-DDA0E928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C03DD6-0211-4ABD-86A5-57882256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2007F9-D3DA-4AD1-997B-BB1F254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7436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B8DD7-2E03-4C4C-BF40-D090AD0D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90D7C0-0A7F-42A3-86F4-7EDDB40D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D1121C-70DD-43A3-A9C1-FFD3020D7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8448F0-F41B-454F-9931-42DC3F85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B49FC9-7348-4C82-8B5F-5D5927EA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D94DA-4E98-4E3B-A3F0-E9185931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80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B546B-2DD7-4033-9927-380CB072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1B6617-9E23-4F80-827C-A212A92D2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5D3565-2878-4153-B2A1-35F5A4E5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C285B6-A465-4027-9AF9-06C6A399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D7CE9-6BF1-4287-9B82-26C860ED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09E371-D076-47B3-9DDE-9BD3FCC8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805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53A08-AFC3-4EE9-BB0B-8B13D1B8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64C48-355B-4595-BFDC-9EF97174D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5F55AA-E11E-43ED-BD29-DE504256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3FD014-2851-4CBF-9790-7D6AE4C1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24DD28-73BC-4F54-8CC0-6A02C322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903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5E4F4B-C45A-4F61-B8EB-C53EAC6B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705947-D7B5-4614-B59B-867BD99B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E4D1C-D72E-4372-92F7-C1846B0C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95ECF8-7AF5-4BDA-8B77-D418C365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D1AD7-771B-41F9-92EE-5AACACF9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61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72B9-0DC0-43A3-A586-259C5CCCC7B7}" type="datetime1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AD0A-FF56-440C-8866-2DBB85638F26}" type="datetime1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1A6-9B05-4412-9B66-4612911364EA}" type="datetime1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7C22-1549-405D-A0B3-B16D97AD5E99}" type="datetime1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ACC1-FFB1-4714-840C-A511AA693359}" type="datetime1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D9A3-D474-427A-8BEC-4724A22B28E1}" type="datetime1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E405-2BEB-4CB5-9650-43A5C6CAEB09}" type="datetime1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CC0-1.0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9D9F-14C0-4FEA-A161-9952562F370E}" type="datetime1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6E97A5-8F31-4EDF-A76A-C64C4DD9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D9DD2D-764E-4F57-934C-ED8B02C0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41929-63F9-4628-A5D2-34E1E04E6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AB85-2ACE-4F70-9090-AAB334D4C59F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C5CE6E-A39A-44A7-9B89-7C077FC4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4F3B5-D46D-4423-A692-B3E73E0BC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0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34D46-448B-4543-9CBE-2D46FB9FD687}"/>
              </a:ext>
            </a:extLst>
          </p:cNvPr>
          <p:cNvSpPr txBox="1"/>
          <p:nvPr/>
        </p:nvSpPr>
        <p:spPr>
          <a:xfrm>
            <a:off x="242890" y="864675"/>
            <a:ext cx="1970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自社開発</a:t>
            </a:r>
            <a:endParaRPr kumimoji="1" lang="en-US" altLang="ja-JP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 Party</a:t>
            </a:r>
            <a:r>
              <a:rPr kumimoji="1" lang="ja-JP" altLang="en-US" sz="1200" dirty="0"/>
              <a:t>ソフト使用</a:t>
            </a:r>
            <a:endParaRPr kumimoji="1" lang="en-US" altLang="ja-JP" sz="1200" dirty="0"/>
          </a:p>
          <a:p>
            <a:r>
              <a:rPr kumimoji="1" lang="ja-JP" altLang="en-US" sz="1200" dirty="0"/>
              <a:t>＋一部業務委託）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8C964B2-1335-487C-A9F9-D7BB2A0ADF38}"/>
              </a:ext>
            </a:extLst>
          </p:cNvPr>
          <p:cNvSpPr/>
          <p:nvPr/>
        </p:nvSpPr>
        <p:spPr>
          <a:xfrm>
            <a:off x="6381750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EEF08D-DBF6-407B-9DEE-2DDAA21D9576}"/>
              </a:ext>
            </a:extLst>
          </p:cNvPr>
          <p:cNvSpPr/>
          <p:nvPr/>
        </p:nvSpPr>
        <p:spPr>
          <a:xfrm>
            <a:off x="9729787" y="115252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0892446-CBF0-4FE6-831E-3E4A39CA155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58075" y="1343025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7E3B84-C703-4920-A96D-464D8B980EDE}"/>
              </a:ext>
            </a:extLst>
          </p:cNvPr>
          <p:cNvSpPr/>
          <p:nvPr/>
        </p:nvSpPr>
        <p:spPr>
          <a:xfrm>
            <a:off x="8115299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F5D7D53-0B05-421D-A0F7-047AA166605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191624" y="1343025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2D3FE3-76FC-44C7-B63A-081AE99D53D3}"/>
              </a:ext>
            </a:extLst>
          </p:cNvPr>
          <p:cNvSpPr txBox="1"/>
          <p:nvPr/>
        </p:nvSpPr>
        <p:spPr>
          <a:xfrm>
            <a:off x="6477000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5F2EBC-F646-49F4-BAEF-EF2BE9128E85}"/>
              </a:ext>
            </a:extLst>
          </p:cNvPr>
          <p:cNvSpPr txBox="1"/>
          <p:nvPr/>
        </p:nvSpPr>
        <p:spPr>
          <a:xfrm>
            <a:off x="8205788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検証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533921C-B106-4D52-BF85-800F698655E5}"/>
              </a:ext>
            </a:extLst>
          </p:cNvPr>
          <p:cNvSpPr/>
          <p:nvPr/>
        </p:nvSpPr>
        <p:spPr>
          <a:xfrm>
            <a:off x="6381750" y="32108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715896-D304-4AFB-BE77-B2313098404B}"/>
              </a:ext>
            </a:extLst>
          </p:cNvPr>
          <p:cNvSpPr txBox="1"/>
          <p:nvPr/>
        </p:nvSpPr>
        <p:spPr>
          <a:xfrm>
            <a:off x="6472239" y="32108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5605BE-5C6F-4F75-91A9-2BA597EE2AEF}"/>
              </a:ext>
            </a:extLst>
          </p:cNvPr>
          <p:cNvSpPr txBox="1"/>
          <p:nvPr/>
        </p:nvSpPr>
        <p:spPr>
          <a:xfrm>
            <a:off x="9829800" y="1244858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715E30-E137-4FDE-87B3-9F1D6E137286}"/>
              </a:ext>
            </a:extLst>
          </p:cNvPr>
          <p:cNvSpPr/>
          <p:nvPr/>
        </p:nvSpPr>
        <p:spPr>
          <a:xfrm>
            <a:off x="2488406" y="250302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A1D1-CBAF-4DA3-B9AE-9F3CD253DAB8}"/>
              </a:ext>
            </a:extLst>
          </p:cNvPr>
          <p:cNvSpPr txBox="1"/>
          <p:nvPr/>
        </p:nvSpPr>
        <p:spPr>
          <a:xfrm>
            <a:off x="2578894" y="2549193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Community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00F30C04-8380-4ADD-9B9E-A42EF3F6C2C7}"/>
              </a:ext>
            </a:extLst>
          </p:cNvPr>
          <p:cNvCxnSpPr>
            <a:stCxn id="22" idx="3"/>
            <a:endCxn id="6" idx="2"/>
          </p:cNvCxnSpPr>
          <p:nvPr/>
        </p:nvCxnSpPr>
        <p:spPr>
          <a:xfrm flipV="1">
            <a:off x="3562349" y="1533525"/>
            <a:ext cx="3357564" cy="115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F87F9-AF5A-4CB4-97D1-2D8045D1ED7C}"/>
              </a:ext>
            </a:extLst>
          </p:cNvPr>
          <p:cNvSpPr/>
          <p:nvPr/>
        </p:nvSpPr>
        <p:spPr>
          <a:xfrm>
            <a:off x="6096000" y="130629"/>
            <a:ext cx="3357564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C4A295B-C3B6-4572-8FA1-E079D787A5DF}"/>
              </a:ext>
            </a:extLst>
          </p:cNvPr>
          <p:cNvSpPr/>
          <p:nvPr/>
        </p:nvSpPr>
        <p:spPr>
          <a:xfrm>
            <a:off x="3562349" y="969471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en-US" altLang="ja-JP" baseline="30000" dirty="0">
                <a:solidFill>
                  <a:schemeClr val="bg1"/>
                </a:solidFill>
              </a:rPr>
              <a:t>rd</a:t>
            </a:r>
            <a:r>
              <a:rPr kumimoji="1" lang="en-US" altLang="ja-JP" dirty="0">
                <a:solidFill>
                  <a:schemeClr val="bg1"/>
                </a:solidFill>
              </a:rPr>
              <a:t> Party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335BDB6A-BECC-4D40-9AC5-4273387AEFA0}"/>
              </a:ext>
            </a:extLst>
          </p:cNvPr>
          <p:cNvCxnSpPr>
            <a:cxnSpLocks/>
            <a:stCxn id="22" idx="3"/>
            <a:endCxn id="27" idx="2"/>
          </p:cNvCxnSpPr>
          <p:nvPr/>
        </p:nvCxnSpPr>
        <p:spPr>
          <a:xfrm flipV="1">
            <a:off x="3562349" y="1766537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D467D3A-F7A3-4EAB-98C7-AA7F93D4B95C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4621529" y="1343025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C4A9-330D-4D12-87C2-0EB4FF4A1773}"/>
              </a:ext>
            </a:extLst>
          </p:cNvPr>
          <p:cNvSpPr txBox="1"/>
          <p:nvPr/>
        </p:nvSpPr>
        <p:spPr>
          <a:xfrm>
            <a:off x="4572713" y="13555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配布許諾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58CF19-509D-454F-9C7E-937FDE0BC456}"/>
              </a:ext>
            </a:extLst>
          </p:cNvPr>
          <p:cNvSpPr txBox="1"/>
          <p:nvPr/>
        </p:nvSpPr>
        <p:spPr>
          <a:xfrm>
            <a:off x="5241131" y="273425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2E7E83B3-CFA7-4685-9DD1-F398C4F4388B}"/>
              </a:ext>
            </a:extLst>
          </p:cNvPr>
          <p:cNvSpPr/>
          <p:nvPr/>
        </p:nvSpPr>
        <p:spPr>
          <a:xfrm>
            <a:off x="1840632" y="48315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委託先</a:t>
            </a: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F959FEB3-F7A3-485E-8B91-025516951381}"/>
              </a:ext>
            </a:extLst>
          </p:cNvPr>
          <p:cNvCxnSpPr>
            <a:stCxn id="37" idx="3"/>
            <a:endCxn id="6" idx="1"/>
          </p:cNvCxnSpPr>
          <p:nvPr/>
        </p:nvCxnSpPr>
        <p:spPr>
          <a:xfrm>
            <a:off x="2899812" y="446848"/>
            <a:ext cx="3481938" cy="896177"/>
          </a:xfrm>
          <a:prstGeom prst="bentConnector3">
            <a:avLst>
              <a:gd name="adj1" fmla="val 872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60C0FFA-AD3A-4834-A369-F357C2A8A5B8}"/>
              </a:ext>
            </a:extLst>
          </p:cNvPr>
          <p:cNvSpPr txBox="1"/>
          <p:nvPr/>
        </p:nvSpPr>
        <p:spPr>
          <a:xfrm>
            <a:off x="3260777" y="433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</a:p>
        </p:txBody>
      </p: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A534EC1-423B-48C8-9DD3-046BC802DA52}"/>
              </a:ext>
            </a:extLst>
          </p:cNvPr>
          <p:cNvCxnSpPr>
            <a:stCxn id="22" idx="0"/>
            <a:endCxn id="37" idx="2"/>
          </p:cNvCxnSpPr>
          <p:nvPr/>
        </p:nvCxnSpPr>
        <p:spPr>
          <a:xfrm rot="16200000" flipV="1">
            <a:off x="1868516" y="1347087"/>
            <a:ext cx="1703812" cy="700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E9E5FE-7E6C-4F25-BB92-2BDDBA139C8A}"/>
              </a:ext>
            </a:extLst>
          </p:cNvPr>
          <p:cNvSpPr txBox="1"/>
          <p:nvPr/>
        </p:nvSpPr>
        <p:spPr>
          <a:xfrm>
            <a:off x="4040883" y="206325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184E61F-2F91-46A8-868E-F5C506E7D6D1}"/>
              </a:ext>
            </a:extLst>
          </p:cNvPr>
          <p:cNvSpPr txBox="1"/>
          <p:nvPr/>
        </p:nvSpPr>
        <p:spPr>
          <a:xfrm>
            <a:off x="1402425" y="172493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83958B1-55C9-4AEA-97E4-C39A2B88DA40}"/>
              </a:ext>
            </a:extLst>
          </p:cNvPr>
          <p:cNvSpPr txBox="1"/>
          <p:nvPr/>
        </p:nvSpPr>
        <p:spPr>
          <a:xfrm>
            <a:off x="242890" y="4394406"/>
            <a:ext cx="193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開発委託</a:t>
            </a:r>
            <a:endParaRPr kumimoji="1" lang="en-US" altLang="ja-JP" dirty="0"/>
          </a:p>
          <a:p>
            <a:r>
              <a:rPr kumimoji="1" lang="ja-JP" altLang="en-US" dirty="0"/>
              <a:t>もしくはライセンス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852FEEDE-32B4-480F-9411-E99CE4418373}"/>
              </a:ext>
            </a:extLst>
          </p:cNvPr>
          <p:cNvSpPr/>
          <p:nvPr/>
        </p:nvSpPr>
        <p:spPr>
          <a:xfrm>
            <a:off x="10422118" y="4692569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608802E-6ACA-4302-B8E3-5A7899B0589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150406" y="4883069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F493954-B609-42E0-901F-92FE56BE96E5}"/>
              </a:ext>
            </a:extLst>
          </p:cNvPr>
          <p:cNvSpPr/>
          <p:nvPr/>
        </p:nvSpPr>
        <p:spPr>
          <a:xfrm>
            <a:off x="8807630" y="4692569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A921F58-50D4-46F0-A5E5-A4F53D7BEE31}"/>
              </a:ext>
            </a:extLst>
          </p:cNvPr>
          <p:cNvCxnSpPr>
            <a:stCxn id="50" idx="3"/>
            <a:endCxn id="48" idx="1"/>
          </p:cNvCxnSpPr>
          <p:nvPr/>
        </p:nvCxnSpPr>
        <p:spPr>
          <a:xfrm>
            <a:off x="9883955" y="4883069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8A55CF4-2797-47AB-8B81-1B11C3C28041}"/>
              </a:ext>
            </a:extLst>
          </p:cNvPr>
          <p:cNvSpPr txBox="1"/>
          <p:nvPr/>
        </p:nvSpPr>
        <p:spPr>
          <a:xfrm>
            <a:off x="8898119" y="4692569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検収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6D49ECF8-F22F-4433-93ED-C0B303826910}"/>
              </a:ext>
            </a:extLst>
          </p:cNvPr>
          <p:cNvSpPr/>
          <p:nvPr/>
        </p:nvSpPr>
        <p:spPr>
          <a:xfrm>
            <a:off x="8800116" y="3872635"/>
            <a:ext cx="1076325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E24193E-EBDB-4A69-ACF5-ACED1BC9FFE6}"/>
              </a:ext>
            </a:extLst>
          </p:cNvPr>
          <p:cNvSpPr txBox="1"/>
          <p:nvPr/>
        </p:nvSpPr>
        <p:spPr>
          <a:xfrm>
            <a:off x="8909023" y="3883959"/>
            <a:ext cx="81915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15B0128-137E-4365-A037-9AF7A295DC19}"/>
              </a:ext>
            </a:extLst>
          </p:cNvPr>
          <p:cNvSpPr txBox="1"/>
          <p:nvPr/>
        </p:nvSpPr>
        <p:spPr>
          <a:xfrm>
            <a:off x="10522131" y="4784902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95EB0D9C-A467-4184-8FCC-CF925362401A}"/>
              </a:ext>
            </a:extLst>
          </p:cNvPr>
          <p:cNvSpPr/>
          <p:nvPr/>
        </p:nvSpPr>
        <p:spPr>
          <a:xfrm>
            <a:off x="3180737" y="6043071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90174D8-2103-4DBF-8A91-E4EC954F5871}"/>
              </a:ext>
            </a:extLst>
          </p:cNvPr>
          <p:cNvSpPr txBox="1"/>
          <p:nvPr/>
        </p:nvSpPr>
        <p:spPr>
          <a:xfrm>
            <a:off x="3271225" y="6089237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Community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0D3A783-0094-4DFB-9BC9-4DD199536917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254680" y="5073569"/>
            <a:ext cx="3357564" cy="115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D2AA8514-684A-4F8D-B027-1A4695FE4047}"/>
              </a:ext>
            </a:extLst>
          </p:cNvPr>
          <p:cNvSpPr/>
          <p:nvPr/>
        </p:nvSpPr>
        <p:spPr>
          <a:xfrm>
            <a:off x="8563523" y="3670673"/>
            <a:ext cx="1582371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7D9CBD88-2440-414C-B017-04395B36C75E}"/>
              </a:ext>
            </a:extLst>
          </p:cNvPr>
          <p:cNvSpPr/>
          <p:nvPr/>
        </p:nvSpPr>
        <p:spPr>
          <a:xfrm>
            <a:off x="4254680" y="4509515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en-US" altLang="ja-JP" baseline="30000" dirty="0">
                <a:solidFill>
                  <a:schemeClr val="bg1"/>
                </a:solidFill>
              </a:rPr>
              <a:t>rd</a:t>
            </a:r>
            <a:r>
              <a:rPr kumimoji="1" lang="en-US" altLang="ja-JP" dirty="0">
                <a:solidFill>
                  <a:schemeClr val="bg1"/>
                </a:solidFill>
              </a:rPr>
              <a:t> Party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</a:t>
            </a:r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2A79BEFA-12F3-4198-BDED-29552C895126}"/>
              </a:ext>
            </a:extLst>
          </p:cNvPr>
          <p:cNvCxnSpPr>
            <a:cxnSpLocks/>
            <a:stCxn id="58" idx="3"/>
            <a:endCxn id="61" idx="2"/>
          </p:cNvCxnSpPr>
          <p:nvPr/>
        </p:nvCxnSpPr>
        <p:spPr>
          <a:xfrm flipV="1">
            <a:off x="4254680" y="5306581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F1711F6-B005-4615-96B4-1E1F8D31979B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313860" y="4883069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B40176-5831-456D-AF7F-09F1B6D32690}"/>
              </a:ext>
            </a:extLst>
          </p:cNvPr>
          <p:cNvSpPr txBox="1"/>
          <p:nvPr/>
        </p:nvSpPr>
        <p:spPr>
          <a:xfrm>
            <a:off x="5490668" y="48656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配布許諾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93476E-C586-4C97-B89C-5192F3EA7480}"/>
              </a:ext>
            </a:extLst>
          </p:cNvPr>
          <p:cNvSpPr txBox="1"/>
          <p:nvPr/>
        </p:nvSpPr>
        <p:spPr>
          <a:xfrm>
            <a:off x="5933462" y="627429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A3967FCF-A1E5-4675-B432-410DF2FF4B63}"/>
              </a:ext>
            </a:extLst>
          </p:cNvPr>
          <p:cNvSpPr/>
          <p:nvPr/>
        </p:nvSpPr>
        <p:spPr>
          <a:xfrm>
            <a:off x="7023569" y="4420052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委託先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1B31BC0-69E2-40A2-81DE-65403BCD07D3}"/>
              </a:ext>
            </a:extLst>
          </p:cNvPr>
          <p:cNvSpPr txBox="1"/>
          <p:nvPr/>
        </p:nvSpPr>
        <p:spPr>
          <a:xfrm>
            <a:off x="3953108" y="3973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1479867-3052-4CA2-8C06-8630B27EFAE9}"/>
              </a:ext>
            </a:extLst>
          </p:cNvPr>
          <p:cNvSpPr txBox="1"/>
          <p:nvPr/>
        </p:nvSpPr>
        <p:spPr>
          <a:xfrm>
            <a:off x="4733214" y="560329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60ABB1-2922-4028-BA84-B42DD37B3FA9}"/>
              </a:ext>
            </a:extLst>
          </p:cNvPr>
          <p:cNvSpPr txBox="1"/>
          <p:nvPr/>
        </p:nvSpPr>
        <p:spPr>
          <a:xfrm>
            <a:off x="2094756" y="526497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9E2BCAE-D168-45BA-85DE-780C4DA22CD0}"/>
              </a:ext>
            </a:extLst>
          </p:cNvPr>
          <p:cNvSpPr txBox="1"/>
          <p:nvPr/>
        </p:nvSpPr>
        <p:spPr>
          <a:xfrm>
            <a:off x="8128333" y="486618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  <a:endParaRPr kumimoji="1" lang="en-US" altLang="ja-JP" dirty="0"/>
          </a:p>
          <a:p>
            <a:r>
              <a:rPr kumimoji="1" lang="ja-JP" altLang="en-US" dirty="0"/>
              <a:t>もしくは</a:t>
            </a:r>
            <a:endParaRPr kumimoji="1" lang="en-US" altLang="ja-JP" dirty="0"/>
          </a:p>
          <a:p>
            <a:r>
              <a:rPr kumimoji="1" lang="ja-JP" altLang="en-US" dirty="0"/>
              <a:t>配布許諾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7029535-C551-40B7-BC42-199EDA00F8C3}"/>
              </a:ext>
            </a:extLst>
          </p:cNvPr>
          <p:cNvSpPr txBox="1"/>
          <p:nvPr/>
        </p:nvSpPr>
        <p:spPr>
          <a:xfrm>
            <a:off x="9524910" y="5845655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ここでは以下としています。</a:t>
            </a:r>
            <a:endParaRPr kumimoji="1" lang="en-US" altLang="ja-JP" dirty="0"/>
          </a:p>
          <a:p>
            <a:r>
              <a:rPr kumimoji="1" lang="ja-JP" altLang="en-US" dirty="0"/>
              <a:t>納入：著作権は納入先</a:t>
            </a:r>
            <a:endParaRPr kumimoji="1" lang="en-US" altLang="ja-JP" dirty="0"/>
          </a:p>
          <a:p>
            <a:r>
              <a:rPr kumimoji="1" lang="ja-JP" altLang="en-US" dirty="0"/>
              <a:t>配布許諾：著作権納入元</a:t>
            </a:r>
          </a:p>
        </p:txBody>
      </p:sp>
    </p:spTree>
    <p:extLst>
      <p:ext uri="{BB962C8B-B14F-4D97-AF65-F5344CB8AC3E}">
        <p14:creationId xmlns:p14="http://schemas.microsoft.com/office/powerpoint/2010/main" val="20729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B411A8F-3472-460F-A512-BBA3619B8BEA}"/>
              </a:ext>
            </a:extLst>
          </p:cNvPr>
          <p:cNvGrpSpPr/>
          <p:nvPr/>
        </p:nvGrpSpPr>
        <p:grpSpPr>
          <a:xfrm>
            <a:off x="520912" y="219362"/>
            <a:ext cx="10596855" cy="6051490"/>
            <a:chOff x="520912" y="219362"/>
            <a:chExt cx="10596855" cy="6051490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2C34A4A2-6303-43D7-A31A-2AA017E830C7}"/>
                </a:ext>
              </a:extLst>
            </p:cNvPr>
            <p:cNvSpPr/>
            <p:nvPr/>
          </p:nvSpPr>
          <p:spPr>
            <a:xfrm>
              <a:off x="520912" y="2284389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Supplier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E1A5EC1-C62A-4EBD-8155-D9DD4151CBB7}"/>
                </a:ext>
              </a:extLst>
            </p:cNvPr>
            <p:cNvSpPr/>
            <p:nvPr/>
          </p:nvSpPr>
          <p:spPr>
            <a:xfrm>
              <a:off x="3617350" y="274774"/>
              <a:ext cx="4464203" cy="52029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052F24-0417-4CDA-8638-962F182F5F29}"/>
                </a:ext>
              </a:extLst>
            </p:cNvPr>
            <p:cNvSpPr/>
            <p:nvPr/>
          </p:nvSpPr>
          <p:spPr>
            <a:xfrm>
              <a:off x="8834848" y="2425332"/>
              <a:ext cx="1733005" cy="320475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Recipient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3E8CA6F4-9AF7-4331-9663-D13706D8F841}"/>
                </a:ext>
              </a:extLst>
            </p:cNvPr>
            <p:cNvSpPr/>
            <p:nvPr/>
          </p:nvSpPr>
          <p:spPr>
            <a:xfrm>
              <a:off x="4249891" y="5639776"/>
              <a:ext cx="3561795" cy="63107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OSS</a:t>
              </a:r>
              <a:r>
                <a:rPr kumimoji="1" lang="ja-JP" altLang="en-US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community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AFB6E93C-9793-472A-B955-A686FAC84609}"/>
                </a:ext>
              </a:extLst>
            </p:cNvPr>
            <p:cNvSpPr/>
            <p:nvPr/>
          </p:nvSpPr>
          <p:spPr>
            <a:xfrm>
              <a:off x="4836750" y="2538986"/>
              <a:ext cx="2145891" cy="1781839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 Development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4085E13-10DF-491F-B9A2-245D5988475A}"/>
                </a:ext>
              </a:extLst>
            </p:cNvPr>
            <p:cNvSpPr/>
            <p:nvPr/>
          </p:nvSpPr>
          <p:spPr>
            <a:xfrm>
              <a:off x="3705001" y="1535619"/>
              <a:ext cx="108353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</a:t>
              </a:r>
              <a:r>
                <a:rPr kumimoji="1" lang="ja-JP" altLang="en-US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6523DCD1-17EA-4908-91AA-938632C2087D}"/>
                </a:ext>
              </a:extLst>
            </p:cNvPr>
            <p:cNvSpPr/>
            <p:nvPr/>
          </p:nvSpPr>
          <p:spPr>
            <a:xfrm>
              <a:off x="4763312" y="2006542"/>
              <a:ext cx="1094404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Software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Verification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BF8045E8-B913-4E84-B739-F112D5CF6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8641" y="2829194"/>
              <a:ext cx="1609840" cy="23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9894525-D21A-419D-9CDA-8648B20773CA}"/>
                </a:ext>
              </a:extLst>
            </p:cNvPr>
            <p:cNvSpPr txBox="1"/>
            <p:nvPr/>
          </p:nvSpPr>
          <p:spPr>
            <a:xfrm>
              <a:off x="2443759" y="2514110"/>
              <a:ext cx="810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6DB3BC3-1EA4-43D8-9CB5-F47C3248820F}"/>
                </a:ext>
              </a:extLst>
            </p:cNvPr>
            <p:cNvCxnSpPr>
              <a:cxnSpLocks/>
            </p:cNvCxnSpPr>
            <p:nvPr/>
          </p:nvCxnSpPr>
          <p:spPr>
            <a:xfrm>
              <a:off x="2268641" y="3008211"/>
              <a:ext cx="159079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2A2176F-C7E0-4A62-BB89-872E3A845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917" y="3524015"/>
              <a:ext cx="1700839" cy="242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4C743F6-CC25-4B1A-8297-7D8799951F02}"/>
                </a:ext>
              </a:extLst>
            </p:cNvPr>
            <p:cNvSpPr txBox="1"/>
            <p:nvPr/>
          </p:nvSpPr>
          <p:spPr>
            <a:xfrm>
              <a:off x="2211815" y="2991283"/>
              <a:ext cx="1704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Proprietary 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9876905-EE9C-4F1C-8F91-A9DF1AB0B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6755" y="2825232"/>
              <a:ext cx="1148566" cy="13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266003C7-C2C5-4BB9-ADBE-8E0BFA5AA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358" y="3031223"/>
              <a:ext cx="11485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00AF6E8-0ED9-474D-AA30-816429BC7242}"/>
                </a:ext>
              </a:extLst>
            </p:cNvPr>
            <p:cNvCxnSpPr>
              <a:cxnSpLocks/>
            </p:cNvCxnSpPr>
            <p:nvPr/>
          </p:nvCxnSpPr>
          <p:spPr>
            <a:xfrm>
              <a:off x="7783410" y="3674033"/>
              <a:ext cx="11419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3CE0855D-F339-48A9-84B6-AE904974AB96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flipH="1">
              <a:off x="7776755" y="5086678"/>
              <a:ext cx="1122170" cy="93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62D9895C-A80B-4178-8F06-528C0E486442}"/>
                </a:ext>
              </a:extLst>
            </p:cNvPr>
            <p:cNvSpPr/>
            <p:nvPr/>
          </p:nvSpPr>
          <p:spPr>
            <a:xfrm>
              <a:off x="3887996" y="2538986"/>
              <a:ext cx="878000" cy="109056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Inbound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B1FB880F-C922-4291-A896-B3BC079FD4D7}"/>
                </a:ext>
              </a:extLst>
            </p:cNvPr>
            <p:cNvSpPr/>
            <p:nvPr/>
          </p:nvSpPr>
          <p:spPr>
            <a:xfrm>
              <a:off x="5640118" y="1535619"/>
              <a:ext cx="872447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Patent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DADA76A-F9C8-42B2-832F-693E5679D5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7241" y="376340"/>
              <a:ext cx="7291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583A253-DADE-4B31-AAD9-EF598107C2BC}"/>
                </a:ext>
              </a:extLst>
            </p:cNvPr>
            <p:cNvSpPr txBox="1"/>
            <p:nvPr/>
          </p:nvSpPr>
          <p:spPr>
            <a:xfrm>
              <a:off x="9239101" y="475731"/>
              <a:ext cx="745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Software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27F132D1-801E-44B0-8A71-BF7F69C41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616098"/>
              <a:ext cx="72915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CB53ED47-8C15-4826-8B4F-A10BE7EA8E51}"/>
                </a:ext>
              </a:extLst>
            </p:cNvPr>
            <p:cNvSpPr txBox="1"/>
            <p:nvPr/>
          </p:nvSpPr>
          <p:spPr>
            <a:xfrm>
              <a:off x="9206175" y="23623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6C3FDEA2-1B6E-4C5C-BB4C-6F9988C2F421}"/>
                </a:ext>
              </a:extLst>
            </p:cNvPr>
            <p:cNvSpPr txBox="1"/>
            <p:nvPr/>
          </p:nvSpPr>
          <p:spPr>
            <a:xfrm>
              <a:off x="8961919" y="219362"/>
              <a:ext cx="1252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Contract,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464B536-32C7-4CB4-A68D-DC849895144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342" y="872442"/>
              <a:ext cx="72915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F771F3B-14A5-4791-833D-D36A79EE9812}"/>
                </a:ext>
              </a:extLst>
            </p:cNvPr>
            <p:cNvSpPr txBox="1"/>
            <p:nvPr/>
          </p:nvSpPr>
          <p:spPr>
            <a:xfrm>
              <a:off x="9222327" y="759514"/>
              <a:ext cx="1895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OSS license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BoM, License, Copyright, Meta data,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Source code if needed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0074E85-688C-4C3A-8DE3-F9EA54BAB42F}"/>
                </a:ext>
              </a:extLst>
            </p:cNvPr>
            <p:cNvSpPr txBox="1"/>
            <p:nvPr/>
          </p:nvSpPr>
          <p:spPr>
            <a:xfrm>
              <a:off x="2522770" y="3524015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C3E49ACF-9195-4930-B28D-130ABD31308A}"/>
                </a:ext>
              </a:extLst>
            </p:cNvPr>
            <p:cNvSpPr txBox="1"/>
            <p:nvPr/>
          </p:nvSpPr>
          <p:spPr>
            <a:xfrm>
              <a:off x="8077222" y="2518522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EULA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2A99D74-19FD-4883-B90A-D34018AE2B67}"/>
                </a:ext>
              </a:extLst>
            </p:cNvPr>
            <p:cNvSpPr txBox="1"/>
            <p:nvPr/>
          </p:nvSpPr>
          <p:spPr>
            <a:xfrm>
              <a:off x="7853304" y="2999687"/>
              <a:ext cx="1023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（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incl. OSS</a:t>
              </a: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）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C2E899B-C4A2-4544-BB5F-527B1C564FBE}"/>
                </a:ext>
              </a:extLst>
            </p:cNvPr>
            <p:cNvSpPr txBox="1"/>
            <p:nvPr/>
          </p:nvSpPr>
          <p:spPr>
            <a:xfrm>
              <a:off x="7915840" y="3686738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0F3198F3-B473-49AB-AF2D-7EE74EB14D81}"/>
                </a:ext>
              </a:extLst>
            </p:cNvPr>
            <p:cNvCxnSpPr>
              <a:cxnSpLocks/>
              <a:stCxn id="55" idx="0"/>
              <a:endCxn id="61" idx="1"/>
            </p:cNvCxnSpPr>
            <p:nvPr/>
          </p:nvCxnSpPr>
          <p:spPr>
            <a:xfrm flipV="1">
              <a:off x="7413840" y="1879514"/>
              <a:ext cx="1296280" cy="66883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磁気ディスク 57">
              <a:extLst>
                <a:ext uri="{FF2B5EF4-FFF2-40B4-BE49-F238E27FC236}">
                  <a16:creationId xmlns:a16="http://schemas.microsoft.com/office/drawing/2014/main" id="{6F8A06A7-D462-4044-9916-49AAABAF24F9}"/>
                </a:ext>
              </a:extLst>
            </p:cNvPr>
            <p:cNvSpPr/>
            <p:nvPr/>
          </p:nvSpPr>
          <p:spPr>
            <a:xfrm>
              <a:off x="8244783" y="1552442"/>
              <a:ext cx="573645" cy="632454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9BA04A49-898C-47F7-A64B-CFFBA5599125}"/>
                </a:ext>
              </a:extLst>
            </p:cNvPr>
            <p:cNvSpPr txBox="1"/>
            <p:nvPr/>
          </p:nvSpPr>
          <p:spPr>
            <a:xfrm>
              <a:off x="8710120" y="1579432"/>
              <a:ext cx="10567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Website of Source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code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publication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61E144C9-EEEA-467C-B27C-79409D934D7E}"/>
                </a:ext>
              </a:extLst>
            </p:cNvPr>
            <p:cNvSpPr/>
            <p:nvPr/>
          </p:nvSpPr>
          <p:spPr>
            <a:xfrm>
              <a:off x="6631302" y="4816818"/>
              <a:ext cx="1145453" cy="5584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Customer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Support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6FA8BEB1-3EFE-4C16-9F41-44A149F98E9A}"/>
                </a:ext>
              </a:extLst>
            </p:cNvPr>
            <p:cNvSpPr txBox="1"/>
            <p:nvPr/>
          </p:nvSpPr>
          <p:spPr>
            <a:xfrm>
              <a:off x="7915840" y="5110761"/>
              <a:ext cx="8402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Inquiry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9BEC4DA4-D661-4F0B-87B8-06549A413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9324" y="4395306"/>
              <a:ext cx="0" cy="124447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CDC1E55D-C73E-4A4F-96C5-7C9AF35137E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65971" y="5318200"/>
              <a:ext cx="1983920" cy="63711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920F6C34-2AD3-489B-99BC-8607F031AB1D}"/>
                </a:ext>
              </a:extLst>
            </p:cNvPr>
            <p:cNvSpPr txBox="1"/>
            <p:nvPr/>
          </p:nvSpPr>
          <p:spPr>
            <a:xfrm>
              <a:off x="4049398" y="4698248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F99D00E4-8CFB-45C1-831D-1D16F50C6085}"/>
                </a:ext>
              </a:extLst>
            </p:cNvPr>
            <p:cNvSpPr txBox="1"/>
            <p:nvPr/>
          </p:nvSpPr>
          <p:spPr>
            <a:xfrm>
              <a:off x="2604456" y="5571471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2CEF35C0-9E1C-4371-9C22-7BA0F357C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200" y="5013786"/>
              <a:ext cx="2005691" cy="7171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20935DA2-217A-4D28-A9B8-85956B32C1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0528" y="4395306"/>
              <a:ext cx="9515" cy="12522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C5A38D0-4F7B-45AF-A261-CE6A47A36E02}"/>
                </a:ext>
              </a:extLst>
            </p:cNvPr>
            <p:cNvSpPr txBox="1"/>
            <p:nvPr/>
          </p:nvSpPr>
          <p:spPr>
            <a:xfrm>
              <a:off x="4563800" y="4649937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0ED29373-205A-40FE-BB9B-F803B32095BB}"/>
                </a:ext>
              </a:extLst>
            </p:cNvPr>
            <p:cNvSpPr txBox="1"/>
            <p:nvPr/>
          </p:nvSpPr>
          <p:spPr>
            <a:xfrm>
              <a:off x="2954830" y="5075280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License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C41AF5F0-D940-43D9-BF35-BA72A71DA105}"/>
                </a:ext>
              </a:extLst>
            </p:cNvPr>
            <p:cNvSpPr/>
            <p:nvPr/>
          </p:nvSpPr>
          <p:spPr>
            <a:xfrm>
              <a:off x="7044270" y="2548346"/>
              <a:ext cx="739140" cy="180930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Release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3DF67839-8CC9-444C-BA63-6CC611AFACAA}"/>
                </a:ext>
              </a:extLst>
            </p:cNvPr>
            <p:cNvSpPr/>
            <p:nvPr/>
          </p:nvSpPr>
          <p:spPr>
            <a:xfrm>
              <a:off x="4836153" y="1537695"/>
              <a:ext cx="739140" cy="37229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OSPO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D366C3B-1956-4221-AE18-48E731385CCC}"/>
                </a:ext>
              </a:extLst>
            </p:cNvPr>
            <p:cNvSpPr/>
            <p:nvPr/>
          </p:nvSpPr>
          <p:spPr>
            <a:xfrm>
              <a:off x="3859432" y="3715151"/>
              <a:ext cx="891872" cy="68015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Inbound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C95BED48-E9D4-44D9-AC87-F6218A469675}"/>
                </a:ext>
              </a:extLst>
            </p:cNvPr>
            <p:cNvSpPr/>
            <p:nvPr/>
          </p:nvSpPr>
          <p:spPr>
            <a:xfrm>
              <a:off x="3690929" y="2021715"/>
              <a:ext cx="1003870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OSS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</a:t>
              </a: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License</a:t>
              </a: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8EB9B262-AFD4-4E7E-8236-F15BB3F0ED12}"/>
                </a:ext>
              </a:extLst>
            </p:cNvPr>
            <p:cNvSpPr/>
            <p:nvPr/>
          </p:nvSpPr>
          <p:spPr>
            <a:xfrm>
              <a:off x="4030294" y="509744"/>
              <a:ext cx="1220794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Management</a:t>
              </a: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7EA2D299-01F6-4EE7-80C7-ACB576CF76B1}"/>
                </a:ext>
              </a:extLst>
            </p:cNvPr>
            <p:cNvSpPr/>
            <p:nvPr/>
          </p:nvSpPr>
          <p:spPr>
            <a:xfrm>
              <a:off x="4855771" y="5021408"/>
              <a:ext cx="1055956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Community</a:t>
              </a:r>
              <a:r>
                <a:rPr kumimoji="1" lang="ja-JP" altLang="en-US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1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Liaison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4DBA374D-4E39-4DCE-9553-510B87A65F96}"/>
                </a:ext>
              </a:extLst>
            </p:cNvPr>
            <p:cNvSpPr/>
            <p:nvPr/>
          </p:nvSpPr>
          <p:spPr>
            <a:xfrm>
              <a:off x="5947364" y="2002782"/>
              <a:ext cx="1094405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Engineering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66FD5A74-491E-4F0A-806B-3C2DCCB78CB2}"/>
                </a:ext>
              </a:extLst>
            </p:cNvPr>
            <p:cNvSpPr/>
            <p:nvPr/>
          </p:nvSpPr>
          <p:spPr>
            <a:xfrm>
              <a:off x="6616709" y="1537694"/>
              <a:ext cx="970613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Education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CCF148FC-5627-4720-BAFA-4F7565168BB7}"/>
                </a:ext>
              </a:extLst>
            </p:cNvPr>
            <p:cNvSpPr/>
            <p:nvPr/>
          </p:nvSpPr>
          <p:spPr>
            <a:xfrm>
              <a:off x="3682236" y="978591"/>
              <a:ext cx="1108650" cy="424643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Dev. </a:t>
              </a:r>
              <a:r>
                <a:rPr kumimoji="1" lang="en-US" altLang="ja-JP" sz="1400" dirty="0" err="1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Enviroment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D90D6A46-98D1-47E6-AFEA-79E8B99D10C2}"/>
                </a:ext>
              </a:extLst>
            </p:cNvPr>
            <p:cNvSpPr/>
            <p:nvPr/>
          </p:nvSpPr>
          <p:spPr>
            <a:xfrm>
              <a:off x="4855771" y="980667"/>
              <a:ext cx="1075887" cy="43662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Product Planning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51A0DB07-3DCF-4F5A-A83A-D86AE6E7CBF2}"/>
                </a:ext>
              </a:extLst>
            </p:cNvPr>
            <p:cNvSpPr/>
            <p:nvPr/>
          </p:nvSpPr>
          <p:spPr>
            <a:xfrm>
              <a:off x="6016785" y="994744"/>
              <a:ext cx="1229034" cy="42255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BOM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Management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4AECB53A-017B-4D5C-92BA-ED8AFD099673}"/>
                </a:ext>
              </a:extLst>
            </p:cNvPr>
            <p:cNvSpPr/>
            <p:nvPr/>
          </p:nvSpPr>
          <p:spPr>
            <a:xfrm>
              <a:off x="6631301" y="4401778"/>
              <a:ext cx="1161353" cy="3722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Marketing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3F9EB81D-AB46-428E-A104-B5F2C7A9D5B8}"/>
                </a:ext>
              </a:extLst>
            </p:cNvPr>
            <p:cNvSpPr txBox="1"/>
            <p:nvPr/>
          </p:nvSpPr>
          <p:spPr>
            <a:xfrm>
              <a:off x="5742669" y="336723"/>
              <a:ext cx="150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Organization</a:t>
              </a:r>
              <a:endPara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859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34D46-448B-4543-9CBE-2D46FB9FD687}"/>
              </a:ext>
            </a:extLst>
          </p:cNvPr>
          <p:cNvSpPr txBox="1"/>
          <p:nvPr/>
        </p:nvSpPr>
        <p:spPr>
          <a:xfrm>
            <a:off x="242890" y="864675"/>
            <a:ext cx="159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LSI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に付属するケース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8C964B2-1335-487C-A9F9-D7BB2A0ADF38}"/>
              </a:ext>
            </a:extLst>
          </p:cNvPr>
          <p:cNvSpPr/>
          <p:nvPr/>
        </p:nvSpPr>
        <p:spPr>
          <a:xfrm>
            <a:off x="6381750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EEF08D-DBF6-407B-9DEE-2DDAA21D9576}"/>
              </a:ext>
            </a:extLst>
          </p:cNvPr>
          <p:cNvSpPr/>
          <p:nvPr/>
        </p:nvSpPr>
        <p:spPr>
          <a:xfrm>
            <a:off x="9729787" y="115252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0892446-CBF0-4FE6-831E-3E4A39CA155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58075" y="1343025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7E3B84-C703-4920-A96D-464D8B980EDE}"/>
              </a:ext>
            </a:extLst>
          </p:cNvPr>
          <p:cNvSpPr/>
          <p:nvPr/>
        </p:nvSpPr>
        <p:spPr>
          <a:xfrm>
            <a:off x="8115299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F5D7D53-0B05-421D-A0F7-047AA166605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191624" y="1343025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2D3FE3-76FC-44C7-B63A-081AE99D53D3}"/>
              </a:ext>
            </a:extLst>
          </p:cNvPr>
          <p:cNvSpPr txBox="1"/>
          <p:nvPr/>
        </p:nvSpPr>
        <p:spPr>
          <a:xfrm>
            <a:off x="6477000" y="11525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HW</a:t>
            </a:r>
            <a:r>
              <a:rPr kumimoji="1"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組込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5F2EBC-F646-49F4-BAEF-EF2BE9128E85}"/>
              </a:ext>
            </a:extLst>
          </p:cNvPr>
          <p:cNvSpPr txBox="1"/>
          <p:nvPr/>
        </p:nvSpPr>
        <p:spPr>
          <a:xfrm>
            <a:off x="8205788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検証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533921C-B106-4D52-BF85-800F698655E5}"/>
              </a:ext>
            </a:extLst>
          </p:cNvPr>
          <p:cNvSpPr/>
          <p:nvPr/>
        </p:nvSpPr>
        <p:spPr>
          <a:xfrm>
            <a:off x="6381750" y="32108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715896-D304-4AFB-BE77-B2313098404B}"/>
              </a:ext>
            </a:extLst>
          </p:cNvPr>
          <p:cNvSpPr txBox="1"/>
          <p:nvPr/>
        </p:nvSpPr>
        <p:spPr>
          <a:xfrm>
            <a:off x="6472239" y="32108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5605BE-5C6F-4F75-91A9-2BA597EE2AEF}"/>
              </a:ext>
            </a:extLst>
          </p:cNvPr>
          <p:cNvSpPr txBox="1"/>
          <p:nvPr/>
        </p:nvSpPr>
        <p:spPr>
          <a:xfrm>
            <a:off x="9829800" y="1244858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715E30-E137-4FDE-87B3-9F1D6E137286}"/>
              </a:ext>
            </a:extLst>
          </p:cNvPr>
          <p:cNvSpPr/>
          <p:nvPr/>
        </p:nvSpPr>
        <p:spPr>
          <a:xfrm>
            <a:off x="2488406" y="250302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A1D1-CBAF-4DA3-B9AE-9F3CD253DAB8}"/>
              </a:ext>
            </a:extLst>
          </p:cNvPr>
          <p:cNvSpPr txBox="1"/>
          <p:nvPr/>
        </p:nvSpPr>
        <p:spPr>
          <a:xfrm>
            <a:off x="2578894" y="2549193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F87F9-AF5A-4CB4-97D1-2D8045D1ED7C}"/>
              </a:ext>
            </a:extLst>
          </p:cNvPr>
          <p:cNvSpPr/>
          <p:nvPr/>
        </p:nvSpPr>
        <p:spPr>
          <a:xfrm>
            <a:off x="6096000" y="130629"/>
            <a:ext cx="3357564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335BDB6A-BECC-4D40-9AC5-4273387AEFA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562349" y="1766537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D467D3A-F7A3-4EAB-98C7-AA7F93D4B95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21529" y="1343025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C4A9-330D-4D12-87C2-0EB4FF4A1773}"/>
              </a:ext>
            </a:extLst>
          </p:cNvPr>
          <p:cNvSpPr txBox="1"/>
          <p:nvPr/>
        </p:nvSpPr>
        <p:spPr>
          <a:xfrm>
            <a:off x="4572713" y="13555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配布許諾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ライセンス等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E9E5FE-7E6C-4F25-BB92-2BDDBA139C8A}"/>
              </a:ext>
            </a:extLst>
          </p:cNvPr>
          <p:cNvSpPr txBox="1"/>
          <p:nvPr/>
        </p:nvSpPr>
        <p:spPr>
          <a:xfrm>
            <a:off x="4012264" y="228102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171C2C0D-BF25-4B25-A303-6E064EB2BE1E}"/>
              </a:ext>
            </a:extLst>
          </p:cNvPr>
          <p:cNvSpPr/>
          <p:nvPr/>
        </p:nvSpPr>
        <p:spPr>
          <a:xfrm>
            <a:off x="3545204" y="914020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LSI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メーカー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EE265B-EDB5-474F-8699-9324064DD208}"/>
              </a:ext>
            </a:extLst>
          </p:cNvPr>
          <p:cNvSpPr txBox="1"/>
          <p:nvPr/>
        </p:nvSpPr>
        <p:spPr>
          <a:xfrm>
            <a:off x="238533" y="4178297"/>
            <a:ext cx="1597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ハードウェア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</a:t>
            </a: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ODM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組み込まれているケース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C4A5684-3013-4BEB-8661-975FBF66879A}"/>
              </a:ext>
            </a:extLst>
          </p:cNvPr>
          <p:cNvSpPr/>
          <p:nvPr/>
        </p:nvSpPr>
        <p:spPr>
          <a:xfrm>
            <a:off x="9725430" y="446614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E91D2BD0-BF66-4151-834E-3EC07E3709C7}"/>
              </a:ext>
            </a:extLst>
          </p:cNvPr>
          <p:cNvSpPr/>
          <p:nvPr/>
        </p:nvSpPr>
        <p:spPr>
          <a:xfrm>
            <a:off x="8110942" y="4466147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EBD61D4-CED5-4DD1-B711-3BF5B27F8795}"/>
              </a:ext>
            </a:extLst>
          </p:cNvPr>
          <p:cNvCxnSpPr>
            <a:stCxn id="74" idx="3"/>
            <a:endCxn id="72" idx="1"/>
          </p:cNvCxnSpPr>
          <p:nvPr/>
        </p:nvCxnSpPr>
        <p:spPr>
          <a:xfrm>
            <a:off x="9187267" y="4656647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E03C1B3-5FE7-4337-B0C7-300BB577BA45}"/>
              </a:ext>
            </a:extLst>
          </p:cNvPr>
          <p:cNvSpPr txBox="1"/>
          <p:nvPr/>
        </p:nvSpPr>
        <p:spPr>
          <a:xfrm>
            <a:off x="6472643" y="4466147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724BE28-C8BC-4DC5-8D2F-1FA3A14367A8}"/>
              </a:ext>
            </a:extLst>
          </p:cNvPr>
          <p:cNvSpPr txBox="1"/>
          <p:nvPr/>
        </p:nvSpPr>
        <p:spPr>
          <a:xfrm>
            <a:off x="8201431" y="4466147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検収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75FC13D2-D1FE-4304-8CC8-652D21E33FBF}"/>
              </a:ext>
            </a:extLst>
          </p:cNvPr>
          <p:cNvSpPr/>
          <p:nvPr/>
        </p:nvSpPr>
        <p:spPr>
          <a:xfrm>
            <a:off x="8028418" y="361671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4FEDBB6-8E19-4F08-98FB-DEC1C7ADECE3}"/>
              </a:ext>
            </a:extLst>
          </p:cNvPr>
          <p:cNvSpPr txBox="1"/>
          <p:nvPr/>
        </p:nvSpPr>
        <p:spPr>
          <a:xfrm>
            <a:off x="8118907" y="361671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2A3F62A-14E5-447E-B2C1-8B5803E91601}"/>
              </a:ext>
            </a:extLst>
          </p:cNvPr>
          <p:cNvSpPr txBox="1"/>
          <p:nvPr/>
        </p:nvSpPr>
        <p:spPr>
          <a:xfrm>
            <a:off x="9825443" y="4558480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D4888F6F-727A-461D-8BC5-91BF8AE84069}"/>
              </a:ext>
            </a:extLst>
          </p:cNvPr>
          <p:cNvSpPr/>
          <p:nvPr/>
        </p:nvSpPr>
        <p:spPr>
          <a:xfrm>
            <a:off x="2484049" y="5816649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B15A8C-5830-44ED-8BD0-F53C98C7C76B}"/>
              </a:ext>
            </a:extLst>
          </p:cNvPr>
          <p:cNvSpPr txBox="1"/>
          <p:nvPr/>
        </p:nvSpPr>
        <p:spPr>
          <a:xfrm>
            <a:off x="2574537" y="5862815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FF169C97-1BB8-49C5-A0DA-1495E98D6FF0}"/>
              </a:ext>
            </a:extLst>
          </p:cNvPr>
          <p:cNvSpPr/>
          <p:nvPr/>
        </p:nvSpPr>
        <p:spPr>
          <a:xfrm>
            <a:off x="7699261" y="3444251"/>
            <a:ext cx="1749946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74802B53-DF84-466E-AA0C-C1EAE3427CB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3557992" y="5080159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5DC7737-CAC6-4E8E-BF90-839027228F8E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4617172" y="4656647"/>
            <a:ext cx="3493770" cy="2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F71BDAE-0D31-4E78-ABC0-870D8F546B77}"/>
              </a:ext>
            </a:extLst>
          </p:cNvPr>
          <p:cNvSpPr txBox="1"/>
          <p:nvPr/>
        </p:nvSpPr>
        <p:spPr>
          <a:xfrm>
            <a:off x="4007907" y="559464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B94DC2EB-9E0C-4D05-B299-35B2369C09E8}"/>
              </a:ext>
            </a:extLst>
          </p:cNvPr>
          <p:cNvSpPr/>
          <p:nvPr/>
        </p:nvSpPr>
        <p:spPr>
          <a:xfrm>
            <a:off x="3540847" y="4227642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ODM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32C660-16FF-4F2D-BDC4-36AE3407AB4B}"/>
              </a:ext>
            </a:extLst>
          </p:cNvPr>
          <p:cNvSpPr txBox="1"/>
          <p:nvPr/>
        </p:nvSpPr>
        <p:spPr>
          <a:xfrm>
            <a:off x="5222304" y="4689670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HW</a:t>
            </a:r>
            <a:r>
              <a:rPr kumimoji="1" lang="ja-JP" altLang="en-US" dirty="0"/>
              <a:t>の納入に合わせて</a:t>
            </a:r>
            <a:endParaRPr kumimoji="1" lang="en-US" altLang="ja-JP" dirty="0"/>
          </a:p>
          <a:p>
            <a:r>
              <a:rPr kumimoji="1" lang="ja-JP" altLang="en-US" dirty="0"/>
              <a:t>ソフトも納入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688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AA5F4D9-8ACB-47E9-BF80-802E77EE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フッター プレースホルダー 1">
            <a:extLst>
              <a:ext uri="{FF2B5EF4-FFF2-40B4-BE49-F238E27FC236}">
                <a16:creationId xmlns:a16="http://schemas.microsoft.com/office/drawing/2014/main" id="{D5EACCD0-C6F4-4892-848D-679D855E31B6}"/>
              </a:ext>
            </a:extLst>
          </p:cNvPr>
          <p:cNvSpPr txBox="1">
            <a:spLocks/>
          </p:cNvSpPr>
          <p:nvPr/>
        </p:nvSpPr>
        <p:spPr>
          <a:xfrm>
            <a:off x="4648200" y="30122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 panose="020B0600070205080204" pitchFamily="50" charset="-128"/>
              </a:rPr>
              <a:t>CC0-1.0</a:t>
            </a:r>
            <a:endParaRPr kumimoji="1" lang="ja-JP" altLang="en-US" dirty="0">
              <a:solidFill>
                <a:prstClr val="black">
                  <a:tint val="75000"/>
                </a:prst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AC541E-7D7B-453C-AC08-9ECCBC3A1BE4}"/>
              </a:ext>
            </a:extLst>
          </p:cNvPr>
          <p:cNvSpPr txBox="1"/>
          <p:nvPr/>
        </p:nvSpPr>
        <p:spPr>
          <a:xfrm>
            <a:off x="238533" y="834203"/>
            <a:ext cx="15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他社製品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0D4DB4E-B355-4574-9C51-47B682FE940B}"/>
              </a:ext>
            </a:extLst>
          </p:cNvPr>
          <p:cNvSpPr/>
          <p:nvPr/>
        </p:nvSpPr>
        <p:spPr>
          <a:xfrm>
            <a:off x="9725430" y="1122053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D27B47F-FF76-47C2-8E39-3BCACEC1E1C0}"/>
              </a:ext>
            </a:extLst>
          </p:cNvPr>
          <p:cNvSpPr/>
          <p:nvPr/>
        </p:nvSpPr>
        <p:spPr>
          <a:xfrm>
            <a:off x="8110942" y="1122053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24B56E3-94AB-46E1-82E3-C4B7155E781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9187267" y="1312553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D976E2-A426-42D7-9E6F-7FBE46DE79AC}"/>
              </a:ext>
            </a:extLst>
          </p:cNvPr>
          <p:cNvSpPr txBox="1"/>
          <p:nvPr/>
        </p:nvSpPr>
        <p:spPr>
          <a:xfrm>
            <a:off x="6472643" y="1122053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6FCA88-B911-4B55-97EC-65D8B9710ABC}"/>
              </a:ext>
            </a:extLst>
          </p:cNvPr>
          <p:cNvSpPr txBox="1"/>
          <p:nvPr/>
        </p:nvSpPr>
        <p:spPr>
          <a:xfrm>
            <a:off x="8201431" y="1122053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販売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160E3F-50B6-4327-8BBD-3506C8F9BFDC}"/>
              </a:ext>
            </a:extLst>
          </p:cNvPr>
          <p:cNvSpPr/>
          <p:nvPr/>
        </p:nvSpPr>
        <p:spPr>
          <a:xfrm>
            <a:off x="8028418" y="272618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3C6D51-C3C1-41AC-B3A6-40D53206A1B1}"/>
              </a:ext>
            </a:extLst>
          </p:cNvPr>
          <p:cNvSpPr txBox="1"/>
          <p:nvPr/>
        </p:nvSpPr>
        <p:spPr>
          <a:xfrm>
            <a:off x="8118907" y="272618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1D146A-5D98-49E7-B34D-BCE33A9A3D36}"/>
              </a:ext>
            </a:extLst>
          </p:cNvPr>
          <p:cNvSpPr txBox="1"/>
          <p:nvPr/>
        </p:nvSpPr>
        <p:spPr>
          <a:xfrm>
            <a:off x="9825443" y="1214386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F1C22B8-9429-4C07-B3EB-0236F117E214}"/>
              </a:ext>
            </a:extLst>
          </p:cNvPr>
          <p:cNvSpPr/>
          <p:nvPr/>
        </p:nvSpPr>
        <p:spPr>
          <a:xfrm>
            <a:off x="2484049" y="247255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E46E5C-905B-4405-A992-3841654DFA67}"/>
              </a:ext>
            </a:extLst>
          </p:cNvPr>
          <p:cNvSpPr txBox="1"/>
          <p:nvPr/>
        </p:nvSpPr>
        <p:spPr>
          <a:xfrm>
            <a:off x="2574537" y="2518721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751EF14-67DB-4371-A86E-360174D0332C}"/>
              </a:ext>
            </a:extLst>
          </p:cNvPr>
          <p:cNvSpPr/>
          <p:nvPr/>
        </p:nvSpPr>
        <p:spPr>
          <a:xfrm>
            <a:off x="7699261" y="100157"/>
            <a:ext cx="1749946" cy="1635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AB202408-3598-44FE-893B-7B024D981CD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57992" y="1736065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814FFC7-4A76-4824-9DA9-67D709562D5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17172" y="1312553"/>
            <a:ext cx="3493770" cy="2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A5808B-1DDF-437F-8252-9F422DB9A978}"/>
              </a:ext>
            </a:extLst>
          </p:cNvPr>
          <p:cNvSpPr txBox="1"/>
          <p:nvPr/>
        </p:nvSpPr>
        <p:spPr>
          <a:xfrm>
            <a:off x="4007907" y="225055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13E9BF3-6B09-483E-AAC7-F2091021DEBB}"/>
              </a:ext>
            </a:extLst>
          </p:cNvPr>
          <p:cNvSpPr/>
          <p:nvPr/>
        </p:nvSpPr>
        <p:spPr>
          <a:xfrm>
            <a:off x="3540847" y="883548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他社で製品化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BF30F5-1F57-46BA-84A5-4457403ED3D3}"/>
              </a:ext>
            </a:extLst>
          </p:cNvPr>
          <p:cNvSpPr txBox="1"/>
          <p:nvPr/>
        </p:nvSpPr>
        <p:spPr>
          <a:xfrm>
            <a:off x="5222304" y="13455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製品の購入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6F41D-28AF-48F6-BB17-45D26771265F}"/>
              </a:ext>
            </a:extLst>
          </p:cNvPr>
          <p:cNvSpPr txBox="1"/>
          <p:nvPr/>
        </p:nvSpPr>
        <p:spPr>
          <a:xfrm>
            <a:off x="7543800" y="1838822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自社製品、サービスと</a:t>
            </a:r>
            <a:endParaRPr kumimoji="1" lang="en-US" altLang="ja-JP" dirty="0"/>
          </a:p>
          <a:p>
            <a:r>
              <a:rPr kumimoji="1" lang="ja-JP" altLang="en-US" dirty="0"/>
              <a:t>組み合わせ</a:t>
            </a:r>
          </a:p>
        </p:txBody>
      </p:sp>
    </p:spTree>
    <p:extLst>
      <p:ext uri="{BB962C8B-B14F-4D97-AF65-F5344CB8AC3E}">
        <p14:creationId xmlns:p14="http://schemas.microsoft.com/office/powerpoint/2010/main" val="25987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3747" y="6376701"/>
            <a:ext cx="2895600" cy="365125"/>
          </a:xfrm>
        </p:spPr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4B7AE865-72F9-41A9-9926-C899D3407A6C}"/>
              </a:ext>
            </a:extLst>
          </p:cNvPr>
          <p:cNvGrpSpPr/>
          <p:nvPr/>
        </p:nvGrpSpPr>
        <p:grpSpPr>
          <a:xfrm>
            <a:off x="186365" y="80790"/>
            <a:ext cx="11452410" cy="3228778"/>
            <a:chOff x="186365" y="80790"/>
            <a:chExt cx="11452410" cy="3228778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B76F87F9-AF5A-4CB4-97D1-2D8045D1ED7C}"/>
                </a:ext>
              </a:extLst>
            </p:cNvPr>
            <p:cNvSpPr/>
            <p:nvPr/>
          </p:nvSpPr>
          <p:spPr>
            <a:xfrm>
              <a:off x="6671488" y="231160"/>
              <a:ext cx="3357564" cy="18572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4A34D46-448B-4543-9CBE-2D46FB9FD687}"/>
                </a:ext>
              </a:extLst>
            </p:cNvPr>
            <p:cNvSpPr txBox="1"/>
            <p:nvPr/>
          </p:nvSpPr>
          <p:spPr>
            <a:xfrm>
              <a:off x="186365" y="863379"/>
              <a:ext cx="1970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Case 1: Self</a:t>
              </a:r>
              <a:r>
                <a:rPr kumimoji="1" lang="ja-JP" altLang="en-US" dirty="0"/>
                <a:t> </a:t>
              </a:r>
              <a:r>
                <a:rPr kumimoji="1" lang="en-US" altLang="ja-JP" dirty="0"/>
                <a:t>brand</a:t>
              </a:r>
            </a:p>
            <a:p>
              <a:r>
                <a:rPr kumimoji="1" lang="en-US" altLang="ja-JP" dirty="0"/>
                <a:t>(ISV + Contract dev. + own dev.)</a:t>
              </a: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8C964B2-1335-487C-A9F9-D7BB2A0ADF38}"/>
                </a:ext>
              </a:extLst>
            </p:cNvPr>
            <p:cNvSpPr/>
            <p:nvPr/>
          </p:nvSpPr>
          <p:spPr>
            <a:xfrm>
              <a:off x="6957238" y="1110836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CDEEF08D-DBF6-407B-9DEE-2DDAA21D9576}"/>
                </a:ext>
              </a:extLst>
            </p:cNvPr>
            <p:cNvSpPr/>
            <p:nvPr/>
          </p:nvSpPr>
          <p:spPr>
            <a:xfrm>
              <a:off x="10562450" y="1253056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0892446-CBF0-4FE6-831E-3E4A39CA155D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8033563" y="1450419"/>
              <a:ext cx="6702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3A7E3B84-C703-4920-A96D-464D8B980EDE}"/>
                </a:ext>
              </a:extLst>
            </p:cNvPr>
            <p:cNvSpPr/>
            <p:nvPr/>
          </p:nvSpPr>
          <p:spPr>
            <a:xfrm>
              <a:off x="8703821" y="1110836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F5D7D53-0B05-421D-A0F7-047AA166605E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V="1">
              <a:off x="9780146" y="1443556"/>
              <a:ext cx="782304" cy="68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52D3FE3-76FC-44C7-B63A-081AE99D53D3}"/>
                </a:ext>
              </a:extLst>
            </p:cNvPr>
            <p:cNvSpPr txBox="1"/>
            <p:nvPr/>
          </p:nvSpPr>
          <p:spPr>
            <a:xfrm>
              <a:off x="6847947" y="1160051"/>
              <a:ext cx="1299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development</a:t>
              </a:r>
              <a:endParaRPr kumimoji="1" lang="ja-JP" altLang="en-US" sz="1400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25F2EBC-F646-49F4-BAEF-EF2BE9128E85}"/>
                </a:ext>
              </a:extLst>
            </p:cNvPr>
            <p:cNvSpPr txBox="1"/>
            <p:nvPr/>
          </p:nvSpPr>
          <p:spPr>
            <a:xfrm>
              <a:off x="8741564" y="1289667"/>
              <a:ext cx="1032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2533921C-B106-4D52-BF85-800F698655E5}"/>
                </a:ext>
              </a:extLst>
            </p:cNvPr>
            <p:cNvSpPr/>
            <p:nvPr/>
          </p:nvSpPr>
          <p:spPr>
            <a:xfrm>
              <a:off x="6978667" y="409222"/>
              <a:ext cx="1076325" cy="61958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1715896-D304-4AFB-BE77-B2313098404B}"/>
                </a:ext>
              </a:extLst>
            </p:cNvPr>
            <p:cNvSpPr txBox="1"/>
            <p:nvPr/>
          </p:nvSpPr>
          <p:spPr>
            <a:xfrm>
              <a:off x="7048986" y="459503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5605BE-5C6F-4F75-91A9-2BA597EE2AEF}"/>
                </a:ext>
              </a:extLst>
            </p:cNvPr>
            <p:cNvSpPr txBox="1"/>
            <p:nvPr/>
          </p:nvSpPr>
          <p:spPr>
            <a:xfrm>
              <a:off x="10719612" y="1321136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solidFill>
                    <a:schemeClr val="bg1"/>
                  </a:solidFill>
                </a:rPr>
                <a:t>End</a:t>
              </a:r>
              <a:r>
                <a:rPr kumimoji="1" lang="ja-JP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/>
                  </a:solidFill>
                </a:rPr>
                <a:t>user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99715E30-E137-4FDE-87B3-9F1D6E137286}"/>
                </a:ext>
              </a:extLst>
            </p:cNvPr>
            <p:cNvSpPr/>
            <p:nvPr/>
          </p:nvSpPr>
          <p:spPr>
            <a:xfrm>
              <a:off x="2345875" y="2570661"/>
              <a:ext cx="1076325" cy="73890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6662A1D1-CBAF-4DA3-B9AE-9F3CD253DAB8}"/>
                </a:ext>
              </a:extLst>
            </p:cNvPr>
            <p:cNvSpPr txBox="1"/>
            <p:nvPr/>
          </p:nvSpPr>
          <p:spPr>
            <a:xfrm>
              <a:off x="2254912" y="2786225"/>
              <a:ext cx="1182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Community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00F30C04-8380-4ADD-9B9E-A42EF3F6C2C7}"/>
                </a:ext>
              </a:extLst>
            </p:cNvPr>
            <p:cNvCxnSpPr>
              <a:cxnSpLocks/>
              <a:stCxn id="21" idx="3"/>
              <a:endCxn id="6" idx="2"/>
            </p:cNvCxnSpPr>
            <p:nvPr/>
          </p:nvCxnSpPr>
          <p:spPr>
            <a:xfrm flipV="1">
              <a:off x="3422200" y="1790002"/>
              <a:ext cx="4073201" cy="115011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5C4A295B-C3B6-4572-8FA1-E079D787A5DF}"/>
                </a:ext>
              </a:extLst>
            </p:cNvPr>
            <p:cNvSpPr/>
            <p:nvPr/>
          </p:nvSpPr>
          <p:spPr>
            <a:xfrm>
              <a:off x="3805102" y="1070002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ISV</a:t>
              </a:r>
            </a:p>
          </p:txBody>
        </p:sp>
        <p:cxnSp>
          <p:nvCxnSpPr>
            <p:cNvPr id="29" name="コネクタ: カギ線 28">
              <a:extLst>
                <a:ext uri="{FF2B5EF4-FFF2-40B4-BE49-F238E27FC236}">
                  <a16:creationId xmlns:a16="http://schemas.microsoft.com/office/drawing/2014/main" id="{335BDB6A-BECC-4D40-9AC5-4273387AEFA0}"/>
                </a:ext>
              </a:extLst>
            </p:cNvPr>
            <p:cNvCxnSpPr>
              <a:cxnSpLocks/>
              <a:stCxn id="21" idx="3"/>
              <a:endCxn id="27" idx="2"/>
            </p:cNvCxnSpPr>
            <p:nvPr/>
          </p:nvCxnSpPr>
          <p:spPr>
            <a:xfrm flipV="1">
              <a:off x="3422200" y="1867068"/>
              <a:ext cx="912492" cy="107304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D467D3A-F7A3-4EAB-98C7-AA7F93D4B95C}"/>
                </a:ext>
              </a:extLst>
            </p:cNvPr>
            <p:cNvCxnSpPr>
              <a:cxnSpLocks/>
              <a:stCxn id="27" idx="3"/>
              <a:endCxn id="6" idx="1"/>
            </p:cNvCxnSpPr>
            <p:nvPr/>
          </p:nvCxnSpPr>
          <p:spPr>
            <a:xfrm flipV="1">
              <a:off x="4864282" y="1450419"/>
              <a:ext cx="2092956" cy="18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2E7E83B3-CFA7-4685-9DD1-F398C4F4388B}"/>
                </a:ext>
              </a:extLst>
            </p:cNvPr>
            <p:cNvSpPr/>
            <p:nvPr/>
          </p:nvSpPr>
          <p:spPr>
            <a:xfrm>
              <a:off x="2292776" y="148846"/>
              <a:ext cx="1182524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Contractual developer</a:t>
              </a:r>
            </a:p>
          </p:txBody>
        </p: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F959FEB3-F7A3-485E-8B91-025516951381}"/>
                </a:ext>
              </a:extLst>
            </p:cNvPr>
            <p:cNvCxnSpPr>
              <a:cxnSpLocks/>
              <a:stCxn id="37" idx="3"/>
              <a:endCxn id="6" idx="1"/>
            </p:cNvCxnSpPr>
            <p:nvPr/>
          </p:nvCxnSpPr>
          <p:spPr>
            <a:xfrm>
              <a:off x="3475300" y="547379"/>
              <a:ext cx="3481938" cy="9030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360C0FFA-AD3A-4834-A369-F357C2A8A5B8}"/>
                </a:ext>
              </a:extLst>
            </p:cNvPr>
            <p:cNvSpPr txBox="1"/>
            <p:nvPr/>
          </p:nvSpPr>
          <p:spPr>
            <a:xfrm>
              <a:off x="3670718" y="80790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cxnSp>
          <p:nvCxnSpPr>
            <p:cNvPr id="43" name="コネクタ: カギ線 42">
              <a:extLst>
                <a:ext uri="{FF2B5EF4-FFF2-40B4-BE49-F238E27FC236}">
                  <a16:creationId xmlns:a16="http://schemas.microsoft.com/office/drawing/2014/main" id="{BA534EC1-423B-48C8-9DD3-046BC802DA52}"/>
                </a:ext>
              </a:extLst>
            </p:cNvPr>
            <p:cNvCxnSpPr>
              <a:cxnSpLocks/>
              <a:stCxn id="21" idx="0"/>
              <a:endCxn id="37" idx="2"/>
            </p:cNvCxnSpPr>
            <p:nvPr/>
          </p:nvCxnSpPr>
          <p:spPr>
            <a:xfrm rot="5400000" flipH="1" flipV="1">
              <a:off x="2071664" y="1758287"/>
              <a:ext cx="1624749" cy="127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7184E61F-2F91-46A8-868E-F5C506E7D6D1}"/>
                </a:ext>
              </a:extLst>
            </p:cNvPr>
            <p:cNvSpPr txBox="1"/>
            <p:nvPr/>
          </p:nvSpPr>
          <p:spPr>
            <a:xfrm>
              <a:off x="2846174" y="1967148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DC27636-D8A2-48C3-B1CA-69FE1B715BAA}"/>
                </a:ext>
              </a:extLst>
            </p:cNvPr>
            <p:cNvSpPr txBox="1"/>
            <p:nvPr/>
          </p:nvSpPr>
          <p:spPr>
            <a:xfrm>
              <a:off x="4938902" y="1489675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FEB21294-06D1-40DA-B4E3-493FA2AEA1E2}"/>
                </a:ext>
              </a:extLst>
            </p:cNvPr>
            <p:cNvSpPr txBox="1"/>
            <p:nvPr/>
          </p:nvSpPr>
          <p:spPr>
            <a:xfrm>
              <a:off x="4315874" y="2197075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DB9DB79D-596D-4813-811F-26D4727C54B5}"/>
                </a:ext>
              </a:extLst>
            </p:cNvPr>
            <p:cNvSpPr txBox="1"/>
            <p:nvPr/>
          </p:nvSpPr>
          <p:spPr>
            <a:xfrm>
              <a:off x="5788376" y="2449459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6E34EAE4-F36A-4C4C-BA7F-7E7B992E0DBE}"/>
                </a:ext>
              </a:extLst>
            </p:cNvPr>
            <p:cNvSpPr txBox="1"/>
            <p:nvPr/>
          </p:nvSpPr>
          <p:spPr>
            <a:xfrm>
              <a:off x="8694977" y="222526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6F564B64-B02E-4445-977E-DF6C97C52816}"/>
              </a:ext>
            </a:extLst>
          </p:cNvPr>
          <p:cNvGrpSpPr/>
          <p:nvPr/>
        </p:nvGrpSpPr>
        <p:grpSpPr>
          <a:xfrm>
            <a:off x="279221" y="3286215"/>
            <a:ext cx="11259541" cy="3241329"/>
            <a:chOff x="279221" y="3286215"/>
            <a:chExt cx="11259541" cy="3241329"/>
          </a:xfrm>
        </p:grpSpPr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D2AA8514-684A-4F8D-B027-1A4695FE4047}"/>
                </a:ext>
              </a:extLst>
            </p:cNvPr>
            <p:cNvSpPr/>
            <p:nvPr/>
          </p:nvSpPr>
          <p:spPr>
            <a:xfrm>
              <a:off x="8563523" y="3300775"/>
              <a:ext cx="1582371" cy="2446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83958B1-55C9-4AEA-97E4-C39A2B88DA40}"/>
                </a:ext>
              </a:extLst>
            </p:cNvPr>
            <p:cNvSpPr txBox="1"/>
            <p:nvPr/>
          </p:nvSpPr>
          <p:spPr>
            <a:xfrm>
              <a:off x="279221" y="4216271"/>
              <a:ext cx="1931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Case 2: Self brand</a:t>
              </a:r>
            </a:p>
            <a:p>
              <a:r>
                <a:rPr kumimoji="1" lang="en-US" altLang="ja-JP" dirty="0"/>
                <a:t>(Contract dev.)</a:t>
              </a:r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852FEEDE-32B4-480F-9411-E99CE4418373}"/>
                </a:ext>
              </a:extLst>
            </p:cNvPr>
            <p:cNvSpPr/>
            <p:nvPr/>
          </p:nvSpPr>
          <p:spPr>
            <a:xfrm>
              <a:off x="10462437" y="4695393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1608802E-6ACA-4302-B8E3-5A7899B05897}"/>
                </a:ext>
              </a:extLst>
            </p:cNvPr>
            <p:cNvCxnSpPr>
              <a:cxnSpLocks/>
              <a:stCxn id="66" idx="3"/>
              <a:endCxn id="53" idx="1"/>
            </p:cNvCxnSpPr>
            <p:nvPr/>
          </p:nvCxnSpPr>
          <p:spPr>
            <a:xfrm>
              <a:off x="7027906" y="4921706"/>
              <a:ext cx="18163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6F493954-B609-42E0-901F-92FE56BE96E5}"/>
                </a:ext>
              </a:extLst>
            </p:cNvPr>
            <p:cNvSpPr/>
            <p:nvPr/>
          </p:nvSpPr>
          <p:spPr>
            <a:xfrm>
              <a:off x="8844264" y="4532091"/>
              <a:ext cx="1076325" cy="70760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DA921F58-50D4-46F0-A5E5-A4F53D7BEE31}"/>
                </a:ext>
              </a:extLst>
            </p:cNvPr>
            <p:cNvCxnSpPr>
              <a:cxnSpLocks/>
              <a:stCxn id="50" idx="3"/>
              <a:endCxn id="48" idx="1"/>
            </p:cNvCxnSpPr>
            <p:nvPr/>
          </p:nvCxnSpPr>
          <p:spPr>
            <a:xfrm>
              <a:off x="9920589" y="4885893"/>
              <a:ext cx="5418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78A55CF4-2797-47AB-8B81-1B11C3C28041}"/>
                </a:ext>
              </a:extLst>
            </p:cNvPr>
            <p:cNvSpPr txBox="1"/>
            <p:nvPr/>
          </p:nvSpPr>
          <p:spPr>
            <a:xfrm>
              <a:off x="8844264" y="4552374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verification/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E15B0128-137E-4365-A037-9AF7A295DC19}"/>
                </a:ext>
              </a:extLst>
            </p:cNvPr>
            <p:cNvSpPr txBox="1"/>
            <p:nvPr/>
          </p:nvSpPr>
          <p:spPr>
            <a:xfrm>
              <a:off x="10562450" y="4740171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solidFill>
                    <a:schemeClr val="bg1"/>
                  </a:solidFill>
                </a:rPr>
                <a:t>End</a:t>
              </a:r>
              <a:r>
                <a:rPr kumimoji="1" lang="ja-JP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1200" dirty="0">
                  <a:solidFill>
                    <a:schemeClr val="bg1"/>
                  </a:solidFill>
                </a:rPr>
                <a:t>user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95EB0D9C-A467-4184-8FCC-CF925362401A}"/>
                </a:ext>
              </a:extLst>
            </p:cNvPr>
            <p:cNvSpPr/>
            <p:nvPr/>
          </p:nvSpPr>
          <p:spPr>
            <a:xfrm>
              <a:off x="2746284" y="5873471"/>
              <a:ext cx="1076325" cy="65407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90174D8-2103-4DBF-8A91-E4EC954F5871}"/>
                </a:ext>
              </a:extLst>
            </p:cNvPr>
            <p:cNvSpPr txBox="1"/>
            <p:nvPr/>
          </p:nvSpPr>
          <p:spPr>
            <a:xfrm>
              <a:off x="2664806" y="6053592"/>
              <a:ext cx="1118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Community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コネクタ: カギ線 58">
              <a:extLst>
                <a:ext uri="{FF2B5EF4-FFF2-40B4-BE49-F238E27FC236}">
                  <a16:creationId xmlns:a16="http://schemas.microsoft.com/office/drawing/2014/main" id="{10D3A783-0094-4DFB-9BC9-4DD199536917}"/>
                </a:ext>
              </a:extLst>
            </p:cNvPr>
            <p:cNvCxnSpPr>
              <a:cxnSpLocks/>
              <a:stCxn id="57" idx="3"/>
              <a:endCxn id="66" idx="2"/>
            </p:cNvCxnSpPr>
            <p:nvPr/>
          </p:nvCxnSpPr>
          <p:spPr>
            <a:xfrm flipV="1">
              <a:off x="3822609" y="5320239"/>
              <a:ext cx="2583519" cy="88026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7D9CBD88-2440-414C-B017-04395B36C75E}"/>
                </a:ext>
              </a:extLst>
            </p:cNvPr>
            <p:cNvSpPr/>
            <p:nvPr/>
          </p:nvSpPr>
          <p:spPr>
            <a:xfrm>
              <a:off x="2753682" y="4539437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ISV</a:t>
              </a:r>
            </a:p>
          </p:txBody>
        </p:sp>
        <p:cxnSp>
          <p:nvCxnSpPr>
            <p:cNvPr id="62" name="コネクタ: カギ線 61">
              <a:extLst>
                <a:ext uri="{FF2B5EF4-FFF2-40B4-BE49-F238E27FC236}">
                  <a16:creationId xmlns:a16="http://schemas.microsoft.com/office/drawing/2014/main" id="{2A79BEFA-12F3-4198-BDED-29552C895126}"/>
                </a:ext>
              </a:extLst>
            </p:cNvPr>
            <p:cNvCxnSpPr>
              <a:cxnSpLocks/>
              <a:stCxn id="57" idx="0"/>
              <a:endCxn id="61" idx="2"/>
            </p:cNvCxnSpPr>
            <p:nvPr/>
          </p:nvCxnSpPr>
          <p:spPr>
            <a:xfrm rot="16200000" flipV="1">
              <a:off x="3015376" y="5604399"/>
              <a:ext cx="536968" cy="117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0F1711F6-B005-4615-96B4-1E1F8D31979B}"/>
                </a:ext>
              </a:extLst>
            </p:cNvPr>
            <p:cNvCxnSpPr>
              <a:cxnSpLocks/>
              <a:stCxn id="61" idx="3"/>
              <a:endCxn id="66" idx="1"/>
            </p:cNvCxnSpPr>
            <p:nvPr/>
          </p:nvCxnSpPr>
          <p:spPr>
            <a:xfrm flipV="1">
              <a:off x="3812862" y="4921706"/>
              <a:ext cx="1971488" cy="162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四角形: 角を丸くする 65">
              <a:extLst>
                <a:ext uri="{FF2B5EF4-FFF2-40B4-BE49-F238E27FC236}">
                  <a16:creationId xmlns:a16="http://schemas.microsoft.com/office/drawing/2014/main" id="{A3967FCF-A1E5-4675-B432-410DF2FF4B63}"/>
                </a:ext>
              </a:extLst>
            </p:cNvPr>
            <p:cNvSpPr/>
            <p:nvPr/>
          </p:nvSpPr>
          <p:spPr>
            <a:xfrm>
              <a:off x="5784350" y="4523173"/>
              <a:ext cx="1243556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bg1"/>
                  </a:solidFill>
                </a:rPr>
                <a:t>Contractual developer</a:t>
              </a:r>
            </a:p>
          </p:txBody>
        </p:sp>
        <p:sp>
          <p:nvSpPr>
            <p:cNvPr id="85" name="四角形: 角を丸くする 84">
              <a:extLst>
                <a:ext uri="{FF2B5EF4-FFF2-40B4-BE49-F238E27FC236}">
                  <a16:creationId xmlns:a16="http://schemas.microsoft.com/office/drawing/2014/main" id="{12D032A5-24C0-48F0-ADBA-73C62D86BAB9}"/>
                </a:ext>
              </a:extLst>
            </p:cNvPr>
            <p:cNvSpPr/>
            <p:nvPr/>
          </p:nvSpPr>
          <p:spPr>
            <a:xfrm>
              <a:off x="8817822" y="3767417"/>
              <a:ext cx="1076325" cy="61958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F300888D-7729-4421-BC3F-18B97C9037E6}"/>
                </a:ext>
              </a:extLst>
            </p:cNvPr>
            <p:cNvSpPr txBox="1"/>
            <p:nvPr/>
          </p:nvSpPr>
          <p:spPr>
            <a:xfrm>
              <a:off x="8888141" y="3817698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5EDF436-7DF3-4F07-91F2-76F1E0D2169B}"/>
                </a:ext>
              </a:extLst>
            </p:cNvPr>
            <p:cNvSpPr txBox="1"/>
            <p:nvPr/>
          </p:nvSpPr>
          <p:spPr>
            <a:xfrm>
              <a:off x="3975922" y="4430950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56E686D6-3AA1-4E01-9032-5394BFE4BB89}"/>
                </a:ext>
              </a:extLst>
            </p:cNvPr>
            <p:cNvSpPr txBox="1"/>
            <p:nvPr/>
          </p:nvSpPr>
          <p:spPr>
            <a:xfrm>
              <a:off x="3308323" y="5367328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BD47C2AE-5EC1-4959-94E9-43D5F97BD9F2}"/>
                </a:ext>
              </a:extLst>
            </p:cNvPr>
            <p:cNvSpPr txBox="1"/>
            <p:nvPr/>
          </p:nvSpPr>
          <p:spPr>
            <a:xfrm>
              <a:off x="4862970" y="5747164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3B65E65D-A53A-43ED-959C-0CAF745EED49}"/>
                </a:ext>
              </a:extLst>
            </p:cNvPr>
            <p:cNvSpPr txBox="1"/>
            <p:nvPr/>
          </p:nvSpPr>
          <p:spPr>
            <a:xfrm>
              <a:off x="7025416" y="4430950"/>
              <a:ext cx="1611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F1C1D36C-E2DF-4F46-B7D0-7E8E48CAD991}"/>
                </a:ext>
              </a:extLst>
            </p:cNvPr>
            <p:cNvSpPr txBox="1"/>
            <p:nvPr/>
          </p:nvSpPr>
          <p:spPr>
            <a:xfrm>
              <a:off x="8776625" y="3286215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9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4DE1953-D305-4A24-A009-F745EB46817F}"/>
              </a:ext>
            </a:extLst>
          </p:cNvPr>
          <p:cNvGrpSpPr/>
          <p:nvPr/>
        </p:nvGrpSpPr>
        <p:grpSpPr>
          <a:xfrm>
            <a:off x="242890" y="477601"/>
            <a:ext cx="10572638" cy="3012465"/>
            <a:chOff x="242890" y="477601"/>
            <a:chExt cx="10572638" cy="3012465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B76F87F9-AF5A-4CB4-97D1-2D8045D1ED7C}"/>
                </a:ext>
              </a:extLst>
            </p:cNvPr>
            <p:cNvSpPr/>
            <p:nvPr/>
          </p:nvSpPr>
          <p:spPr>
            <a:xfrm>
              <a:off x="6105416" y="477601"/>
              <a:ext cx="3357564" cy="19504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4A34D46-448B-4543-9CBE-2D46FB9FD687}"/>
                </a:ext>
              </a:extLst>
            </p:cNvPr>
            <p:cNvSpPr txBox="1"/>
            <p:nvPr/>
          </p:nvSpPr>
          <p:spPr>
            <a:xfrm>
              <a:off x="242890" y="864675"/>
              <a:ext cx="1987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Case 3: Self brand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SoC + SDK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CDEEF08D-DBF6-407B-9DEE-2DDAA21D9576}"/>
                </a:ext>
              </a:extLst>
            </p:cNvPr>
            <p:cNvSpPr/>
            <p:nvPr/>
          </p:nvSpPr>
          <p:spPr>
            <a:xfrm>
              <a:off x="9739203" y="1460673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F5D7D53-0B05-421D-A0F7-047AA166605E}"/>
                </a:ext>
              </a:extLst>
            </p:cNvPr>
            <p:cNvCxnSpPr>
              <a:cxnSpLocks/>
              <a:stCxn id="89" idx="3"/>
              <a:endCxn id="7" idx="1"/>
            </p:cNvCxnSpPr>
            <p:nvPr/>
          </p:nvCxnSpPr>
          <p:spPr>
            <a:xfrm>
              <a:off x="9151034" y="1651173"/>
              <a:ext cx="5881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5605BE-5C6F-4F75-91A9-2BA597EE2AEF}"/>
                </a:ext>
              </a:extLst>
            </p:cNvPr>
            <p:cNvSpPr txBox="1"/>
            <p:nvPr/>
          </p:nvSpPr>
          <p:spPr>
            <a:xfrm>
              <a:off x="9839216" y="1553006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End</a:t>
              </a:r>
              <a:r>
                <a:rPr kumimoji="1" lang="ja-JP" altLang="en-US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user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D467D3A-F7A3-4EAB-98C7-AA7F93D4B95C}"/>
                </a:ext>
              </a:extLst>
            </p:cNvPr>
            <p:cNvCxnSpPr>
              <a:cxnSpLocks/>
              <a:stCxn id="52" idx="3"/>
              <a:endCxn id="77" idx="1"/>
            </p:cNvCxnSpPr>
            <p:nvPr/>
          </p:nvCxnSpPr>
          <p:spPr>
            <a:xfrm>
              <a:off x="4229270" y="1666495"/>
              <a:ext cx="2099869" cy="3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171C2C0D-BF25-4B25-A303-6E064EB2BE1E}"/>
                </a:ext>
              </a:extLst>
            </p:cNvPr>
            <p:cNvSpPr/>
            <p:nvPr/>
          </p:nvSpPr>
          <p:spPr>
            <a:xfrm>
              <a:off x="3170090" y="1267962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SoC Vendor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46" name="コネクタ: カギ線 45">
              <a:extLst>
                <a:ext uri="{FF2B5EF4-FFF2-40B4-BE49-F238E27FC236}">
                  <a16:creationId xmlns:a16="http://schemas.microsoft.com/office/drawing/2014/main" id="{DC01C3ED-8A00-4A8D-9826-C03AD4E918D2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rot="16200000" flipV="1">
              <a:off x="3351490" y="2446223"/>
              <a:ext cx="770966" cy="857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F348251A-C659-4426-9A26-386E74FD1A67}"/>
                </a:ext>
              </a:extLst>
            </p:cNvPr>
            <p:cNvSpPr/>
            <p:nvPr/>
          </p:nvSpPr>
          <p:spPr>
            <a:xfrm>
              <a:off x="3203096" y="2835993"/>
              <a:ext cx="1076325" cy="65407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53954FF9-05EE-4D7F-93D5-5B2D346D14DA}"/>
                </a:ext>
              </a:extLst>
            </p:cNvPr>
            <p:cNvSpPr txBox="1"/>
            <p:nvPr/>
          </p:nvSpPr>
          <p:spPr>
            <a:xfrm>
              <a:off x="3163558" y="2977085"/>
              <a:ext cx="1155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Community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FD68945-4AD3-4065-835E-6774D01CB7B0}"/>
                </a:ext>
              </a:extLst>
            </p:cNvPr>
            <p:cNvSpPr txBox="1"/>
            <p:nvPr/>
          </p:nvSpPr>
          <p:spPr>
            <a:xfrm>
              <a:off x="2697381" y="2163021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3AD4C06-F22A-4913-8BFA-60C151862847}"/>
                </a:ext>
              </a:extLst>
            </p:cNvPr>
            <p:cNvSpPr txBox="1"/>
            <p:nvPr/>
          </p:nvSpPr>
          <p:spPr>
            <a:xfrm>
              <a:off x="4339529" y="960429"/>
              <a:ext cx="17416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SoC</a:t>
              </a:r>
            </a:p>
            <a:p>
              <a:r>
                <a:rPr kumimoji="1" lang="en-US" altLang="ja-JP" sz="1400" dirty="0"/>
                <a:t>+ 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9F1B03C1-99D4-4AF6-8B5F-AA9A9BC556DD}"/>
                </a:ext>
              </a:extLst>
            </p:cNvPr>
            <p:cNvSpPr/>
            <p:nvPr/>
          </p:nvSpPr>
          <p:spPr>
            <a:xfrm>
              <a:off x="6329139" y="1253728"/>
              <a:ext cx="1076325" cy="82630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6EDF045C-58A3-45BA-AB19-0EC53CFAA3B3}"/>
                </a:ext>
              </a:extLst>
            </p:cNvPr>
            <p:cNvCxnSpPr>
              <a:cxnSpLocks/>
              <a:stCxn id="77" idx="3"/>
              <a:endCxn id="89" idx="1"/>
            </p:cNvCxnSpPr>
            <p:nvPr/>
          </p:nvCxnSpPr>
          <p:spPr>
            <a:xfrm flipV="1">
              <a:off x="7405464" y="1651173"/>
              <a:ext cx="669245" cy="157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D22973B3-FC4A-41BA-A99E-1E44408A4031}"/>
                </a:ext>
              </a:extLst>
            </p:cNvPr>
            <p:cNvSpPr txBox="1"/>
            <p:nvPr/>
          </p:nvSpPr>
          <p:spPr>
            <a:xfrm>
              <a:off x="6273498" y="1327254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verification/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64E5E8B6-21C7-43F3-9D33-9AE019481C40}"/>
                </a:ext>
              </a:extLst>
            </p:cNvPr>
            <p:cNvSpPr/>
            <p:nvPr/>
          </p:nvSpPr>
          <p:spPr>
            <a:xfrm>
              <a:off x="8074709" y="1311590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072420D8-EB02-44FD-8FD2-47831021C1D3}"/>
                </a:ext>
              </a:extLst>
            </p:cNvPr>
            <p:cNvSpPr/>
            <p:nvPr/>
          </p:nvSpPr>
          <p:spPr>
            <a:xfrm>
              <a:off x="6329139" y="531320"/>
              <a:ext cx="1076325" cy="67916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5A19DC38-BA4B-41D2-9BD7-46BE3A4D36B3}"/>
                </a:ext>
              </a:extLst>
            </p:cNvPr>
            <p:cNvSpPr txBox="1"/>
            <p:nvPr/>
          </p:nvSpPr>
          <p:spPr>
            <a:xfrm>
              <a:off x="6355011" y="634370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59ACC731-D23D-49BD-B460-AB1F6A121F6F}"/>
                </a:ext>
              </a:extLst>
            </p:cNvPr>
            <p:cNvSpPr txBox="1"/>
            <p:nvPr/>
          </p:nvSpPr>
          <p:spPr>
            <a:xfrm>
              <a:off x="8125040" y="1473240"/>
              <a:ext cx="1024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4BC1435-6775-49FF-B8E8-809716D6FC3A}"/>
              </a:ext>
            </a:extLst>
          </p:cNvPr>
          <p:cNvSpPr txBox="1"/>
          <p:nvPr/>
        </p:nvSpPr>
        <p:spPr>
          <a:xfrm>
            <a:off x="8193620" y="460497"/>
            <a:ext cx="108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organization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0BE218E-AB2A-4685-9DEB-E8A009AC3BDA}"/>
              </a:ext>
            </a:extLst>
          </p:cNvPr>
          <p:cNvGrpSpPr/>
          <p:nvPr/>
        </p:nvGrpSpPr>
        <p:grpSpPr>
          <a:xfrm>
            <a:off x="238532" y="3948502"/>
            <a:ext cx="10576996" cy="2562693"/>
            <a:chOff x="238532" y="3948502"/>
            <a:chExt cx="10576996" cy="2562693"/>
          </a:xfrm>
        </p:grpSpPr>
        <p:sp>
          <p:nvSpPr>
            <p:cNvPr id="85" name="四角形: 角を丸くする 84">
              <a:extLst>
                <a:ext uri="{FF2B5EF4-FFF2-40B4-BE49-F238E27FC236}">
                  <a16:creationId xmlns:a16="http://schemas.microsoft.com/office/drawing/2014/main" id="{FF169C97-1BB8-49C5-A0DA-1495E98D6FF0}"/>
                </a:ext>
              </a:extLst>
            </p:cNvPr>
            <p:cNvSpPr/>
            <p:nvPr/>
          </p:nvSpPr>
          <p:spPr>
            <a:xfrm>
              <a:off x="6584362" y="4013810"/>
              <a:ext cx="2311447" cy="23665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8EE265B-EDB5-474F-8699-9324064DD208}"/>
                </a:ext>
              </a:extLst>
            </p:cNvPr>
            <p:cNvSpPr txBox="1"/>
            <p:nvPr/>
          </p:nvSpPr>
          <p:spPr>
            <a:xfrm>
              <a:off x="238532" y="4178297"/>
              <a:ext cx="23403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Case 4: Self brand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ODM + software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w/o </a:t>
              </a: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internal dev.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DC4A5684-3013-4BEB-8661-975FBF66879A}"/>
                </a:ext>
              </a:extLst>
            </p:cNvPr>
            <p:cNvSpPr/>
            <p:nvPr/>
          </p:nvSpPr>
          <p:spPr>
            <a:xfrm>
              <a:off x="9739203" y="4467923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E91D2BD0-BF66-4151-834E-3EC07E3709C7}"/>
                </a:ext>
              </a:extLst>
            </p:cNvPr>
            <p:cNvSpPr/>
            <p:nvPr/>
          </p:nvSpPr>
          <p:spPr>
            <a:xfrm>
              <a:off x="7132938" y="4256279"/>
              <a:ext cx="1076325" cy="82630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6EBD61D4-CED5-4DD1-B711-3BF5B27F8795}"/>
                </a:ext>
              </a:extLst>
            </p:cNvPr>
            <p:cNvCxnSpPr>
              <a:cxnSpLocks/>
              <a:stCxn id="74" idx="3"/>
              <a:endCxn id="72" idx="1"/>
            </p:cNvCxnSpPr>
            <p:nvPr/>
          </p:nvCxnSpPr>
          <p:spPr>
            <a:xfrm flipV="1">
              <a:off x="8209263" y="4658423"/>
              <a:ext cx="1529940" cy="11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75FC13D2-D1FE-4304-8CC8-652D21E33FBF}"/>
                </a:ext>
              </a:extLst>
            </p:cNvPr>
            <p:cNvSpPr/>
            <p:nvPr/>
          </p:nvSpPr>
          <p:spPr>
            <a:xfrm>
              <a:off x="7132938" y="5362998"/>
              <a:ext cx="1076325" cy="838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32A3F62A-14E5-447E-B2C1-8B5803E91601}"/>
                </a:ext>
              </a:extLst>
            </p:cNvPr>
            <p:cNvSpPr txBox="1"/>
            <p:nvPr/>
          </p:nvSpPr>
          <p:spPr>
            <a:xfrm>
              <a:off x="9839216" y="4560256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End</a:t>
              </a:r>
              <a:r>
                <a:rPr kumimoji="1" lang="ja-JP" altLang="en-US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user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86" name="コネクタ: カギ線 85">
              <a:extLst>
                <a:ext uri="{FF2B5EF4-FFF2-40B4-BE49-F238E27FC236}">
                  <a16:creationId xmlns:a16="http://schemas.microsoft.com/office/drawing/2014/main" id="{74802B53-DF84-466E-AA0C-C1EAE3427CBC}"/>
                </a:ext>
              </a:extLst>
            </p:cNvPr>
            <p:cNvCxnSpPr>
              <a:cxnSpLocks/>
              <a:stCxn id="41" idx="0"/>
              <a:endCxn id="91" idx="2"/>
            </p:cNvCxnSpPr>
            <p:nvPr/>
          </p:nvCxnSpPr>
          <p:spPr>
            <a:xfrm rot="16200000" flipV="1">
              <a:off x="3342074" y="5467352"/>
              <a:ext cx="770966" cy="857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25DC7737-CAC6-4E8E-BF90-839027228F8E}"/>
                </a:ext>
              </a:extLst>
            </p:cNvPr>
            <p:cNvCxnSpPr>
              <a:cxnSpLocks/>
              <a:stCxn id="91" idx="3"/>
              <a:endCxn id="74" idx="1"/>
            </p:cNvCxnSpPr>
            <p:nvPr/>
          </p:nvCxnSpPr>
          <p:spPr>
            <a:xfrm flipV="1">
              <a:off x="4252860" y="4669432"/>
              <a:ext cx="2880078" cy="181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四角形: 角を丸くする 90">
              <a:extLst>
                <a:ext uri="{FF2B5EF4-FFF2-40B4-BE49-F238E27FC236}">
                  <a16:creationId xmlns:a16="http://schemas.microsoft.com/office/drawing/2014/main" id="{B94DC2EB-9E0C-4D05-B299-35B2369C09E8}"/>
                </a:ext>
              </a:extLst>
            </p:cNvPr>
            <p:cNvSpPr/>
            <p:nvPr/>
          </p:nvSpPr>
          <p:spPr>
            <a:xfrm>
              <a:off x="3193680" y="4289090"/>
              <a:ext cx="1059180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ODM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F3726A84-103F-4D95-8232-2B2890196223}"/>
                </a:ext>
              </a:extLst>
            </p:cNvPr>
            <p:cNvSpPr/>
            <p:nvPr/>
          </p:nvSpPr>
          <p:spPr>
            <a:xfrm>
              <a:off x="3193680" y="5857122"/>
              <a:ext cx="1076325" cy="65407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37B15A8C-5830-44ED-8BD0-F53C98C7C76B}"/>
                </a:ext>
              </a:extLst>
            </p:cNvPr>
            <p:cNvSpPr txBox="1"/>
            <p:nvPr/>
          </p:nvSpPr>
          <p:spPr>
            <a:xfrm>
              <a:off x="3154142" y="5998214"/>
              <a:ext cx="1155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Community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87D52546-1EA6-49B5-A1B3-07668F95189A}"/>
                </a:ext>
              </a:extLst>
            </p:cNvPr>
            <p:cNvSpPr txBox="1"/>
            <p:nvPr/>
          </p:nvSpPr>
          <p:spPr>
            <a:xfrm>
              <a:off x="2632204" y="5205358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12AE6BA3-E9F1-486A-8DDF-C352D046B138}"/>
                </a:ext>
              </a:extLst>
            </p:cNvPr>
            <p:cNvSpPr txBox="1"/>
            <p:nvPr/>
          </p:nvSpPr>
          <p:spPr>
            <a:xfrm>
              <a:off x="4567677" y="3960091"/>
              <a:ext cx="17416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Hardware</a:t>
              </a:r>
            </a:p>
            <a:p>
              <a:r>
                <a:rPr kumimoji="1" lang="en-US" altLang="ja-JP" sz="1400" dirty="0"/>
                <a:t>+ Software(Incl. OSS) </a:t>
              </a:r>
            </a:p>
            <a:p>
              <a:r>
                <a:rPr kumimoji="1" lang="en-US" altLang="ja-JP" sz="1400" dirty="0"/>
                <a:t>+ License</a:t>
              </a:r>
              <a:endParaRPr kumimoji="1" lang="ja-JP" altLang="en-US" sz="14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90E7D676-4DE7-44AC-9B31-D90A973A34D7}"/>
                </a:ext>
              </a:extLst>
            </p:cNvPr>
            <p:cNvSpPr txBox="1"/>
            <p:nvPr/>
          </p:nvSpPr>
          <p:spPr>
            <a:xfrm>
              <a:off x="7097045" y="4314700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verification/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60FC5D6-057D-4EF6-A1BD-796DCA7A497C}"/>
                </a:ext>
              </a:extLst>
            </p:cNvPr>
            <p:cNvSpPr txBox="1"/>
            <p:nvPr/>
          </p:nvSpPr>
          <p:spPr>
            <a:xfrm>
              <a:off x="7184684" y="5536036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DB60D83-AEA0-4312-8914-E4E875E780EF}"/>
                </a:ext>
              </a:extLst>
            </p:cNvPr>
            <p:cNvSpPr txBox="1"/>
            <p:nvPr/>
          </p:nvSpPr>
          <p:spPr>
            <a:xfrm>
              <a:off x="7105630" y="3948502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28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AA5F4D9-8ACB-47E9-BF80-802E77EE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95569FEA-2507-4E06-B925-75BE50D18C94}"/>
              </a:ext>
            </a:extLst>
          </p:cNvPr>
          <p:cNvGrpSpPr/>
          <p:nvPr/>
        </p:nvGrpSpPr>
        <p:grpSpPr>
          <a:xfrm>
            <a:off x="238533" y="563274"/>
            <a:ext cx="10591340" cy="2431897"/>
            <a:chOff x="238533" y="563274"/>
            <a:chExt cx="10591340" cy="2431897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9220840-4717-423F-9AA6-F903FB1F8CE1}"/>
                </a:ext>
              </a:extLst>
            </p:cNvPr>
            <p:cNvSpPr/>
            <p:nvPr/>
          </p:nvSpPr>
          <p:spPr>
            <a:xfrm>
              <a:off x="6921942" y="628582"/>
              <a:ext cx="2311447" cy="23665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7AC541E-7D7B-453C-AC08-9ECCBC3A1BE4}"/>
                </a:ext>
              </a:extLst>
            </p:cNvPr>
            <p:cNvSpPr txBox="1"/>
            <p:nvPr/>
          </p:nvSpPr>
          <p:spPr>
            <a:xfrm>
              <a:off x="238533" y="834203"/>
              <a:ext cx="19136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Case</a:t>
              </a:r>
              <a:r>
                <a:rPr kumimoji="1" lang="ja-JP" altLang="en-US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CE-5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System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Solution</a:t>
              </a:r>
              <a:r>
                <a:rPr kumimoji="1" lang="ja-JP" alt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Business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0D4DB4E-B355-4574-9C51-47B682FE940B}"/>
                </a:ext>
              </a:extLst>
            </p:cNvPr>
            <p:cNvSpPr/>
            <p:nvPr/>
          </p:nvSpPr>
          <p:spPr>
            <a:xfrm>
              <a:off x="9753548" y="1116737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B1D146A-5D98-49E7-B34D-BCE33A9A3D36}"/>
                </a:ext>
              </a:extLst>
            </p:cNvPr>
            <p:cNvSpPr txBox="1"/>
            <p:nvPr/>
          </p:nvSpPr>
          <p:spPr>
            <a:xfrm>
              <a:off x="9852638" y="1202918"/>
              <a:ext cx="81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End user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DF1C22B8-9429-4C07-B3EB-0236F117E214}"/>
                </a:ext>
              </a:extLst>
            </p:cNvPr>
            <p:cNvSpPr/>
            <p:nvPr/>
          </p:nvSpPr>
          <p:spPr>
            <a:xfrm>
              <a:off x="3362955" y="2572859"/>
              <a:ext cx="1076325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5E46E5C-905B-4405-A992-3841654DFA67}"/>
                </a:ext>
              </a:extLst>
            </p:cNvPr>
            <p:cNvSpPr txBox="1"/>
            <p:nvPr/>
          </p:nvSpPr>
          <p:spPr>
            <a:xfrm>
              <a:off x="3453443" y="2619025"/>
              <a:ext cx="983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Community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AB202408-3598-44FE-893B-7B024D981CD4}"/>
                </a:ext>
              </a:extLst>
            </p:cNvPr>
            <p:cNvCxnSpPr>
              <a:cxnSpLocks/>
              <a:stCxn id="14" idx="0"/>
              <a:endCxn id="19" idx="2"/>
            </p:cNvCxnSpPr>
            <p:nvPr/>
          </p:nvCxnSpPr>
          <p:spPr>
            <a:xfrm rot="5400000" flipH="1" flipV="1">
              <a:off x="3475966" y="2149820"/>
              <a:ext cx="938411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814FFC7-4A76-4824-9DA9-67D709562D53}"/>
                </a:ext>
              </a:extLst>
            </p:cNvPr>
            <p:cNvCxnSpPr>
              <a:cxnSpLocks/>
              <a:stCxn id="19" idx="3"/>
              <a:endCxn id="45" idx="1"/>
            </p:cNvCxnSpPr>
            <p:nvPr/>
          </p:nvCxnSpPr>
          <p:spPr>
            <a:xfrm>
              <a:off x="4600027" y="1282081"/>
              <a:ext cx="2870491" cy="21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213E9BF3-6B09-483E-AAC7-F2091021DEBB}"/>
                </a:ext>
              </a:extLst>
            </p:cNvPr>
            <p:cNvSpPr/>
            <p:nvPr/>
          </p:nvSpPr>
          <p:spPr>
            <a:xfrm>
              <a:off x="3290314" y="883548"/>
              <a:ext cx="1309713" cy="7970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Hardware</a:t>
              </a:r>
              <a:r>
                <a:rPr kumimoji="1" lang="ja-JP" altLang="en-US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Product</a:t>
              </a:r>
              <a:r>
                <a:rPr kumimoji="1" lang="ja-JP" altLang="en-US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1" lang="en-US" altLang="ja-JP" sz="140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company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EBF30F5-1F57-46BA-84A5-4457403ED3D3}"/>
                </a:ext>
              </a:extLst>
            </p:cNvPr>
            <p:cNvSpPr txBox="1"/>
            <p:nvPr/>
          </p:nvSpPr>
          <p:spPr>
            <a:xfrm>
              <a:off x="4955621" y="668071"/>
              <a:ext cx="1710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Hardware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product incl. software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256F41D-28AF-48F6-BB17-45D26771265F}"/>
                </a:ext>
              </a:extLst>
            </p:cNvPr>
            <p:cNvSpPr txBox="1"/>
            <p:nvPr/>
          </p:nvSpPr>
          <p:spPr>
            <a:xfrm>
              <a:off x="310718" y="1525741"/>
              <a:ext cx="3694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System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integration</a:t>
              </a:r>
            </a:p>
            <a:p>
              <a:r>
                <a:rPr kumimoji="1" lang="en-US" altLang="ja-JP" sz="1400" dirty="0"/>
                <a:t>Software,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service,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hardware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product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09939F9-A4A4-4CF2-B369-8F60497A0D62}"/>
                </a:ext>
              </a:extLst>
            </p:cNvPr>
            <p:cNvSpPr txBox="1"/>
            <p:nvPr/>
          </p:nvSpPr>
          <p:spPr>
            <a:xfrm>
              <a:off x="4005450" y="1928879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OSS +</a:t>
              </a:r>
            </a:p>
            <a:p>
              <a:r>
                <a:rPr kumimoji="1" lang="en-US" altLang="ja-JP" sz="1400" dirty="0"/>
                <a:t>OSS</a:t>
              </a:r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License</a:t>
              </a:r>
              <a:endParaRPr kumimoji="1" lang="ja-JP" altLang="en-US" sz="1400" dirty="0"/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8F10364B-4E7D-49EF-8B45-E96DBF232248}"/>
                </a:ext>
              </a:extLst>
            </p:cNvPr>
            <p:cNvSpPr/>
            <p:nvPr/>
          </p:nvSpPr>
          <p:spPr>
            <a:xfrm>
              <a:off x="7470518" y="871051"/>
              <a:ext cx="1076325" cy="82630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C1976590-A7B6-469D-8375-22703ABB8BF0}"/>
                </a:ext>
              </a:extLst>
            </p:cNvPr>
            <p:cNvSpPr/>
            <p:nvPr/>
          </p:nvSpPr>
          <p:spPr>
            <a:xfrm>
              <a:off x="7470518" y="1977770"/>
              <a:ext cx="1076325" cy="83893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D2D12C28-068E-4FD3-9595-6C3836F4B7AF}"/>
                </a:ext>
              </a:extLst>
            </p:cNvPr>
            <p:cNvSpPr txBox="1"/>
            <p:nvPr/>
          </p:nvSpPr>
          <p:spPr>
            <a:xfrm>
              <a:off x="7403463" y="926388"/>
              <a:ext cx="12234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Inbound/</a:t>
              </a:r>
            </a:p>
            <a:p>
              <a:pPr algn="ctr"/>
              <a:r>
                <a:rPr kumimoji="1" lang="en-US" altLang="ja-JP" sz="1400" dirty="0"/>
                <a:t>integration/</a:t>
              </a:r>
            </a:p>
            <a:p>
              <a:pPr algn="ctr"/>
              <a:r>
                <a:rPr kumimoji="1" lang="ja-JP" altLang="en-US" sz="1400" dirty="0"/>
                <a:t> </a:t>
              </a:r>
              <a:r>
                <a:rPr kumimoji="1" lang="en-US" altLang="ja-JP" sz="1400" dirty="0"/>
                <a:t>Release</a:t>
              </a:r>
              <a:endParaRPr kumimoji="1" lang="ja-JP" altLang="en-US" sz="14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3E3762-3F2B-4D77-B167-FE1F2C42C456}"/>
                </a:ext>
              </a:extLst>
            </p:cNvPr>
            <p:cNvSpPr txBox="1"/>
            <p:nvPr/>
          </p:nvSpPr>
          <p:spPr>
            <a:xfrm>
              <a:off x="7522264" y="2150808"/>
              <a:ext cx="102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Planning/Marketing</a:t>
              </a:r>
              <a:endParaRPr kumimoji="1" lang="ja-JP" altLang="en-US" sz="1400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AA566A6A-D9B9-4B6A-B588-C41A5DDF3EB2}"/>
                </a:ext>
              </a:extLst>
            </p:cNvPr>
            <p:cNvSpPr txBox="1"/>
            <p:nvPr/>
          </p:nvSpPr>
          <p:spPr>
            <a:xfrm>
              <a:off x="7443210" y="563274"/>
              <a:ext cx="108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organization</a:t>
              </a:r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5B2B0D59-04B9-4C39-ADFE-1751E141339A}"/>
                </a:ext>
              </a:extLst>
            </p:cNvPr>
            <p:cNvCxnSpPr>
              <a:cxnSpLocks/>
              <a:stCxn id="45" idx="3"/>
              <a:endCxn id="5" idx="1"/>
            </p:cNvCxnSpPr>
            <p:nvPr/>
          </p:nvCxnSpPr>
          <p:spPr>
            <a:xfrm>
              <a:off x="8546843" y="1284204"/>
              <a:ext cx="1206705" cy="230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00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F0A2DA8-9E5B-4D3F-B422-D39507CF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95DC6-D4EC-4D5C-9612-B4D7D79D8194}"/>
              </a:ext>
            </a:extLst>
          </p:cNvPr>
          <p:cNvSpPr txBox="1"/>
          <p:nvPr/>
        </p:nvSpPr>
        <p:spPr>
          <a:xfrm>
            <a:off x="329975" y="107039"/>
            <a:ext cx="197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自社開発</a:t>
            </a:r>
            <a:endParaRPr kumimoji="1" lang="en-US" altLang="ja-JP" sz="2400" dirty="0"/>
          </a:p>
          <a:p>
            <a:r>
              <a:rPr kumimoji="1" lang="ja-JP" altLang="en-US" sz="1600" dirty="0"/>
              <a:t>（</a:t>
            </a:r>
            <a:r>
              <a:rPr kumimoji="1" lang="en-US" altLang="ja-JP" sz="1600" dirty="0"/>
              <a:t>3</a:t>
            </a:r>
            <a:r>
              <a:rPr kumimoji="1" lang="en-US" altLang="ja-JP" sz="1600" baseline="30000" dirty="0"/>
              <a:t>rd</a:t>
            </a:r>
            <a:r>
              <a:rPr kumimoji="1" lang="en-US" altLang="ja-JP" sz="1600" dirty="0"/>
              <a:t> Party</a:t>
            </a:r>
            <a:r>
              <a:rPr kumimoji="1" lang="ja-JP" altLang="en-US" sz="1600" dirty="0"/>
              <a:t>ソフト、業務委託ありケース）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F9D6F60-4920-4F21-A9D2-16CC6D99846B}"/>
              </a:ext>
            </a:extLst>
          </p:cNvPr>
          <p:cNvSpPr/>
          <p:nvPr/>
        </p:nvSpPr>
        <p:spPr>
          <a:xfrm>
            <a:off x="6399167" y="2203583"/>
            <a:ext cx="1435967" cy="1700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35F64A9-ACD1-449B-B2B8-B91F2B936812}"/>
              </a:ext>
            </a:extLst>
          </p:cNvPr>
          <p:cNvSpPr/>
          <p:nvPr/>
        </p:nvSpPr>
        <p:spPr>
          <a:xfrm>
            <a:off x="9978959" y="2151329"/>
            <a:ext cx="992615" cy="19185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4402F87-3765-4DD1-9BEF-477DACC26F8C}"/>
              </a:ext>
            </a:extLst>
          </p:cNvPr>
          <p:cNvSpPr/>
          <p:nvPr/>
        </p:nvSpPr>
        <p:spPr>
          <a:xfrm>
            <a:off x="8446226" y="1631494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E50662-4ACF-479F-8BB1-8837F5B1F6D5}"/>
              </a:ext>
            </a:extLst>
          </p:cNvPr>
          <p:cNvSpPr txBox="1"/>
          <p:nvPr/>
        </p:nvSpPr>
        <p:spPr>
          <a:xfrm>
            <a:off x="8555221" y="1644374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検証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1E78C84-F873-412D-B2AF-51F2684D1F5C}"/>
              </a:ext>
            </a:extLst>
          </p:cNvPr>
          <p:cNvSpPr/>
          <p:nvPr/>
        </p:nvSpPr>
        <p:spPr>
          <a:xfrm>
            <a:off x="7622406" y="117331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F8F2AF-6F73-4B2E-BEC5-31BAA706C0FA}"/>
              </a:ext>
            </a:extLst>
          </p:cNvPr>
          <p:cNvSpPr txBox="1"/>
          <p:nvPr/>
        </p:nvSpPr>
        <p:spPr>
          <a:xfrm>
            <a:off x="7681245" y="118364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73FA5-2408-44FE-A1F1-FFD422327F0C}"/>
              </a:ext>
            </a:extLst>
          </p:cNvPr>
          <p:cNvSpPr txBox="1"/>
          <p:nvPr/>
        </p:nvSpPr>
        <p:spPr>
          <a:xfrm>
            <a:off x="10121987" y="2972093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エンド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15A7A91-D1E9-4A82-BC08-6D280A203620}"/>
              </a:ext>
            </a:extLst>
          </p:cNvPr>
          <p:cNvSpPr/>
          <p:nvPr/>
        </p:nvSpPr>
        <p:spPr>
          <a:xfrm>
            <a:off x="1053744" y="6400801"/>
            <a:ext cx="6566262" cy="402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FE4557-0902-4DF4-99FA-E85E7DD45F52}"/>
              </a:ext>
            </a:extLst>
          </p:cNvPr>
          <p:cNvSpPr txBox="1"/>
          <p:nvPr/>
        </p:nvSpPr>
        <p:spPr>
          <a:xfrm>
            <a:off x="3850347" y="6445253"/>
            <a:ext cx="138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Community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026C15DD-55FC-42FC-B189-29DD64CDEEE0}"/>
              </a:ext>
            </a:extLst>
          </p:cNvPr>
          <p:cNvCxnSpPr>
            <a:cxnSpLocks/>
            <a:stCxn id="110" idx="0"/>
            <a:endCxn id="4" idx="2"/>
          </p:cNvCxnSpPr>
          <p:nvPr/>
        </p:nvCxnSpPr>
        <p:spPr>
          <a:xfrm rot="5400000" flipH="1" flipV="1">
            <a:off x="4736716" y="4060724"/>
            <a:ext cx="2537403" cy="222346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4AE0EE1-81B1-4A59-8A2E-BAEA2A73104D}"/>
              </a:ext>
            </a:extLst>
          </p:cNvPr>
          <p:cNvSpPr/>
          <p:nvPr/>
        </p:nvSpPr>
        <p:spPr>
          <a:xfrm>
            <a:off x="3929523" y="1060703"/>
            <a:ext cx="5649901" cy="4956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67C1CB-5B76-4607-959F-12AFE0A8C642}"/>
              </a:ext>
            </a:extLst>
          </p:cNvPr>
          <p:cNvSpPr/>
          <p:nvPr/>
        </p:nvSpPr>
        <p:spPr>
          <a:xfrm>
            <a:off x="1370392" y="2122650"/>
            <a:ext cx="1544012" cy="17484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ソフトウェア供給者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8C597CCE-39F1-4B65-AF67-D1B3E44B446A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rot="16200000" flipV="1">
            <a:off x="1974789" y="4038714"/>
            <a:ext cx="2529697" cy="2194477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99764D5-6275-44D0-9FA6-586F284915D6}"/>
              </a:ext>
            </a:extLst>
          </p:cNvPr>
          <p:cNvCxnSpPr>
            <a:cxnSpLocks/>
          </p:cNvCxnSpPr>
          <p:nvPr/>
        </p:nvCxnSpPr>
        <p:spPr>
          <a:xfrm>
            <a:off x="2914404" y="2592988"/>
            <a:ext cx="3484763" cy="4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2448C0A-5E62-4172-9D11-66C9D940BEC5}"/>
              </a:ext>
            </a:extLst>
          </p:cNvPr>
          <p:cNvSpPr txBox="1"/>
          <p:nvPr/>
        </p:nvSpPr>
        <p:spPr>
          <a:xfrm>
            <a:off x="3220210" y="2249102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納入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配布許諾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83DCF-98CD-47EB-A78B-C4C1A4F0EB79}"/>
              </a:ext>
            </a:extLst>
          </p:cNvPr>
          <p:cNvSpPr txBox="1"/>
          <p:nvPr/>
        </p:nvSpPr>
        <p:spPr>
          <a:xfrm>
            <a:off x="2293487" y="475786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7C5B2B4-E0E5-43B5-8D74-8298E11EE11E}"/>
              </a:ext>
            </a:extLst>
          </p:cNvPr>
          <p:cNvSpPr txBox="1"/>
          <p:nvPr/>
        </p:nvSpPr>
        <p:spPr>
          <a:xfrm>
            <a:off x="6485809" y="3271513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ソフト設計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48E1B51-0566-434D-BFAB-8E85CDB05961}"/>
              </a:ext>
            </a:extLst>
          </p:cNvPr>
          <p:cNvCxnSpPr>
            <a:cxnSpLocks/>
          </p:cNvCxnSpPr>
          <p:nvPr/>
        </p:nvCxnSpPr>
        <p:spPr>
          <a:xfrm>
            <a:off x="4686077" y="1899317"/>
            <a:ext cx="0" cy="65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C0A6E2D-F59F-4854-93E9-6E97017B9463}"/>
              </a:ext>
            </a:extLst>
          </p:cNvPr>
          <p:cNvSpPr txBox="1"/>
          <p:nvPr/>
        </p:nvSpPr>
        <p:spPr>
          <a:xfrm>
            <a:off x="4217146" y="1080198"/>
            <a:ext cx="3466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ja-JP" altLang="en-US" sz="1600" dirty="0"/>
              <a:t>契約担当（業務委託、ライセンス契約）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A0DDE6-9A93-4801-94E2-3622152183EA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7392917" y="4869181"/>
            <a:ext cx="492829" cy="34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02344AB-AADE-434B-8FF8-EA85D96939D0}"/>
              </a:ext>
            </a:extLst>
          </p:cNvPr>
          <p:cNvSpPr txBox="1"/>
          <p:nvPr/>
        </p:nvSpPr>
        <p:spPr>
          <a:xfrm>
            <a:off x="7885746" y="492123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512C2FD-890A-4B32-AD1A-A6DA4A5FDF07}"/>
              </a:ext>
            </a:extLst>
          </p:cNvPr>
          <p:cNvSpPr txBox="1"/>
          <p:nvPr/>
        </p:nvSpPr>
        <p:spPr>
          <a:xfrm>
            <a:off x="8223887" y="6356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E223107-FFF5-40D1-9180-76AC7114EF08}"/>
              </a:ext>
            </a:extLst>
          </p:cNvPr>
          <p:cNvSpPr txBox="1"/>
          <p:nvPr/>
        </p:nvSpPr>
        <p:spPr>
          <a:xfrm>
            <a:off x="1219017" y="1212719"/>
            <a:ext cx="1423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業務委託先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or</a:t>
            </a:r>
          </a:p>
          <a:p>
            <a:r>
              <a:rPr kumimoji="1" lang="ja-JP" altLang="en-US" dirty="0"/>
              <a:t>ライセンサー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9BA6969-10E4-4615-B091-CE3F8F22688C}"/>
              </a:ext>
            </a:extLst>
          </p:cNvPr>
          <p:cNvCxnSpPr>
            <a:cxnSpLocks/>
          </p:cNvCxnSpPr>
          <p:nvPr/>
        </p:nvCxnSpPr>
        <p:spPr>
          <a:xfrm>
            <a:off x="2918751" y="3015368"/>
            <a:ext cx="3484763" cy="4197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B125BF0-E15F-496C-872E-FD7F71C1240F}"/>
              </a:ext>
            </a:extLst>
          </p:cNvPr>
          <p:cNvCxnSpPr>
            <a:cxnSpLocks/>
          </p:cNvCxnSpPr>
          <p:nvPr/>
        </p:nvCxnSpPr>
        <p:spPr>
          <a:xfrm>
            <a:off x="2923098" y="3620609"/>
            <a:ext cx="3484763" cy="41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AE8C03A-F9FE-4021-84C9-AC0BC15D47E6}"/>
              </a:ext>
            </a:extLst>
          </p:cNvPr>
          <p:cNvCxnSpPr>
            <a:cxnSpLocks/>
          </p:cNvCxnSpPr>
          <p:nvPr/>
        </p:nvCxnSpPr>
        <p:spPr>
          <a:xfrm>
            <a:off x="10137241" y="376340"/>
            <a:ext cx="729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7727B7D-3EC2-473F-8D8D-2A34B96C8095}"/>
              </a:ext>
            </a:extLst>
          </p:cNvPr>
          <p:cNvSpPr txBox="1"/>
          <p:nvPr/>
        </p:nvSpPr>
        <p:spPr>
          <a:xfrm>
            <a:off x="6775270" y="616098"/>
            <a:ext cx="78292" cy="2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3262EB-8CF1-4D54-9BE9-CDD4A3EACCF4}"/>
              </a:ext>
            </a:extLst>
          </p:cNvPr>
          <p:cNvSpPr txBox="1"/>
          <p:nvPr/>
        </p:nvSpPr>
        <p:spPr>
          <a:xfrm>
            <a:off x="9227950" y="475731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ソフトウェア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C75B51B-755B-4093-ADBF-8EF521F1D89B}"/>
              </a:ext>
            </a:extLst>
          </p:cNvPr>
          <p:cNvCxnSpPr>
            <a:cxnSpLocks/>
          </p:cNvCxnSpPr>
          <p:nvPr/>
        </p:nvCxnSpPr>
        <p:spPr>
          <a:xfrm>
            <a:off x="10133342" y="616098"/>
            <a:ext cx="7291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15E9F4A-205B-40F9-983B-2CBF7168A520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2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F99B9CB-0E03-4B49-B6AB-0AFDFF5ECD8F}"/>
              </a:ext>
            </a:extLst>
          </p:cNvPr>
          <p:cNvSpPr txBox="1"/>
          <p:nvPr/>
        </p:nvSpPr>
        <p:spPr>
          <a:xfrm>
            <a:off x="8961919" y="21936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契約・ライセンス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B8DCBE5-9DD0-40E1-84D7-DFCB799A4C54}"/>
              </a:ext>
            </a:extLst>
          </p:cNvPr>
          <p:cNvCxnSpPr>
            <a:cxnSpLocks/>
          </p:cNvCxnSpPr>
          <p:nvPr/>
        </p:nvCxnSpPr>
        <p:spPr>
          <a:xfrm>
            <a:off x="10133342" y="872442"/>
            <a:ext cx="729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5655542-91EE-42CE-A2B6-70E3E90C8B8B}"/>
              </a:ext>
            </a:extLst>
          </p:cNvPr>
          <p:cNvSpPr txBox="1"/>
          <p:nvPr/>
        </p:nvSpPr>
        <p:spPr>
          <a:xfrm>
            <a:off x="9222326" y="759514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OSS</a:t>
            </a:r>
            <a:r>
              <a:rPr kumimoji="1" lang="ja-JP" altLang="en-US" sz="1200" dirty="0"/>
              <a:t>情報</a:t>
            </a:r>
            <a:endParaRPr kumimoji="1" lang="en-US" altLang="ja-JP" sz="1200" dirty="0"/>
          </a:p>
          <a:p>
            <a:r>
              <a:rPr kumimoji="1" lang="ja-JP" altLang="en-US" sz="1200" dirty="0"/>
              <a:t>（使用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リスト、ライセンス、著作権情報、</a:t>
            </a:r>
            <a:endParaRPr kumimoji="1" lang="en-US" altLang="ja-JP" sz="1200" dirty="0"/>
          </a:p>
          <a:p>
            <a:r>
              <a:rPr kumimoji="1" lang="ja-JP" altLang="en-US" sz="1200" dirty="0"/>
              <a:t>開示必要なソース）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622923E-BB95-4931-932B-EA5B7997CB4D}"/>
              </a:ext>
            </a:extLst>
          </p:cNvPr>
          <p:cNvCxnSpPr>
            <a:cxnSpLocks/>
          </p:cNvCxnSpPr>
          <p:nvPr/>
        </p:nvCxnSpPr>
        <p:spPr>
          <a:xfrm>
            <a:off x="7847391" y="2607397"/>
            <a:ext cx="2047858" cy="26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971F97B-C77F-4E4A-BC56-BF67EBD64DEC}"/>
              </a:ext>
            </a:extLst>
          </p:cNvPr>
          <p:cNvSpPr txBox="1"/>
          <p:nvPr/>
        </p:nvSpPr>
        <p:spPr>
          <a:xfrm>
            <a:off x="8087470" y="2329040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EULA</a:t>
            </a:r>
            <a:endParaRPr kumimoji="1" lang="ja-JP" altLang="en-US" sz="1400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661ED9DC-7C3A-4FBA-B52F-ACE7A3B577DB}"/>
              </a:ext>
            </a:extLst>
          </p:cNvPr>
          <p:cNvCxnSpPr>
            <a:cxnSpLocks/>
          </p:cNvCxnSpPr>
          <p:nvPr/>
        </p:nvCxnSpPr>
        <p:spPr>
          <a:xfrm>
            <a:off x="7835134" y="3009337"/>
            <a:ext cx="2038503" cy="268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AA15672-67C6-4E78-A75B-E9924C00C8BF}"/>
              </a:ext>
            </a:extLst>
          </p:cNvPr>
          <p:cNvCxnSpPr>
            <a:cxnSpLocks/>
          </p:cNvCxnSpPr>
          <p:nvPr/>
        </p:nvCxnSpPr>
        <p:spPr>
          <a:xfrm>
            <a:off x="7855258" y="3695606"/>
            <a:ext cx="2018379" cy="42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3D77AA7-EA12-438F-A9D2-8C21930F81F1}"/>
              </a:ext>
            </a:extLst>
          </p:cNvPr>
          <p:cNvSpPr txBox="1"/>
          <p:nvPr/>
        </p:nvSpPr>
        <p:spPr>
          <a:xfrm>
            <a:off x="4648200" y="1956133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・契約上、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の扱いが</a:t>
            </a:r>
            <a:endParaRPr kumimoji="1" lang="en-US" altLang="ja-JP" sz="1200" dirty="0"/>
          </a:p>
          <a:p>
            <a:r>
              <a:rPr kumimoji="1" lang="ja-JP" altLang="en-US" sz="1200" dirty="0"/>
              <a:t>適切に定められているか？</a:t>
            </a:r>
            <a:endParaRPr kumimoji="1" lang="en-US" altLang="ja-JP" sz="12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FA62599-8BE7-4D59-B618-F776DBEE31E0}"/>
              </a:ext>
            </a:extLst>
          </p:cNvPr>
          <p:cNvSpPr/>
          <p:nvPr/>
        </p:nvSpPr>
        <p:spPr>
          <a:xfrm>
            <a:off x="5233108" y="6375024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E1DC9589-AD7C-4AFA-834D-B605A14490E6}"/>
              </a:ext>
            </a:extLst>
          </p:cNvPr>
          <p:cNvCxnSpPr>
            <a:cxnSpLocks/>
            <a:stCxn id="89" idx="0"/>
            <a:endCxn id="93" idx="2"/>
          </p:cNvCxnSpPr>
          <p:nvPr/>
        </p:nvCxnSpPr>
        <p:spPr>
          <a:xfrm rot="5400000" flipH="1" flipV="1">
            <a:off x="5133900" y="4192006"/>
            <a:ext cx="2470742" cy="1895295"/>
          </a:xfrm>
          <a:prstGeom prst="bentConnector3">
            <a:avLst>
              <a:gd name="adj1" fmla="val 4154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7FACF6D-BFF8-40D0-9B8D-EB6C3C1676D3}"/>
              </a:ext>
            </a:extLst>
          </p:cNvPr>
          <p:cNvSpPr/>
          <p:nvPr/>
        </p:nvSpPr>
        <p:spPr>
          <a:xfrm>
            <a:off x="7128403" y="3595521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0F9A3D2-C9EC-4494-A4F2-26B088A26BF7}"/>
              </a:ext>
            </a:extLst>
          </p:cNvPr>
          <p:cNvSpPr txBox="1"/>
          <p:nvPr/>
        </p:nvSpPr>
        <p:spPr>
          <a:xfrm>
            <a:off x="3270694" y="3414657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1200" dirty="0"/>
          </a:p>
          <a:p>
            <a:r>
              <a:rPr kumimoji="1" lang="ja-JP" altLang="en-US" sz="1200" dirty="0"/>
              <a:t>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リスト、ライセンス、著作権情報、</a:t>
            </a:r>
            <a:endParaRPr kumimoji="1" lang="en-US" altLang="ja-JP" sz="1200" dirty="0"/>
          </a:p>
          <a:p>
            <a:r>
              <a:rPr kumimoji="1" lang="ja-JP" altLang="en-US" sz="1200" dirty="0"/>
              <a:t>開示必要なソース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C61C344-8FEE-4300-A792-1CB6115C0A02}"/>
              </a:ext>
            </a:extLst>
          </p:cNvPr>
          <p:cNvSpPr txBox="1"/>
          <p:nvPr/>
        </p:nvSpPr>
        <p:spPr>
          <a:xfrm>
            <a:off x="7972101" y="3269272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</a:t>
            </a:r>
            <a:endParaRPr kumimoji="1" lang="en-US" altLang="ja-JP" sz="1200" dirty="0"/>
          </a:p>
          <a:p>
            <a:r>
              <a:rPr kumimoji="1" lang="ja-JP" altLang="en-US" sz="1200" dirty="0"/>
              <a:t>著作権情報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8B04B888-8AEE-4A5B-878B-88231D6B48DF}"/>
              </a:ext>
            </a:extLst>
          </p:cNvPr>
          <p:cNvCxnSpPr>
            <a:cxnSpLocks/>
          </p:cNvCxnSpPr>
          <p:nvPr/>
        </p:nvCxnSpPr>
        <p:spPr>
          <a:xfrm>
            <a:off x="7835134" y="3824506"/>
            <a:ext cx="863597" cy="6036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磁気ディスク 105">
            <a:extLst>
              <a:ext uri="{FF2B5EF4-FFF2-40B4-BE49-F238E27FC236}">
                <a16:creationId xmlns:a16="http://schemas.microsoft.com/office/drawing/2014/main" id="{EC6EE382-1513-43F2-B31E-9FB8206CDEB3}"/>
              </a:ext>
            </a:extLst>
          </p:cNvPr>
          <p:cNvSpPr/>
          <p:nvPr/>
        </p:nvSpPr>
        <p:spPr>
          <a:xfrm>
            <a:off x="8777907" y="4173341"/>
            <a:ext cx="685213" cy="7745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FC9CB69-8A7C-43F8-8314-72B979C0BC42}"/>
              </a:ext>
            </a:extLst>
          </p:cNvPr>
          <p:cNvSpPr txBox="1"/>
          <p:nvPr/>
        </p:nvSpPr>
        <p:spPr>
          <a:xfrm>
            <a:off x="7485543" y="4080590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開示必要なソース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59BB1A7-BF8B-4CC3-BF04-349667DAC8C5}"/>
              </a:ext>
            </a:extLst>
          </p:cNvPr>
          <p:cNvSpPr txBox="1"/>
          <p:nvPr/>
        </p:nvSpPr>
        <p:spPr>
          <a:xfrm>
            <a:off x="8771024" y="429649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ソース公開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endParaRPr kumimoji="1" lang="ja-JP" altLang="en-US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F96E705-344C-4BF1-871A-18EEA283C67D}"/>
              </a:ext>
            </a:extLst>
          </p:cNvPr>
          <p:cNvSpPr/>
          <p:nvPr/>
        </p:nvSpPr>
        <p:spPr>
          <a:xfrm>
            <a:off x="4705167" y="6441159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24556EB6-965C-4E3B-87E0-03D1173A57EE}"/>
              </a:ext>
            </a:extLst>
          </p:cNvPr>
          <p:cNvCxnSpPr>
            <a:cxnSpLocks/>
            <a:stCxn id="113" idx="1"/>
          </p:cNvCxnSpPr>
          <p:nvPr/>
        </p:nvCxnSpPr>
        <p:spPr>
          <a:xfrm flipH="1" flipV="1">
            <a:off x="5215029" y="3925493"/>
            <a:ext cx="353879" cy="59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153765E-3BC1-434D-9553-E701A4AF016A}"/>
              </a:ext>
            </a:extLst>
          </p:cNvPr>
          <p:cNvSpPr txBox="1"/>
          <p:nvPr/>
        </p:nvSpPr>
        <p:spPr>
          <a:xfrm>
            <a:off x="5568908" y="4226924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33789787-0A09-4B11-A567-89C5AD4794E3}"/>
              </a:ext>
            </a:extLst>
          </p:cNvPr>
          <p:cNvSpPr txBox="1"/>
          <p:nvPr/>
        </p:nvSpPr>
        <p:spPr>
          <a:xfrm>
            <a:off x="3364947" y="4200276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・使用可能な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ライセンスか？</a:t>
            </a:r>
            <a:endParaRPr kumimoji="1" lang="en-US" altLang="ja-JP" sz="1200" dirty="0"/>
          </a:p>
          <a:p>
            <a:r>
              <a:rPr kumimoji="1" lang="ja-JP" altLang="en-US" sz="1200" dirty="0"/>
              <a:t>・そのほか確認</a:t>
            </a:r>
            <a:endParaRPr kumimoji="1" lang="en-US" altLang="ja-JP" sz="12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353FE8C8-97EF-4EB9-9E71-6A126EF17C20}"/>
              </a:ext>
            </a:extLst>
          </p:cNvPr>
          <p:cNvSpPr txBox="1"/>
          <p:nvPr/>
        </p:nvSpPr>
        <p:spPr>
          <a:xfrm>
            <a:off x="4882463" y="48043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EF9DD00-A8EC-44A0-BD05-B49D3BB7A14B}"/>
              </a:ext>
            </a:extLst>
          </p:cNvPr>
          <p:cNvSpPr txBox="1"/>
          <p:nvPr/>
        </p:nvSpPr>
        <p:spPr>
          <a:xfrm>
            <a:off x="3051371" y="2987692"/>
            <a:ext cx="2504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Proprietary Software</a:t>
            </a:r>
            <a:r>
              <a:rPr kumimoji="1" lang="ja-JP" altLang="en-US" sz="1400" dirty="0"/>
              <a:t>（</a:t>
            </a:r>
            <a:r>
              <a:rPr kumimoji="1" lang="en-US" altLang="ja-JP" sz="1400" dirty="0"/>
              <a:t>incl. OSS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DDC95C7-2798-4AD0-8D3E-6E22F96DCCCA}"/>
              </a:ext>
            </a:extLst>
          </p:cNvPr>
          <p:cNvSpPr txBox="1"/>
          <p:nvPr/>
        </p:nvSpPr>
        <p:spPr>
          <a:xfrm>
            <a:off x="7800438" y="2809665"/>
            <a:ext cx="2504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Proprietary Software</a:t>
            </a:r>
            <a:r>
              <a:rPr kumimoji="1" lang="ja-JP" altLang="en-US" sz="1400" dirty="0"/>
              <a:t>（</a:t>
            </a:r>
            <a:r>
              <a:rPr kumimoji="1" lang="en-US" altLang="ja-JP" sz="1400" dirty="0"/>
              <a:t>incl. OSS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EEBE9EF-95EE-4FC7-A2B7-3551C4B69F00}"/>
              </a:ext>
            </a:extLst>
          </p:cNvPr>
          <p:cNvSpPr txBox="1"/>
          <p:nvPr/>
        </p:nvSpPr>
        <p:spPr>
          <a:xfrm>
            <a:off x="7699590" y="545945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・使用可能な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ライセンスか？</a:t>
            </a:r>
            <a:endParaRPr kumimoji="1" lang="en-US" altLang="ja-JP" sz="1200" dirty="0"/>
          </a:p>
          <a:p>
            <a:r>
              <a:rPr kumimoji="1" lang="ja-JP" altLang="en-US" sz="1200" dirty="0"/>
              <a:t>・そのほか確認</a:t>
            </a:r>
            <a:endParaRPr kumimoji="1" lang="en-US" altLang="ja-JP" sz="12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58500BDF-B9C2-4C54-9741-C29091AD9A44}"/>
              </a:ext>
            </a:extLst>
          </p:cNvPr>
          <p:cNvCxnSpPr>
            <a:cxnSpLocks/>
          </p:cNvCxnSpPr>
          <p:nvPr/>
        </p:nvCxnSpPr>
        <p:spPr>
          <a:xfrm flipH="1">
            <a:off x="8083981" y="2122650"/>
            <a:ext cx="3489" cy="43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D91F527-E28A-482C-AF11-73E46F2671A2}"/>
              </a:ext>
            </a:extLst>
          </p:cNvPr>
          <p:cNvSpPr/>
          <p:nvPr/>
        </p:nvSpPr>
        <p:spPr>
          <a:xfrm>
            <a:off x="7703837" y="18252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法務</a:t>
            </a:r>
            <a:endParaRPr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AF91C94-95A9-4B7D-B66C-D283DE9D848A}"/>
              </a:ext>
            </a:extLst>
          </p:cNvPr>
          <p:cNvSpPr txBox="1"/>
          <p:nvPr/>
        </p:nvSpPr>
        <p:spPr>
          <a:xfrm>
            <a:off x="8099535" y="2003848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EULA</a:t>
            </a:r>
            <a:r>
              <a:rPr kumimoji="1" lang="ja-JP" altLang="en-US" sz="1200" dirty="0"/>
              <a:t>上、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の扱いを</a:t>
            </a:r>
            <a:endParaRPr kumimoji="1" lang="en-US" altLang="ja-JP" sz="1200" dirty="0"/>
          </a:p>
          <a:p>
            <a:r>
              <a:rPr kumimoji="1" lang="ja-JP" altLang="en-US" sz="1200" dirty="0"/>
              <a:t>　適切に定める。</a:t>
            </a:r>
            <a:endParaRPr kumimoji="1" lang="en-US" altLang="ja-JP" sz="1200" dirty="0"/>
          </a:p>
        </p:txBody>
      </p:sp>
      <p:sp>
        <p:nvSpPr>
          <p:cNvPr id="128" name="吹き出し: 角を丸めた四角形 127">
            <a:extLst>
              <a:ext uri="{FF2B5EF4-FFF2-40B4-BE49-F238E27FC236}">
                <a16:creationId xmlns:a16="http://schemas.microsoft.com/office/drawing/2014/main" id="{3F7452D9-42B4-497D-B263-8DCFB0BE0351}"/>
              </a:ext>
            </a:extLst>
          </p:cNvPr>
          <p:cNvSpPr/>
          <p:nvPr/>
        </p:nvSpPr>
        <p:spPr>
          <a:xfrm>
            <a:off x="42234" y="4154058"/>
            <a:ext cx="1888677" cy="822273"/>
          </a:xfrm>
          <a:prstGeom prst="wedgeRoundRectCallout">
            <a:avLst>
              <a:gd name="adj1" fmla="val 34452"/>
              <a:gd name="adj2" fmla="val -16674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ソフトウェア供給者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の</a:t>
            </a:r>
            <a:r>
              <a:rPr kumimoji="1" lang="en-US" altLang="ja-JP" sz="1400" dirty="0">
                <a:solidFill>
                  <a:sysClr val="windowText" lastClr="000000"/>
                </a:solidFill>
              </a:rPr>
              <a:t>OSS</a:t>
            </a:r>
            <a:r>
              <a:rPr kumimoji="1" lang="ja-JP" altLang="en-US" sz="1400" dirty="0">
                <a:solidFill>
                  <a:sysClr val="windowText" lastClr="000000"/>
                </a:solidFill>
              </a:rPr>
              <a:t>ライセンス対応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が課題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</p:txBody>
      </p:sp>
      <p:sp>
        <p:nvSpPr>
          <p:cNvPr id="129" name="吹き出し: 角を丸めた四角形 128">
            <a:extLst>
              <a:ext uri="{FF2B5EF4-FFF2-40B4-BE49-F238E27FC236}">
                <a16:creationId xmlns:a16="http://schemas.microsoft.com/office/drawing/2014/main" id="{3F5B0765-E7A3-46F4-949D-A95548D4E3C4}"/>
              </a:ext>
            </a:extLst>
          </p:cNvPr>
          <p:cNvSpPr/>
          <p:nvPr/>
        </p:nvSpPr>
        <p:spPr>
          <a:xfrm>
            <a:off x="2297578" y="383790"/>
            <a:ext cx="2039299" cy="847688"/>
          </a:xfrm>
          <a:prstGeom prst="wedgeRoundRectCallout">
            <a:avLst>
              <a:gd name="adj1" fmla="val -21438"/>
              <a:gd name="adj2" fmla="val 16770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ソフトリリース窓口は設計、ライセンス窓口などだが、交渉相手は営業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359D76-E898-4588-BD1D-B8C6B32F0C71}"/>
              </a:ext>
            </a:extLst>
          </p:cNvPr>
          <p:cNvSpPr/>
          <p:nvPr/>
        </p:nvSpPr>
        <p:spPr>
          <a:xfrm>
            <a:off x="5355869" y="5299545"/>
            <a:ext cx="1824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200" dirty="0"/>
              <a:t>ライセンス、著作権情報、</a:t>
            </a:r>
            <a:endParaRPr kumimoji="1" lang="en-US" altLang="ja-JP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B92F961-62D2-4AE0-B57A-CB5B1FC28189}"/>
              </a:ext>
            </a:extLst>
          </p:cNvPr>
          <p:cNvSpPr/>
          <p:nvPr/>
        </p:nvSpPr>
        <p:spPr>
          <a:xfrm>
            <a:off x="2741361" y="6426577"/>
            <a:ext cx="261354" cy="188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418A072D-34DB-4A63-BDAF-45D0FE09B8EC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1168891" y="4723430"/>
            <a:ext cx="2501084" cy="9052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F63D56D-4664-48AD-AE00-D756A11E595D}"/>
              </a:ext>
            </a:extLst>
          </p:cNvPr>
          <p:cNvSpPr/>
          <p:nvPr/>
        </p:nvSpPr>
        <p:spPr>
          <a:xfrm>
            <a:off x="1187106" y="5860891"/>
            <a:ext cx="1824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200" dirty="0"/>
              <a:t>ライセンス、著作権情報、</a:t>
            </a:r>
            <a:endParaRPr kumimoji="1" lang="en-US" altLang="ja-JP" sz="1200" dirty="0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AF478D4C-6D21-4B52-BD7F-CF7DD79472F7}"/>
              </a:ext>
            </a:extLst>
          </p:cNvPr>
          <p:cNvSpPr/>
          <p:nvPr/>
        </p:nvSpPr>
        <p:spPr>
          <a:xfrm>
            <a:off x="6578730" y="785688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6BFF633-2C2D-499D-8805-19126DB1DA10}"/>
              </a:ext>
            </a:extLst>
          </p:cNvPr>
          <p:cNvSpPr txBox="1"/>
          <p:nvPr/>
        </p:nvSpPr>
        <p:spPr>
          <a:xfrm>
            <a:off x="6637569" y="796018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D2646C00-074C-49E9-83C6-2D489F30B16F}"/>
              </a:ext>
            </a:extLst>
          </p:cNvPr>
          <p:cNvSpPr/>
          <p:nvPr/>
        </p:nvSpPr>
        <p:spPr>
          <a:xfrm>
            <a:off x="9824907" y="4804328"/>
            <a:ext cx="2039299" cy="847688"/>
          </a:xfrm>
          <a:prstGeom prst="wedgeRoundRectCallout">
            <a:avLst>
              <a:gd name="adj1" fmla="val -66712"/>
              <a:gd name="adj2" fmla="val -1556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B2C</a:t>
            </a:r>
            <a:r>
              <a:rPr kumimoji="1" lang="ja-JP" altLang="en-US" sz="1400" dirty="0">
                <a:solidFill>
                  <a:schemeClr val="tx1"/>
                </a:solidFill>
              </a:rPr>
              <a:t>の事例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B2B</a:t>
            </a:r>
            <a:r>
              <a:rPr kumimoji="1" lang="ja-JP" altLang="en-US" sz="1400" dirty="0">
                <a:solidFill>
                  <a:schemeClr val="tx1"/>
                </a:solidFill>
              </a:rPr>
              <a:t>は別途作成が必要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115D623-7134-4640-906A-FA3FF5A3092B}"/>
              </a:ext>
            </a:extLst>
          </p:cNvPr>
          <p:cNvSpPr txBox="1"/>
          <p:nvPr/>
        </p:nvSpPr>
        <p:spPr>
          <a:xfrm>
            <a:off x="5448154" y="609709"/>
            <a:ext cx="78292" cy="2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42BDE51F-22E8-452F-9612-B32CCFE60F2D}"/>
              </a:ext>
            </a:extLst>
          </p:cNvPr>
          <p:cNvSpPr/>
          <p:nvPr/>
        </p:nvSpPr>
        <p:spPr>
          <a:xfrm>
            <a:off x="5251614" y="779299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9CF35B3-918F-42C0-AD40-0F15088C3723}"/>
              </a:ext>
            </a:extLst>
          </p:cNvPr>
          <p:cNvSpPr txBox="1"/>
          <p:nvPr/>
        </p:nvSpPr>
        <p:spPr>
          <a:xfrm>
            <a:off x="5215030" y="859871"/>
            <a:ext cx="1168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マネージメント</a:t>
            </a:r>
          </a:p>
        </p:txBody>
      </p: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C20F728A-BEED-41DA-A54F-665CF2270BA6}"/>
              </a:ext>
            </a:extLst>
          </p:cNvPr>
          <p:cNvSpPr/>
          <p:nvPr/>
        </p:nvSpPr>
        <p:spPr>
          <a:xfrm>
            <a:off x="9645178" y="5873787"/>
            <a:ext cx="2039299" cy="847688"/>
          </a:xfrm>
          <a:prstGeom prst="wedgeRoundRectCallout">
            <a:avLst>
              <a:gd name="adj1" fmla="val -72807"/>
              <a:gd name="adj2" fmla="val -6478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双方向の流れを記載したほうが良い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3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E21FFDD-E825-46D0-892C-2524170A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DCE3261E-39A6-4D26-825B-8F0349D71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591882"/>
              </p:ext>
            </p:extLst>
          </p:nvPr>
        </p:nvGraphicFramePr>
        <p:xfrm>
          <a:off x="838200" y="509155"/>
          <a:ext cx="10839994" cy="607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802">
                  <a:extLst>
                    <a:ext uri="{9D8B030D-6E8A-4147-A177-3AD203B41FA5}">
                      <a16:colId xmlns:a16="http://schemas.microsoft.com/office/drawing/2014/main" val="2800462707"/>
                    </a:ext>
                  </a:extLst>
                </a:gridCol>
                <a:gridCol w="3473194">
                  <a:extLst>
                    <a:ext uri="{9D8B030D-6E8A-4147-A177-3AD203B41FA5}">
                      <a16:colId xmlns:a16="http://schemas.microsoft.com/office/drawing/2014/main" val="3162418483"/>
                    </a:ext>
                  </a:extLst>
                </a:gridCol>
                <a:gridCol w="2709999">
                  <a:extLst>
                    <a:ext uri="{9D8B030D-6E8A-4147-A177-3AD203B41FA5}">
                      <a16:colId xmlns:a16="http://schemas.microsoft.com/office/drawing/2014/main" val="3646958501"/>
                    </a:ext>
                  </a:extLst>
                </a:gridCol>
                <a:gridCol w="2709999">
                  <a:extLst>
                    <a:ext uri="{9D8B030D-6E8A-4147-A177-3AD203B41FA5}">
                      <a16:colId xmlns:a16="http://schemas.microsoft.com/office/drawing/2014/main" val="3301600336"/>
                    </a:ext>
                  </a:extLst>
                </a:gridCol>
              </a:tblGrid>
              <a:tr h="50486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必要な知識イメージ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自社内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ソフト供給者向け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49350"/>
                  </a:ext>
                </a:extLst>
              </a:tr>
              <a:tr h="177201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役員レベル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とは？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経営としての</a:t>
                      </a:r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の捉え方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（コミュニティ、リスク）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694244"/>
                  </a:ext>
                </a:extLst>
              </a:tr>
              <a:tr h="118553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上田さんプロジェクト（営業向けリーフレット）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386755"/>
                  </a:ext>
                </a:extLst>
              </a:tr>
              <a:tr h="102865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ソフト取扱者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（設計以外）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00263"/>
                  </a:ext>
                </a:extLst>
              </a:tr>
              <a:tr h="1583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その他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とは？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と聞いたらここへ相談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9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82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C34A4A2-6303-43D7-A31A-2AA017E830C7}"/>
              </a:ext>
            </a:extLst>
          </p:cNvPr>
          <p:cNvSpPr/>
          <p:nvPr/>
        </p:nvSpPr>
        <p:spPr>
          <a:xfrm>
            <a:off x="520912" y="2284389"/>
            <a:ext cx="1733005" cy="320475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ソフトウェア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供給者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E1A5EC1-C62A-4EBD-8155-D9DD4151CBB7}"/>
              </a:ext>
            </a:extLst>
          </p:cNvPr>
          <p:cNvSpPr/>
          <p:nvPr/>
        </p:nvSpPr>
        <p:spPr>
          <a:xfrm>
            <a:off x="3617350" y="1210491"/>
            <a:ext cx="4464203" cy="42671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052F24-0417-4CDA-8638-962F182F5F29}"/>
              </a:ext>
            </a:extLst>
          </p:cNvPr>
          <p:cNvSpPr/>
          <p:nvPr/>
        </p:nvSpPr>
        <p:spPr>
          <a:xfrm>
            <a:off x="8834848" y="2425332"/>
            <a:ext cx="1733005" cy="320475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顧客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8CA6F4-9AF7-4331-9663-D13706D8F841}"/>
              </a:ext>
            </a:extLst>
          </p:cNvPr>
          <p:cNvSpPr/>
          <p:nvPr/>
        </p:nvSpPr>
        <p:spPr>
          <a:xfrm>
            <a:off x="4249891" y="5639776"/>
            <a:ext cx="3561795" cy="63107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オープンソースコミュニティ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B6E93C-9793-472A-B955-A686FAC84609}"/>
              </a:ext>
            </a:extLst>
          </p:cNvPr>
          <p:cNvSpPr/>
          <p:nvPr/>
        </p:nvSpPr>
        <p:spPr>
          <a:xfrm>
            <a:off x="4836750" y="2538986"/>
            <a:ext cx="2145891" cy="17818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ソフトウエア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開発・設計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4085E13-10DF-491F-B9A2-245D5988475A}"/>
              </a:ext>
            </a:extLst>
          </p:cNvPr>
          <p:cNvSpPr/>
          <p:nvPr/>
        </p:nvSpPr>
        <p:spPr>
          <a:xfrm>
            <a:off x="4049398" y="1535619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ソフト契約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担当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523DCD1-17EA-4908-91AA-938632C2087D}"/>
              </a:ext>
            </a:extLst>
          </p:cNvPr>
          <p:cNvSpPr/>
          <p:nvPr/>
        </p:nvSpPr>
        <p:spPr>
          <a:xfrm>
            <a:off x="4805371" y="1999155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検証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F8045E8-B913-4E84-B739-F112D5CF6173}"/>
              </a:ext>
            </a:extLst>
          </p:cNvPr>
          <p:cNvCxnSpPr>
            <a:cxnSpLocks/>
          </p:cNvCxnSpPr>
          <p:nvPr/>
        </p:nvCxnSpPr>
        <p:spPr>
          <a:xfrm>
            <a:off x="2268641" y="2852634"/>
            <a:ext cx="1658695" cy="14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894525-D21A-419D-9CDA-8648B20773CA}"/>
              </a:ext>
            </a:extLst>
          </p:cNvPr>
          <p:cNvSpPr txBox="1"/>
          <p:nvPr/>
        </p:nvSpPr>
        <p:spPr>
          <a:xfrm>
            <a:off x="2443759" y="2514110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納入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配布許諾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6DB3BC3-1EA4-43D8-9CB5-F47C3248820F}"/>
              </a:ext>
            </a:extLst>
          </p:cNvPr>
          <p:cNvCxnSpPr>
            <a:cxnSpLocks/>
          </p:cNvCxnSpPr>
          <p:nvPr/>
        </p:nvCxnSpPr>
        <p:spPr>
          <a:xfrm>
            <a:off x="2268641" y="3008211"/>
            <a:ext cx="172944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2A2176F-C7E0-4A62-BB89-872E3A8450C7}"/>
              </a:ext>
            </a:extLst>
          </p:cNvPr>
          <p:cNvCxnSpPr>
            <a:cxnSpLocks/>
          </p:cNvCxnSpPr>
          <p:nvPr/>
        </p:nvCxnSpPr>
        <p:spPr>
          <a:xfrm flipV="1">
            <a:off x="2253917" y="3524015"/>
            <a:ext cx="1700839" cy="24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C743F6-CC25-4B1A-8297-7D8799951F02}"/>
              </a:ext>
            </a:extLst>
          </p:cNvPr>
          <p:cNvSpPr txBox="1"/>
          <p:nvPr/>
        </p:nvSpPr>
        <p:spPr>
          <a:xfrm>
            <a:off x="2154991" y="3025038"/>
            <a:ext cx="17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Proprietary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incl. OSS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9876905-EE9C-4F1C-8F91-A9DF1AB0B922}"/>
              </a:ext>
            </a:extLst>
          </p:cNvPr>
          <p:cNvCxnSpPr>
            <a:cxnSpLocks/>
          </p:cNvCxnSpPr>
          <p:nvPr/>
        </p:nvCxnSpPr>
        <p:spPr>
          <a:xfrm flipV="1">
            <a:off x="7776755" y="2825232"/>
            <a:ext cx="1148566" cy="1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66003C7-C2C5-4BB9-ADBE-8E0BFA5AA82D}"/>
              </a:ext>
            </a:extLst>
          </p:cNvPr>
          <p:cNvCxnSpPr>
            <a:cxnSpLocks/>
          </p:cNvCxnSpPr>
          <p:nvPr/>
        </p:nvCxnSpPr>
        <p:spPr>
          <a:xfrm flipV="1">
            <a:off x="7750358" y="3031223"/>
            <a:ext cx="11485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00AF6E8-0ED9-474D-AA30-816429BC7242}"/>
              </a:ext>
            </a:extLst>
          </p:cNvPr>
          <p:cNvCxnSpPr>
            <a:cxnSpLocks/>
          </p:cNvCxnSpPr>
          <p:nvPr/>
        </p:nvCxnSpPr>
        <p:spPr>
          <a:xfrm>
            <a:off x="7783410" y="3674033"/>
            <a:ext cx="11419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CE0855D-F339-48A9-84B6-AE904974AB96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7776755" y="5086678"/>
            <a:ext cx="1122170" cy="9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2D9895C-A80B-4178-8F06-528C0E486442}"/>
              </a:ext>
            </a:extLst>
          </p:cNvPr>
          <p:cNvSpPr/>
          <p:nvPr/>
        </p:nvSpPr>
        <p:spPr>
          <a:xfrm>
            <a:off x="4026856" y="2538986"/>
            <a:ext cx="739140" cy="10905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ソフト受入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B1FB880F-C922-4291-A896-B3BC079FD4D7}"/>
              </a:ext>
            </a:extLst>
          </p:cNvPr>
          <p:cNvSpPr/>
          <p:nvPr/>
        </p:nvSpPr>
        <p:spPr>
          <a:xfrm>
            <a:off x="5640119" y="1535619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特許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DADA76A-F9C8-42B2-832F-693E5679D550}"/>
              </a:ext>
            </a:extLst>
          </p:cNvPr>
          <p:cNvCxnSpPr>
            <a:cxnSpLocks/>
          </p:cNvCxnSpPr>
          <p:nvPr/>
        </p:nvCxnSpPr>
        <p:spPr>
          <a:xfrm>
            <a:off x="10137241" y="376340"/>
            <a:ext cx="729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83A253-DADE-4B31-AAD9-EF598107C2BC}"/>
              </a:ext>
            </a:extLst>
          </p:cNvPr>
          <p:cNvSpPr txBox="1"/>
          <p:nvPr/>
        </p:nvSpPr>
        <p:spPr>
          <a:xfrm>
            <a:off x="9227950" y="475731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ソフトウェア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7F132D1-801E-44B0-8A71-BF7F69C418E1}"/>
              </a:ext>
            </a:extLst>
          </p:cNvPr>
          <p:cNvCxnSpPr>
            <a:cxnSpLocks/>
          </p:cNvCxnSpPr>
          <p:nvPr/>
        </p:nvCxnSpPr>
        <p:spPr>
          <a:xfrm>
            <a:off x="10133342" y="616098"/>
            <a:ext cx="7291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B53ED47-8C15-4826-8B4F-A10BE7EA8E51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3FDEA2-1B6E-4C5C-BB4C-6F9988C2F421}"/>
              </a:ext>
            </a:extLst>
          </p:cNvPr>
          <p:cNvSpPr txBox="1"/>
          <p:nvPr/>
        </p:nvSpPr>
        <p:spPr>
          <a:xfrm>
            <a:off x="8961919" y="21936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契約・ライセンス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464B536-32C7-4CB4-A68D-DC849895144C}"/>
              </a:ext>
            </a:extLst>
          </p:cNvPr>
          <p:cNvCxnSpPr>
            <a:cxnSpLocks/>
          </p:cNvCxnSpPr>
          <p:nvPr/>
        </p:nvCxnSpPr>
        <p:spPr>
          <a:xfrm>
            <a:off x="10133342" y="872442"/>
            <a:ext cx="729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F771F3B-14A5-4791-833D-D36A79EE9812}"/>
              </a:ext>
            </a:extLst>
          </p:cNvPr>
          <p:cNvSpPr txBox="1"/>
          <p:nvPr/>
        </p:nvSpPr>
        <p:spPr>
          <a:xfrm>
            <a:off x="9222326" y="759514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（使用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リスト、ライセンス、著作権情報、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開示必要なソース）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074E85-688C-4C3A-8DE3-F9EA54BAB42F}"/>
              </a:ext>
            </a:extLst>
          </p:cNvPr>
          <p:cNvSpPr txBox="1"/>
          <p:nvPr/>
        </p:nvSpPr>
        <p:spPr>
          <a:xfrm>
            <a:off x="2522770" y="352401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3E49ACF-9195-4930-B28D-130ABD31308A}"/>
              </a:ext>
            </a:extLst>
          </p:cNvPr>
          <p:cNvSpPr txBox="1"/>
          <p:nvPr/>
        </p:nvSpPr>
        <p:spPr>
          <a:xfrm>
            <a:off x="8077222" y="2518522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EULA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2A99D74-19FD-4883-B90A-D34018AE2B67}"/>
              </a:ext>
            </a:extLst>
          </p:cNvPr>
          <p:cNvSpPr txBox="1"/>
          <p:nvPr/>
        </p:nvSpPr>
        <p:spPr>
          <a:xfrm>
            <a:off x="7605980" y="3074214"/>
            <a:ext cx="17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Proprietary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incl. OSS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C2E899B-C4A2-4544-BB5F-527B1C564FBE}"/>
              </a:ext>
            </a:extLst>
          </p:cNvPr>
          <p:cNvSpPr txBox="1"/>
          <p:nvPr/>
        </p:nvSpPr>
        <p:spPr>
          <a:xfrm>
            <a:off x="7915840" y="368673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F3198F3-B473-49AB-AF2D-7EE74EB14D81}"/>
              </a:ext>
            </a:extLst>
          </p:cNvPr>
          <p:cNvCxnSpPr>
            <a:cxnSpLocks/>
            <a:stCxn id="55" idx="0"/>
            <a:endCxn id="61" idx="1"/>
          </p:cNvCxnSpPr>
          <p:nvPr/>
        </p:nvCxnSpPr>
        <p:spPr>
          <a:xfrm flipV="1">
            <a:off x="7413840" y="1867378"/>
            <a:ext cx="761728" cy="68096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磁気ディスク 57">
            <a:extLst>
              <a:ext uri="{FF2B5EF4-FFF2-40B4-BE49-F238E27FC236}">
                <a16:creationId xmlns:a16="http://schemas.microsoft.com/office/drawing/2014/main" id="{6F8A06A7-D462-4044-9916-49AAABAF24F9}"/>
              </a:ext>
            </a:extLst>
          </p:cNvPr>
          <p:cNvSpPr/>
          <p:nvPr/>
        </p:nvSpPr>
        <p:spPr>
          <a:xfrm>
            <a:off x="8244783" y="1552442"/>
            <a:ext cx="573645" cy="63245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4174180-61C0-4491-BF49-706A833EC9A7}"/>
              </a:ext>
            </a:extLst>
          </p:cNvPr>
          <p:cNvSpPr txBox="1"/>
          <p:nvPr/>
        </p:nvSpPr>
        <p:spPr>
          <a:xfrm>
            <a:off x="8016870" y="1254818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公開用ソース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BA04A49-898C-47F7-A64B-CFFBA5599125}"/>
              </a:ext>
            </a:extLst>
          </p:cNvPr>
          <p:cNvSpPr txBox="1"/>
          <p:nvPr/>
        </p:nvSpPr>
        <p:spPr>
          <a:xfrm>
            <a:off x="8175568" y="1567296"/>
            <a:ext cx="7393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ソース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公開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サーバー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1E144C9-EEEA-467C-B27C-79409D934D7E}"/>
              </a:ext>
            </a:extLst>
          </p:cNvPr>
          <p:cNvSpPr/>
          <p:nvPr/>
        </p:nvSpPr>
        <p:spPr>
          <a:xfrm>
            <a:off x="6631302" y="4816818"/>
            <a:ext cx="1145453" cy="5584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顧客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窓口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FA8BEB1-3EFE-4C16-9F41-44A149F98E9A}"/>
              </a:ext>
            </a:extLst>
          </p:cNvPr>
          <p:cNvSpPr txBox="1"/>
          <p:nvPr/>
        </p:nvSpPr>
        <p:spPr>
          <a:xfrm>
            <a:off x="7811686" y="5189109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問い合わせ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F434FD0-8FC5-4E03-BE68-A09D958D245D}"/>
              </a:ext>
            </a:extLst>
          </p:cNvPr>
          <p:cNvSpPr txBox="1"/>
          <p:nvPr/>
        </p:nvSpPr>
        <p:spPr>
          <a:xfrm>
            <a:off x="6673568" y="4542092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問い合わせ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BEC4DA4-D661-4F0B-87B8-06549A413407}"/>
              </a:ext>
            </a:extLst>
          </p:cNvPr>
          <p:cNvCxnSpPr>
            <a:cxnSpLocks/>
          </p:cNvCxnSpPr>
          <p:nvPr/>
        </p:nvCxnSpPr>
        <p:spPr>
          <a:xfrm flipV="1">
            <a:off x="4479324" y="4395306"/>
            <a:ext cx="0" cy="12444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CDC1E55D-C73E-4A4F-96C5-7C9AF35137E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265971" y="5318200"/>
            <a:ext cx="1983920" cy="6371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20F6C34-2AD3-489B-99BC-8607F031AB1D}"/>
              </a:ext>
            </a:extLst>
          </p:cNvPr>
          <p:cNvSpPr txBox="1"/>
          <p:nvPr/>
        </p:nvSpPr>
        <p:spPr>
          <a:xfrm>
            <a:off x="4060439" y="4864162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99D00E4-8CFB-45C1-831D-1D16F50C6085}"/>
              </a:ext>
            </a:extLst>
          </p:cNvPr>
          <p:cNvSpPr txBox="1"/>
          <p:nvPr/>
        </p:nvSpPr>
        <p:spPr>
          <a:xfrm>
            <a:off x="2604456" y="557147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CEF35C0-9E1C-4371-9C22-7BA0F357C050}"/>
              </a:ext>
            </a:extLst>
          </p:cNvPr>
          <p:cNvCxnSpPr>
            <a:cxnSpLocks/>
          </p:cNvCxnSpPr>
          <p:nvPr/>
        </p:nvCxnSpPr>
        <p:spPr>
          <a:xfrm flipH="1" flipV="1">
            <a:off x="2244200" y="5013786"/>
            <a:ext cx="2005691" cy="717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0935DA2-217A-4D28-A9B8-85956B32C101}"/>
              </a:ext>
            </a:extLst>
          </p:cNvPr>
          <p:cNvCxnSpPr>
            <a:cxnSpLocks/>
          </p:cNvCxnSpPr>
          <p:nvPr/>
        </p:nvCxnSpPr>
        <p:spPr>
          <a:xfrm flipH="1" flipV="1">
            <a:off x="4580528" y="4395306"/>
            <a:ext cx="9515" cy="12522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5A38D0-4F7B-45AF-A261-CE6A47A36E02}"/>
              </a:ext>
            </a:extLst>
          </p:cNvPr>
          <p:cNvSpPr txBox="1"/>
          <p:nvPr/>
        </p:nvSpPr>
        <p:spPr>
          <a:xfrm>
            <a:off x="4552903" y="482661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ED29373-205A-40FE-BB9B-F803B32095BB}"/>
              </a:ext>
            </a:extLst>
          </p:cNvPr>
          <p:cNvSpPr txBox="1"/>
          <p:nvPr/>
        </p:nvSpPr>
        <p:spPr>
          <a:xfrm>
            <a:off x="2954830" y="507528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情報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C41AF5F0-D940-43D9-BF35-BA72A71DA105}"/>
              </a:ext>
            </a:extLst>
          </p:cNvPr>
          <p:cNvSpPr/>
          <p:nvPr/>
        </p:nvSpPr>
        <p:spPr>
          <a:xfrm>
            <a:off x="7044270" y="2548346"/>
            <a:ext cx="739140" cy="180930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ソフトリリース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3DF67839-8CC9-444C-BA63-6CC611AFACAA}"/>
              </a:ext>
            </a:extLst>
          </p:cNvPr>
          <p:cNvSpPr/>
          <p:nvPr/>
        </p:nvSpPr>
        <p:spPr>
          <a:xfrm>
            <a:off x="4836153" y="1537695"/>
            <a:ext cx="739140" cy="372291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OSPO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4D366C3B-1956-4221-AE18-48E731385CCC}"/>
              </a:ext>
            </a:extLst>
          </p:cNvPr>
          <p:cNvSpPr/>
          <p:nvPr/>
        </p:nvSpPr>
        <p:spPr>
          <a:xfrm>
            <a:off x="4012164" y="3715151"/>
            <a:ext cx="739140" cy="6801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受入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C95BED48-E9D4-44D9-AC87-F6218A469675}"/>
              </a:ext>
            </a:extLst>
          </p:cNvPr>
          <p:cNvSpPr/>
          <p:nvPr/>
        </p:nvSpPr>
        <p:spPr>
          <a:xfrm>
            <a:off x="4018915" y="201024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担当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997885-B924-425D-AEF3-927A05625CF6}"/>
              </a:ext>
            </a:extLst>
          </p:cNvPr>
          <p:cNvSpPr txBox="1"/>
          <p:nvPr/>
        </p:nvSpPr>
        <p:spPr>
          <a:xfrm>
            <a:off x="268259" y="287160"/>
            <a:ext cx="684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10/24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OpenChain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JWG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Planning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SubGroup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ミーティング議論内容を反映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各機能説明追加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必要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英語訳必要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EB9B262-AFD4-4E7E-8236-F15BB3F0ED12}"/>
              </a:ext>
            </a:extLst>
          </p:cNvPr>
          <p:cNvSpPr/>
          <p:nvPr/>
        </p:nvSpPr>
        <p:spPr>
          <a:xfrm>
            <a:off x="5655083" y="1999155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マネジメント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7EA2D299-01F6-4EE7-80C7-ACB576CF76B1}"/>
              </a:ext>
            </a:extLst>
          </p:cNvPr>
          <p:cNvSpPr/>
          <p:nvPr/>
        </p:nvSpPr>
        <p:spPr>
          <a:xfrm>
            <a:off x="4997132" y="5302997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コミュニティリエゾン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4DBA374D-4E39-4DCE-9553-510B87A65F96}"/>
              </a:ext>
            </a:extLst>
          </p:cNvPr>
          <p:cNvSpPr/>
          <p:nvPr/>
        </p:nvSpPr>
        <p:spPr>
          <a:xfrm>
            <a:off x="6489915" y="202171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技術管理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66FD5A74-491E-4F0A-806B-3C2DCCB78CB2}"/>
              </a:ext>
            </a:extLst>
          </p:cNvPr>
          <p:cNvSpPr/>
          <p:nvPr/>
        </p:nvSpPr>
        <p:spPr>
          <a:xfrm>
            <a:off x="7294537" y="154994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教育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CCF148FC-5627-4720-BAFA-4F7565168BB7}"/>
              </a:ext>
            </a:extLst>
          </p:cNvPr>
          <p:cNvSpPr/>
          <p:nvPr/>
        </p:nvSpPr>
        <p:spPr>
          <a:xfrm>
            <a:off x="4060439" y="1028332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設計環境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D90D6A46-98D1-47E6-AFEA-79E8B99D10C2}"/>
              </a:ext>
            </a:extLst>
          </p:cNvPr>
          <p:cNvSpPr/>
          <p:nvPr/>
        </p:nvSpPr>
        <p:spPr>
          <a:xfrm>
            <a:off x="4873098" y="99405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1A0DB07-3DCF-4F5A-A83A-D86AE6E7CBF2}"/>
              </a:ext>
            </a:extLst>
          </p:cNvPr>
          <p:cNvSpPr/>
          <p:nvPr/>
        </p:nvSpPr>
        <p:spPr>
          <a:xfrm>
            <a:off x="5659856" y="962616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BOM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管理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4AECB53A-017B-4D5C-92BA-ED8AFD099673}"/>
              </a:ext>
            </a:extLst>
          </p:cNvPr>
          <p:cNvSpPr/>
          <p:nvPr/>
        </p:nvSpPr>
        <p:spPr>
          <a:xfrm>
            <a:off x="5794931" y="4962080"/>
            <a:ext cx="739140" cy="3722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営業</a:t>
            </a:r>
          </a:p>
        </p:txBody>
      </p:sp>
    </p:spTree>
    <p:extLst>
      <p:ext uri="{BB962C8B-B14F-4D97-AF65-F5344CB8AC3E}">
        <p14:creationId xmlns:p14="http://schemas.microsoft.com/office/powerpoint/2010/main" val="39836031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3495</TotalTime>
  <Words>869</Words>
  <Application>Microsoft Office PowerPoint</Application>
  <PresentationFormat>ワイド画面</PresentationFormat>
  <Paragraphs>341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10</vt:i4>
      </vt:variant>
    </vt:vector>
  </HeadingPairs>
  <TitlesOfParts>
    <vt:vector size="26" baseType="lpstr">
      <vt:lpstr>Adobe Gothic Std B</vt:lpstr>
      <vt:lpstr>HGP創英角ｺﾞｼｯｸUB</vt:lpstr>
      <vt:lpstr>ＭＳ Ｐゴシック</vt:lpstr>
      <vt:lpstr>Myriad Pro</vt:lpstr>
      <vt:lpstr>メイリオ</vt:lpstr>
      <vt:lpstr>游ゴシック</vt:lpstr>
      <vt:lpstr>游ゴシック Light</vt:lpstr>
      <vt:lpstr>Arial</vt:lpstr>
      <vt:lpstr>Calibri</vt:lpstr>
      <vt:lpstr>Segoe UI</vt:lpstr>
      <vt:lpstr>Segoe UI Symbol</vt:lpstr>
      <vt:lpstr>Tahoma</vt:lpstr>
      <vt:lpstr>Times New Roman</vt:lpstr>
      <vt:lpstr>Blank</vt:lpstr>
      <vt:lpstr>1_OSSL資料_20160418_c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176</cp:revision>
  <dcterms:created xsi:type="dcterms:W3CDTF">2018-07-20T07:39:34Z</dcterms:created>
  <dcterms:modified xsi:type="dcterms:W3CDTF">2018-11-15T02:37:11Z</dcterms:modified>
</cp:coreProperties>
</file>