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</p:sldMasterIdLst>
  <p:notesMasterIdLst>
    <p:notesMasterId r:id="rId6"/>
  </p:notesMasterIdLst>
  <p:sldIdLst>
    <p:sldId id="293" r:id="rId3"/>
    <p:sldId id="295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970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自社開発</a:t>
            </a:r>
            <a:endParaRPr kumimoji="1" lang="en-US" altLang="ja-JP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 Party</a:t>
            </a:r>
            <a:r>
              <a:rPr kumimoji="1" lang="ja-JP" altLang="en-US" sz="1200" dirty="0"/>
              <a:t>ソフト使用</a:t>
            </a:r>
            <a:endParaRPr kumimoji="1" lang="en-US" altLang="ja-JP" sz="1200" dirty="0"/>
          </a:p>
          <a:p>
            <a:r>
              <a:rPr kumimoji="1" lang="ja-JP" altLang="en-US" sz="1200" dirty="0"/>
              <a:t>＋一部業務委託）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0F30C04-8380-4ADD-9B9E-A42EF3F6C2C7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3562349" y="1533525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4A295B-C3B6-4572-8FA1-E079D787A5DF}"/>
              </a:ext>
            </a:extLst>
          </p:cNvPr>
          <p:cNvSpPr/>
          <p:nvPr/>
        </p:nvSpPr>
        <p:spPr>
          <a:xfrm>
            <a:off x="3562349" y="969471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  <a:endCxn id="27" idx="2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58CF19-509D-454F-9C7E-937FDE0BC456}"/>
              </a:ext>
            </a:extLst>
          </p:cNvPr>
          <p:cNvSpPr txBox="1"/>
          <p:nvPr/>
        </p:nvSpPr>
        <p:spPr>
          <a:xfrm>
            <a:off x="5241131" y="273425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E7E83B3-CFA7-4685-9DD1-F398C4F4388B}"/>
              </a:ext>
            </a:extLst>
          </p:cNvPr>
          <p:cNvSpPr/>
          <p:nvPr/>
        </p:nvSpPr>
        <p:spPr>
          <a:xfrm>
            <a:off x="1840632" y="483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F959FEB3-F7A3-485E-8B91-025516951381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2899812" y="446848"/>
            <a:ext cx="3481938" cy="896177"/>
          </a:xfrm>
          <a:prstGeom prst="bentConnector3">
            <a:avLst>
              <a:gd name="adj1" fmla="val 872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0C0FFA-AD3A-4834-A369-F357C2A8A5B8}"/>
              </a:ext>
            </a:extLst>
          </p:cNvPr>
          <p:cNvSpPr txBox="1"/>
          <p:nvPr/>
        </p:nvSpPr>
        <p:spPr>
          <a:xfrm>
            <a:off x="3260777" y="43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A534EC1-423B-48C8-9DD3-046BC802DA52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rot="16200000" flipV="1">
            <a:off x="1868516" y="1347087"/>
            <a:ext cx="1703812" cy="7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40883" y="2063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84E61F-2F91-46A8-868E-F5C506E7D6D1}"/>
              </a:ext>
            </a:extLst>
          </p:cNvPr>
          <p:cNvSpPr txBox="1"/>
          <p:nvPr/>
        </p:nvSpPr>
        <p:spPr>
          <a:xfrm>
            <a:off x="1402425" y="172493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3958B1-55C9-4AEA-97E4-C39A2B88DA40}"/>
              </a:ext>
            </a:extLst>
          </p:cNvPr>
          <p:cNvSpPr txBox="1"/>
          <p:nvPr/>
        </p:nvSpPr>
        <p:spPr>
          <a:xfrm>
            <a:off x="242890" y="4128581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開発委託</a:t>
            </a:r>
            <a:endParaRPr kumimoji="1" lang="en-US" altLang="ja-JP" dirty="0"/>
          </a:p>
          <a:p>
            <a:r>
              <a:rPr kumimoji="1" lang="ja-JP" altLang="en-US" dirty="0"/>
              <a:t>もしくはライセンス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2FEEDE-32B4-480F-9411-E99CE4418373}"/>
              </a:ext>
            </a:extLst>
          </p:cNvPr>
          <p:cNvSpPr/>
          <p:nvPr/>
        </p:nvSpPr>
        <p:spPr>
          <a:xfrm>
            <a:off x="10422118" y="4426744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608802E-6ACA-4302-B8E3-5A7899B0589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150406" y="4617244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493954-B609-42E0-901F-92FE56BE96E5}"/>
              </a:ext>
            </a:extLst>
          </p:cNvPr>
          <p:cNvSpPr/>
          <p:nvPr/>
        </p:nvSpPr>
        <p:spPr>
          <a:xfrm>
            <a:off x="8807630" y="4426744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921F58-50D4-46F0-A5E5-A4F53D7BEE31}"/>
              </a:ext>
            </a:extLst>
          </p:cNvPr>
          <p:cNvCxnSpPr>
            <a:stCxn id="50" idx="3"/>
            <a:endCxn id="48" idx="1"/>
          </p:cNvCxnSpPr>
          <p:nvPr/>
        </p:nvCxnSpPr>
        <p:spPr>
          <a:xfrm>
            <a:off x="9883955" y="4617244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8A55CF4-2797-47AB-8B81-1B11C3C28041}"/>
              </a:ext>
            </a:extLst>
          </p:cNvPr>
          <p:cNvSpPr txBox="1"/>
          <p:nvPr/>
        </p:nvSpPr>
        <p:spPr>
          <a:xfrm>
            <a:off x="8898119" y="442674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検収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49ECF8-F22F-4433-93ED-C0B303826910}"/>
              </a:ext>
            </a:extLst>
          </p:cNvPr>
          <p:cNvSpPr/>
          <p:nvPr/>
        </p:nvSpPr>
        <p:spPr>
          <a:xfrm>
            <a:off x="8800116" y="3606810"/>
            <a:ext cx="1076325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24193E-EBDB-4A69-ACF5-ACED1BC9FFE6}"/>
              </a:ext>
            </a:extLst>
          </p:cNvPr>
          <p:cNvSpPr txBox="1"/>
          <p:nvPr/>
        </p:nvSpPr>
        <p:spPr>
          <a:xfrm>
            <a:off x="8909023" y="3618134"/>
            <a:ext cx="81915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5B0128-137E-4365-A037-9AF7A295DC19}"/>
              </a:ext>
            </a:extLst>
          </p:cNvPr>
          <p:cNvSpPr txBox="1"/>
          <p:nvPr/>
        </p:nvSpPr>
        <p:spPr>
          <a:xfrm>
            <a:off x="10522131" y="4519077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95EB0D9C-A467-4184-8FCC-CF925362401A}"/>
              </a:ext>
            </a:extLst>
          </p:cNvPr>
          <p:cNvSpPr/>
          <p:nvPr/>
        </p:nvSpPr>
        <p:spPr>
          <a:xfrm>
            <a:off x="3180737" y="5777246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0174D8-2103-4DBF-8A91-E4EC954F5871}"/>
              </a:ext>
            </a:extLst>
          </p:cNvPr>
          <p:cNvSpPr txBox="1"/>
          <p:nvPr/>
        </p:nvSpPr>
        <p:spPr>
          <a:xfrm>
            <a:off x="3271225" y="5823412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0D3A783-0094-4DFB-9BC9-4DD19953691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254680" y="4807744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2AA8514-684A-4F8D-B027-1A4695FE4047}"/>
              </a:ext>
            </a:extLst>
          </p:cNvPr>
          <p:cNvSpPr/>
          <p:nvPr/>
        </p:nvSpPr>
        <p:spPr>
          <a:xfrm>
            <a:off x="8563523" y="3404848"/>
            <a:ext cx="1582371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D9CBD88-2440-414C-B017-04395B36C75E}"/>
              </a:ext>
            </a:extLst>
          </p:cNvPr>
          <p:cNvSpPr/>
          <p:nvPr/>
        </p:nvSpPr>
        <p:spPr>
          <a:xfrm>
            <a:off x="4254680" y="4243690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2A79BEFA-12F3-4198-BDED-29552C895126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4254680" y="5040756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F1711F6-B005-4615-96B4-1E1F8D31979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313860" y="4617244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B40176-5831-456D-AF7F-09F1B6D32690}"/>
              </a:ext>
            </a:extLst>
          </p:cNvPr>
          <p:cNvSpPr txBox="1"/>
          <p:nvPr/>
        </p:nvSpPr>
        <p:spPr>
          <a:xfrm>
            <a:off x="5490668" y="4599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93476E-C586-4C97-B89C-5192F3EA7480}"/>
              </a:ext>
            </a:extLst>
          </p:cNvPr>
          <p:cNvSpPr txBox="1"/>
          <p:nvPr/>
        </p:nvSpPr>
        <p:spPr>
          <a:xfrm>
            <a:off x="5933462" y="593406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A3967FCF-A1E5-4675-B432-410DF2FF4B63}"/>
              </a:ext>
            </a:extLst>
          </p:cNvPr>
          <p:cNvSpPr/>
          <p:nvPr/>
        </p:nvSpPr>
        <p:spPr>
          <a:xfrm>
            <a:off x="7023569" y="4154227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1B31BC0-69E2-40A2-81DE-65403BCD07D3}"/>
              </a:ext>
            </a:extLst>
          </p:cNvPr>
          <p:cNvSpPr txBox="1"/>
          <p:nvPr/>
        </p:nvSpPr>
        <p:spPr>
          <a:xfrm>
            <a:off x="3953108" y="37080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1479867-3052-4CA2-8C06-8630B27EFAE9}"/>
              </a:ext>
            </a:extLst>
          </p:cNvPr>
          <p:cNvSpPr txBox="1"/>
          <p:nvPr/>
        </p:nvSpPr>
        <p:spPr>
          <a:xfrm>
            <a:off x="4733214" y="533747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60ABB1-2922-4028-BA84-B42DD37B3FA9}"/>
              </a:ext>
            </a:extLst>
          </p:cNvPr>
          <p:cNvSpPr txBox="1"/>
          <p:nvPr/>
        </p:nvSpPr>
        <p:spPr>
          <a:xfrm>
            <a:off x="2094756" y="49991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9E2BCAE-D168-45BA-85DE-780C4DA22CD0}"/>
              </a:ext>
            </a:extLst>
          </p:cNvPr>
          <p:cNvSpPr txBox="1"/>
          <p:nvPr/>
        </p:nvSpPr>
        <p:spPr>
          <a:xfrm>
            <a:off x="8128333" y="460035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  <a:endParaRPr kumimoji="1" lang="en-US" altLang="ja-JP" dirty="0"/>
          </a:p>
          <a:p>
            <a:r>
              <a:rPr kumimoji="1" lang="ja-JP" altLang="en-US" dirty="0"/>
              <a:t>もしくは</a:t>
            </a:r>
            <a:endParaRPr kumimoji="1" lang="en-US" altLang="ja-JP" dirty="0"/>
          </a:p>
          <a:p>
            <a:r>
              <a:rPr kumimoji="1" lang="ja-JP" altLang="en-US" dirty="0"/>
              <a:t>配布許諾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029535-C551-40B7-BC42-199EDA00F8C3}"/>
              </a:ext>
            </a:extLst>
          </p:cNvPr>
          <p:cNvSpPr txBox="1"/>
          <p:nvPr/>
        </p:nvSpPr>
        <p:spPr>
          <a:xfrm>
            <a:off x="9439846" y="5558564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ここでは以下としています。</a:t>
            </a:r>
            <a:endParaRPr kumimoji="1" lang="en-US" altLang="ja-JP" dirty="0"/>
          </a:p>
          <a:p>
            <a:r>
              <a:rPr kumimoji="1" lang="ja-JP" altLang="en-US" dirty="0"/>
              <a:t>納入：著作権は納入先</a:t>
            </a:r>
            <a:endParaRPr kumimoji="1" lang="en-US" altLang="ja-JP" dirty="0"/>
          </a:p>
          <a:p>
            <a:r>
              <a:rPr kumimoji="1" lang="ja-JP" altLang="en-US" dirty="0"/>
              <a:t>配布許諾：著作権納入元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C89DEC-9C45-41F3-821A-EA79AA875451}"/>
              </a:ext>
            </a:extLst>
          </p:cNvPr>
          <p:cNvSpPr txBox="1"/>
          <p:nvPr/>
        </p:nvSpPr>
        <p:spPr>
          <a:xfrm>
            <a:off x="242890" y="446848"/>
            <a:ext cx="12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CE-1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E3B633B-91AA-44D0-A587-E511F69C61CB}"/>
              </a:ext>
            </a:extLst>
          </p:cNvPr>
          <p:cNvSpPr txBox="1"/>
          <p:nvPr/>
        </p:nvSpPr>
        <p:spPr>
          <a:xfrm>
            <a:off x="252450" y="3719688"/>
            <a:ext cx="12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CE-2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5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に付属するケース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HW</a:t>
            </a: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組込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ライセンス等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12264" y="2281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71C2C0D-BF25-4B25-A303-6E064EB2BE1E}"/>
              </a:ext>
            </a:extLst>
          </p:cNvPr>
          <p:cNvSpPr/>
          <p:nvPr/>
        </p:nvSpPr>
        <p:spPr>
          <a:xfrm>
            <a:off x="3545204" y="914020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メーカー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EE265B-EDB5-474F-8699-9324064DD208}"/>
              </a:ext>
            </a:extLst>
          </p:cNvPr>
          <p:cNvSpPr txBox="1"/>
          <p:nvPr/>
        </p:nvSpPr>
        <p:spPr>
          <a:xfrm>
            <a:off x="238533" y="4178297"/>
            <a:ext cx="159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ハードウェア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ODM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組み込まれているケース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4A5684-3013-4BEB-8661-975FBF66879A}"/>
              </a:ext>
            </a:extLst>
          </p:cNvPr>
          <p:cNvSpPr/>
          <p:nvPr/>
        </p:nvSpPr>
        <p:spPr>
          <a:xfrm>
            <a:off x="9725430" y="446614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E91D2BD0-BF66-4151-834E-3EC07E3709C7}"/>
              </a:ext>
            </a:extLst>
          </p:cNvPr>
          <p:cNvSpPr/>
          <p:nvPr/>
        </p:nvSpPr>
        <p:spPr>
          <a:xfrm>
            <a:off x="8110942" y="4466147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EBD61D4-CED5-4DD1-B711-3BF5B27F8795}"/>
              </a:ext>
            </a:extLst>
          </p:cNvPr>
          <p:cNvCxnSpPr>
            <a:stCxn id="74" idx="3"/>
            <a:endCxn id="72" idx="1"/>
          </p:cNvCxnSpPr>
          <p:nvPr/>
        </p:nvCxnSpPr>
        <p:spPr>
          <a:xfrm>
            <a:off x="9187267" y="4656647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E03C1B3-5FE7-4337-B0C7-300BB577BA45}"/>
              </a:ext>
            </a:extLst>
          </p:cNvPr>
          <p:cNvSpPr txBox="1"/>
          <p:nvPr/>
        </p:nvSpPr>
        <p:spPr>
          <a:xfrm>
            <a:off x="6472643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24BE28-C8BC-4DC5-8D2F-1FA3A14367A8}"/>
              </a:ext>
            </a:extLst>
          </p:cNvPr>
          <p:cNvSpPr txBox="1"/>
          <p:nvPr/>
        </p:nvSpPr>
        <p:spPr>
          <a:xfrm>
            <a:off x="8201431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検収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75FC13D2-D1FE-4304-8CC8-652D21E33FBF}"/>
              </a:ext>
            </a:extLst>
          </p:cNvPr>
          <p:cNvSpPr/>
          <p:nvPr/>
        </p:nvSpPr>
        <p:spPr>
          <a:xfrm>
            <a:off x="8028418" y="36167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4FEDBB6-8E19-4F08-98FB-DEC1C7ADECE3}"/>
              </a:ext>
            </a:extLst>
          </p:cNvPr>
          <p:cNvSpPr txBox="1"/>
          <p:nvPr/>
        </p:nvSpPr>
        <p:spPr>
          <a:xfrm>
            <a:off x="8118907" y="361671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2A3F62A-14E5-447E-B2C1-8B5803E91601}"/>
              </a:ext>
            </a:extLst>
          </p:cNvPr>
          <p:cNvSpPr txBox="1"/>
          <p:nvPr/>
        </p:nvSpPr>
        <p:spPr>
          <a:xfrm>
            <a:off x="9825443" y="4558480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D4888F6F-727A-461D-8BC5-91BF8AE84069}"/>
              </a:ext>
            </a:extLst>
          </p:cNvPr>
          <p:cNvSpPr/>
          <p:nvPr/>
        </p:nvSpPr>
        <p:spPr>
          <a:xfrm>
            <a:off x="2484049" y="581664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B15A8C-5830-44ED-8BD0-F53C98C7C76B}"/>
              </a:ext>
            </a:extLst>
          </p:cNvPr>
          <p:cNvSpPr txBox="1"/>
          <p:nvPr/>
        </p:nvSpPr>
        <p:spPr>
          <a:xfrm>
            <a:off x="2574537" y="5862815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FF169C97-1BB8-49C5-A0DA-1495E98D6FF0}"/>
              </a:ext>
            </a:extLst>
          </p:cNvPr>
          <p:cNvSpPr/>
          <p:nvPr/>
        </p:nvSpPr>
        <p:spPr>
          <a:xfrm>
            <a:off x="7699261" y="3444251"/>
            <a:ext cx="1749946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4802B53-DF84-466E-AA0C-C1EAE3427CB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557992" y="5080159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5DC7737-CAC6-4E8E-BF90-839027228F8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617172" y="4656647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71BDAE-0D31-4E78-ABC0-870D8F546B77}"/>
              </a:ext>
            </a:extLst>
          </p:cNvPr>
          <p:cNvSpPr txBox="1"/>
          <p:nvPr/>
        </p:nvSpPr>
        <p:spPr>
          <a:xfrm>
            <a:off x="4007907" y="55946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B94DC2EB-9E0C-4D05-B299-35B2369C09E8}"/>
              </a:ext>
            </a:extLst>
          </p:cNvPr>
          <p:cNvSpPr/>
          <p:nvPr/>
        </p:nvSpPr>
        <p:spPr>
          <a:xfrm>
            <a:off x="3540847" y="422764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ODM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2C660-16FF-4F2D-BDC4-36AE3407AB4B}"/>
              </a:ext>
            </a:extLst>
          </p:cNvPr>
          <p:cNvSpPr txBox="1"/>
          <p:nvPr/>
        </p:nvSpPr>
        <p:spPr>
          <a:xfrm>
            <a:off x="5222304" y="4689670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HW</a:t>
            </a:r>
            <a:r>
              <a:rPr kumimoji="1" lang="ja-JP" altLang="en-US" dirty="0"/>
              <a:t>の納入に合わせて</a:t>
            </a:r>
            <a:endParaRPr kumimoji="1" lang="en-US" altLang="ja-JP" dirty="0"/>
          </a:p>
          <a:p>
            <a:r>
              <a:rPr kumimoji="1" lang="ja-JP" altLang="en-US" dirty="0"/>
              <a:t>ソフトも納入</a:t>
            </a:r>
            <a:endParaRPr kumimoji="1"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09D2495-FE24-4A12-9878-3A8B0746A235}"/>
              </a:ext>
            </a:extLst>
          </p:cNvPr>
          <p:cNvSpPr txBox="1"/>
          <p:nvPr/>
        </p:nvSpPr>
        <p:spPr>
          <a:xfrm>
            <a:off x="242890" y="446848"/>
            <a:ext cx="12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CE-3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E65136C-B87F-4CC0-BC78-894D9BE8FB96}"/>
              </a:ext>
            </a:extLst>
          </p:cNvPr>
          <p:cNvSpPr txBox="1"/>
          <p:nvPr/>
        </p:nvSpPr>
        <p:spPr>
          <a:xfrm>
            <a:off x="238533" y="3766055"/>
            <a:ext cx="12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CE-4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8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AC541E-7D7B-453C-AC08-9ECCBC3A1BE4}"/>
              </a:ext>
            </a:extLst>
          </p:cNvPr>
          <p:cNvSpPr txBox="1"/>
          <p:nvPr/>
        </p:nvSpPr>
        <p:spPr>
          <a:xfrm>
            <a:off x="238533" y="834203"/>
            <a:ext cx="15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他社製品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0D4DB4E-B355-4574-9C51-47B682FE940B}"/>
              </a:ext>
            </a:extLst>
          </p:cNvPr>
          <p:cNvSpPr/>
          <p:nvPr/>
        </p:nvSpPr>
        <p:spPr>
          <a:xfrm>
            <a:off x="9725430" y="1122053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27B47F-FF76-47C2-8E39-3BCACEC1E1C0}"/>
              </a:ext>
            </a:extLst>
          </p:cNvPr>
          <p:cNvSpPr/>
          <p:nvPr/>
        </p:nvSpPr>
        <p:spPr>
          <a:xfrm>
            <a:off x="8110942" y="1122053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24B56E3-94AB-46E1-82E3-C4B7155E78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187267" y="1312553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976E2-A426-42D7-9E6F-7FBE46DE79AC}"/>
              </a:ext>
            </a:extLst>
          </p:cNvPr>
          <p:cNvSpPr txBox="1"/>
          <p:nvPr/>
        </p:nvSpPr>
        <p:spPr>
          <a:xfrm>
            <a:off x="6472643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6FCA88-B911-4B55-97EC-65D8B9710ABC}"/>
              </a:ext>
            </a:extLst>
          </p:cNvPr>
          <p:cNvSpPr txBox="1"/>
          <p:nvPr/>
        </p:nvSpPr>
        <p:spPr>
          <a:xfrm>
            <a:off x="8201431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販売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160E3F-50B6-4327-8BBD-3506C8F9BFDC}"/>
              </a:ext>
            </a:extLst>
          </p:cNvPr>
          <p:cNvSpPr/>
          <p:nvPr/>
        </p:nvSpPr>
        <p:spPr>
          <a:xfrm>
            <a:off x="8028418" y="27261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3C6D51-C3C1-41AC-B3A6-40D53206A1B1}"/>
              </a:ext>
            </a:extLst>
          </p:cNvPr>
          <p:cNvSpPr txBox="1"/>
          <p:nvPr/>
        </p:nvSpPr>
        <p:spPr>
          <a:xfrm>
            <a:off x="8118907" y="2726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1D146A-5D98-49E7-B34D-BCE33A9A3D36}"/>
              </a:ext>
            </a:extLst>
          </p:cNvPr>
          <p:cNvSpPr txBox="1"/>
          <p:nvPr/>
        </p:nvSpPr>
        <p:spPr>
          <a:xfrm>
            <a:off x="9825443" y="1214386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F1C22B8-9429-4C07-B3EB-0236F117E214}"/>
              </a:ext>
            </a:extLst>
          </p:cNvPr>
          <p:cNvSpPr/>
          <p:nvPr/>
        </p:nvSpPr>
        <p:spPr>
          <a:xfrm>
            <a:off x="2484049" y="247255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46E5C-905B-4405-A992-3841654DFA67}"/>
              </a:ext>
            </a:extLst>
          </p:cNvPr>
          <p:cNvSpPr txBox="1"/>
          <p:nvPr/>
        </p:nvSpPr>
        <p:spPr>
          <a:xfrm>
            <a:off x="2574537" y="2518721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751EF14-67DB-4371-A86E-360174D0332C}"/>
              </a:ext>
            </a:extLst>
          </p:cNvPr>
          <p:cNvSpPr/>
          <p:nvPr/>
        </p:nvSpPr>
        <p:spPr>
          <a:xfrm>
            <a:off x="7699261" y="100157"/>
            <a:ext cx="1749946" cy="1635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AB202408-3598-44FE-893B-7B024D981CD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57992" y="1736065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14FFC7-4A76-4824-9DA9-67D709562D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17172" y="1312553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5808B-1DDF-437F-8252-9F422DB9A978}"/>
              </a:ext>
            </a:extLst>
          </p:cNvPr>
          <p:cNvSpPr txBox="1"/>
          <p:nvPr/>
        </p:nvSpPr>
        <p:spPr>
          <a:xfrm>
            <a:off x="4007907" y="225055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13E9BF3-6B09-483E-AAC7-F2091021DEBB}"/>
              </a:ext>
            </a:extLst>
          </p:cNvPr>
          <p:cNvSpPr/>
          <p:nvPr/>
        </p:nvSpPr>
        <p:spPr>
          <a:xfrm>
            <a:off x="3540847" y="883548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他社で製品化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BF30F5-1F57-46BA-84A5-4457403ED3D3}"/>
              </a:ext>
            </a:extLst>
          </p:cNvPr>
          <p:cNvSpPr txBox="1"/>
          <p:nvPr/>
        </p:nvSpPr>
        <p:spPr>
          <a:xfrm>
            <a:off x="5222304" y="1345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製品の購入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6F41D-28AF-48F6-BB17-45D26771265F}"/>
              </a:ext>
            </a:extLst>
          </p:cNvPr>
          <p:cNvSpPr txBox="1"/>
          <p:nvPr/>
        </p:nvSpPr>
        <p:spPr>
          <a:xfrm>
            <a:off x="7543800" y="183882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自社製品、サービスと</a:t>
            </a:r>
            <a:endParaRPr kumimoji="1" lang="en-US" altLang="ja-JP" dirty="0"/>
          </a:p>
          <a:p>
            <a:r>
              <a:rPr kumimoji="1" lang="ja-JP" altLang="en-US" dirty="0"/>
              <a:t>組み合わせ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0F71F6-281F-4A14-8BB2-4C58F4756A9D}"/>
              </a:ext>
            </a:extLst>
          </p:cNvPr>
          <p:cNvSpPr txBox="1"/>
          <p:nvPr/>
        </p:nvSpPr>
        <p:spPr>
          <a:xfrm>
            <a:off x="242890" y="446848"/>
            <a:ext cx="12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CE-5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8748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2558</TotalTime>
  <Words>150</Words>
  <Application>Microsoft Office PowerPoint</Application>
  <PresentationFormat>ワイド画面</PresentationFormat>
  <Paragraphs>80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7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147</cp:revision>
  <dcterms:created xsi:type="dcterms:W3CDTF">2018-07-20T07:39:34Z</dcterms:created>
  <dcterms:modified xsi:type="dcterms:W3CDTF">2018-10-03T02:30:29Z</dcterms:modified>
</cp:coreProperties>
</file>