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sldIdLst>
    <p:sldId id="28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6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3" y="1802716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3" y="3595652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5300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0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71949" indent="-171949">
              <a:spcBef>
                <a:spcPts val="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</a:defRPr>
            </a:lvl1pPr>
            <a:lvl2pPr marL="435973" indent="-178082">
              <a:spcBef>
                <a:spcPts val="0"/>
              </a:spcBef>
              <a:buFont typeface="Arial" pitchFamily="34" charset="0"/>
              <a:buChar char="•"/>
              <a:defRPr sz="2667">
                <a:solidFill>
                  <a:schemeClr val="tx1"/>
                </a:solidFill>
              </a:defRPr>
            </a:lvl2pPr>
            <a:lvl3pPr marL="689333" indent="-165872">
              <a:spcBef>
                <a:spcPts val="0"/>
              </a:spcBef>
              <a:buFont typeface="Arial" pitchFamily="34" charset="0"/>
              <a:buChar char="•"/>
              <a:defRPr sz="2133">
                <a:solidFill>
                  <a:schemeClr val="tx1"/>
                </a:solidFill>
              </a:defRPr>
            </a:lvl3pPr>
            <a:lvl4pPr marL="953404" indent="-171949">
              <a:spcBef>
                <a:spcPts val="0"/>
              </a:spcBef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4pPr>
            <a:lvl5pPr marL="1217474" indent="-178082">
              <a:spcBef>
                <a:spcPts val="0"/>
              </a:spcBef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99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4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699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3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1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4224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884431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26628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768845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31657" indent="-331657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18590" indent="-276306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05524" indent="-221138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47733" indent="-221138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989948" indent="-221138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432166" indent="-22113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74381" indent="-22113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16586" indent="-22113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758801" indent="-221138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42240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84431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26628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68845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11057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72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95481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37698" algn="l" defTabSz="884431" rtl="0" eaLnBrk="1" latinLnBrk="0" hangingPunct="1"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3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四角形: 角を丸くする 107"/>
          <p:cNvSpPr/>
          <p:nvPr/>
        </p:nvSpPr>
        <p:spPr>
          <a:xfrm>
            <a:off x="848195" y="5549892"/>
            <a:ext cx="5915785" cy="1247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5427319" y="4974263"/>
            <a:ext cx="1306155" cy="55384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410702" y="4952474"/>
            <a:ext cx="13061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Review Report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2665378" y="1124745"/>
            <a:ext cx="9232723" cy="3464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255095" y="3303725"/>
            <a:ext cx="5550447" cy="1142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1043849" y="4946353"/>
            <a:ext cx="1306155" cy="557526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lt"/>
              </a:rPr>
              <a:t>Overview of </a:t>
            </a:r>
            <a:r>
              <a:rPr lang="en-US" altLang="ja-JP" sz="2800" dirty="0" smtClean="0">
                <a:latin typeface="+mj-lt"/>
              </a:rPr>
              <a:t>the </a:t>
            </a:r>
            <a:r>
              <a:rPr lang="en-US" altLang="ja-JP" sz="2800" dirty="0" err="1" smtClean="0">
                <a:latin typeface="+mj-lt"/>
              </a:rPr>
              <a:t>OpenChain</a:t>
            </a:r>
            <a:r>
              <a:rPr lang="ja-JP" altLang="en-US" sz="2800" dirty="0" smtClean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Specification</a:t>
            </a:r>
            <a:endParaRPr lang="ja-JP" altLang="en-US" sz="2800" dirty="0"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31030" y="1390035"/>
            <a:ext cx="1565238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FOSS Policy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52238" y="3724606"/>
            <a:ext cx="1296208" cy="584775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Review Process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3426" y="2233682"/>
            <a:ext cx="156523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FOSS Responsibility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90957" y="2237801"/>
            <a:ext cx="1295375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FOSS Liaison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95185" y="2233682"/>
            <a:ext cx="1306155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Education</a:t>
            </a:r>
          </a:p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8195" y="3875012"/>
            <a:ext cx="167131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Development</a:t>
            </a:r>
            <a:endParaRPr lang="ja-JP" altLang="en-US" sz="1600" b="1" dirty="0">
              <a:latin typeface="Segoe UI Symbol"/>
              <a:ea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94005" y="3729200"/>
            <a:ext cx="1292785" cy="584775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Release</a:t>
            </a:r>
            <a:r>
              <a:rPr lang="ja-JP" altLang="en-US" sz="1600" dirty="0">
                <a:solidFill>
                  <a:prstClr val="white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Process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93548" y="1297416"/>
            <a:ext cx="1505271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Contribution</a:t>
            </a:r>
            <a:r>
              <a:rPr lang="ja-JP" altLang="en-US" sz="1600" dirty="0">
                <a:solidFill>
                  <a:prstClr val="white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Policy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5788" y="3746366"/>
            <a:ext cx="1301169" cy="584775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BoM</a:t>
            </a:r>
            <a:r>
              <a:rPr lang="ja-JP" altLang="en-US" sz="1600" dirty="0">
                <a:solidFill>
                  <a:prstClr val="white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Process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685937" y="1136257"/>
            <a:ext cx="5417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1.1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5024" y="1944171"/>
            <a:ext cx="4809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1.2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48168" y="3443228"/>
            <a:ext cx="5158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1.3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37118" y="1968746"/>
            <a:ext cx="631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2.1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74835" y="1960079"/>
            <a:ext cx="5538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2.2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78269" y="3451455"/>
            <a:ext cx="57904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3.1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81981" y="3038609"/>
            <a:ext cx="1502767" cy="584775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Management Program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86365" y="2764964"/>
            <a:ext cx="5954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3.2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37118" y="3474353"/>
            <a:ext cx="5316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4.1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703383" y="1794031"/>
            <a:ext cx="6298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5.1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563472" y="3692489"/>
            <a:ext cx="1635347" cy="584775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Contribution</a:t>
            </a:r>
            <a:r>
              <a:rPr lang="ja-JP" altLang="en-US" sz="1600" dirty="0">
                <a:solidFill>
                  <a:prstClr val="white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white"/>
                </a:solidFill>
                <a:latin typeface="Segoe UI Symbol"/>
                <a:ea typeface="メイリオ"/>
              </a:rPr>
              <a:t>Process</a:t>
            </a:r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703383" y="3430170"/>
            <a:ext cx="5778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5.2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2625" y="2518172"/>
            <a:ext cx="1539786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prstClr val="white"/>
                </a:solidFill>
                <a:latin typeface="Segoe UI Symbol"/>
                <a:ea typeface="メイリオ"/>
              </a:rPr>
              <a:t>Conformance</a:t>
            </a:r>
            <a:endParaRPr lang="ja-JP" altLang="en-US" sz="1600" b="1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14487" y="2230407"/>
            <a:ext cx="8837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6.1,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6.2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76" name="円/楕円 75"/>
          <p:cNvSpPr/>
          <p:nvPr/>
        </p:nvSpPr>
        <p:spPr>
          <a:xfrm>
            <a:off x="3695185" y="4946353"/>
            <a:ext cx="1341006" cy="556352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7091210" y="4954428"/>
            <a:ext cx="1306155" cy="557526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ja-JP" altLang="en-US" sz="1600" dirty="0">
              <a:solidFill>
                <a:prstClr val="white"/>
              </a:solidFill>
              <a:latin typeface="Segoe UI Symbol"/>
              <a:ea typeface="メイリオ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72791" y="5058964"/>
            <a:ext cx="13061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Software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127485" y="5068162"/>
            <a:ext cx="12909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Release</a:t>
            </a:r>
            <a:r>
              <a:rPr lang="ja-JP" altLang="en-US" sz="16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17376" y="5063591"/>
            <a:ext cx="8847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 Symbol"/>
                <a:ea typeface="メイリオ"/>
              </a:rPr>
              <a:t>BoM</a:t>
            </a:r>
            <a:endParaRPr lang="ja-JP" altLang="en-US" sz="1600" dirty="0">
              <a:solidFill>
                <a:prstClr val="black"/>
              </a:solidFill>
              <a:latin typeface="Segoe UI Symbol"/>
              <a:ea typeface="メイリオ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51899" y="5606555"/>
            <a:ext cx="86177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FOSS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917375" y="5588886"/>
            <a:ext cx="1138607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FOSS version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21783" y="5891172"/>
            <a:ext cx="1114407" cy="28241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License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593064" y="5606555"/>
            <a:ext cx="1041170" cy="2846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Report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490990" y="5626064"/>
            <a:ext cx="861774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Package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cxnSp>
        <p:nvCxnSpPr>
          <p:cNvPr id="106" name="直線矢印コネクタ 105"/>
          <p:cNvCxnSpPr>
            <a:stCxn id="10" idx="3"/>
            <a:endCxn id="18" idx="1"/>
          </p:cNvCxnSpPr>
          <p:nvPr/>
        </p:nvCxnSpPr>
        <p:spPr>
          <a:xfrm flipV="1">
            <a:off x="2519505" y="4038754"/>
            <a:ext cx="1176283" cy="55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8" idx="3"/>
            <a:endCxn id="5" idx="1"/>
          </p:cNvCxnSpPr>
          <p:nvPr/>
        </p:nvCxnSpPr>
        <p:spPr>
          <a:xfrm flipV="1">
            <a:off x="4996957" y="4016994"/>
            <a:ext cx="455281" cy="217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" idx="3"/>
            <a:endCxn id="14" idx="1"/>
          </p:cNvCxnSpPr>
          <p:nvPr/>
        </p:nvCxnSpPr>
        <p:spPr>
          <a:xfrm>
            <a:off x="6748446" y="4016994"/>
            <a:ext cx="345559" cy="45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76" idx="0"/>
          </p:cNvCxnSpPr>
          <p:nvPr/>
        </p:nvCxnSpPr>
        <p:spPr>
          <a:xfrm>
            <a:off x="4356313" y="4331141"/>
            <a:ext cx="9375" cy="6152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14" idx="2"/>
            <a:endCxn id="78" idx="0"/>
          </p:cNvCxnSpPr>
          <p:nvPr/>
        </p:nvCxnSpPr>
        <p:spPr>
          <a:xfrm>
            <a:off x="7740398" y="4313975"/>
            <a:ext cx="3890" cy="64045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5" idx="2"/>
            <a:endCxn id="77" idx="0"/>
          </p:cNvCxnSpPr>
          <p:nvPr/>
        </p:nvCxnSpPr>
        <p:spPr>
          <a:xfrm flipH="1">
            <a:off x="6080397" y="4309381"/>
            <a:ext cx="19945" cy="66488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0" idx="2"/>
            <a:endCxn id="74" idx="0"/>
          </p:cNvCxnSpPr>
          <p:nvPr/>
        </p:nvCxnSpPr>
        <p:spPr>
          <a:xfrm>
            <a:off x="1683850" y="4213566"/>
            <a:ext cx="13077" cy="73278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3934801" y="6197281"/>
            <a:ext cx="1121182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Copyright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934801" y="6505057"/>
            <a:ext cx="110139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Obligation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07817" y="1037282"/>
            <a:ext cx="3453357" cy="584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Segoe UI Symbol"/>
                <a:ea typeface="メイリオ"/>
              </a:rPr>
              <a:t>Specification = </a:t>
            </a:r>
          </a:p>
          <a:p>
            <a:r>
              <a:rPr lang="en-US" altLang="ja-JP" sz="1400" b="1" dirty="0">
                <a:latin typeface="Segoe UI Symbol"/>
                <a:ea typeface="メイリオ"/>
              </a:rPr>
              <a:t>Policy, Organization and Process</a:t>
            </a:r>
            <a:endParaRPr lang="ja-JP" altLang="en-US" sz="1400" b="1" dirty="0">
              <a:latin typeface="Segoe UI Symbol"/>
              <a:ea typeface="メイリオ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668410" y="5060932"/>
            <a:ext cx="289825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Customers receives </a:t>
            </a:r>
          </a:p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software and </a:t>
            </a:r>
          </a:p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license meta information</a:t>
            </a:r>
          </a:p>
        </p:txBody>
      </p:sp>
      <p:sp>
        <p:nvSpPr>
          <p:cNvPr id="112" name="矢印: 右 111"/>
          <p:cNvSpPr/>
          <p:nvPr/>
        </p:nvSpPr>
        <p:spPr>
          <a:xfrm>
            <a:off x="2068677" y="2230407"/>
            <a:ext cx="531639" cy="90602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11" name="コネクタ: カギ線 10"/>
          <p:cNvCxnSpPr>
            <a:stCxn id="108" idx="3"/>
            <a:endCxn id="87" idx="1"/>
          </p:cNvCxnSpPr>
          <p:nvPr/>
        </p:nvCxnSpPr>
        <p:spPr>
          <a:xfrm flipV="1">
            <a:off x="6763980" y="5764564"/>
            <a:ext cx="727010" cy="4090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90989" y="6460966"/>
            <a:ext cx="966131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Segoe UI Symbol"/>
                <a:ea typeface="メイリオ"/>
              </a:rPr>
              <a:t>disclosure</a:t>
            </a:r>
            <a:endParaRPr lang="ja-JP" altLang="en-US" sz="1200" b="1" dirty="0">
              <a:solidFill>
                <a:schemeClr val="bg1"/>
              </a:solidFill>
              <a:latin typeface="Segoe UI Symbol"/>
              <a:ea typeface="メイリオ"/>
            </a:endParaRPr>
          </a:p>
        </p:txBody>
      </p:sp>
      <p:cxnSp>
        <p:nvCxnSpPr>
          <p:cNvPr id="70" name="コネクタ: カギ線 69"/>
          <p:cNvCxnSpPr>
            <a:stCxn id="108" idx="3"/>
            <a:endCxn id="66" idx="1"/>
          </p:cNvCxnSpPr>
          <p:nvPr/>
        </p:nvCxnSpPr>
        <p:spPr>
          <a:xfrm>
            <a:off x="6763980" y="6173585"/>
            <a:ext cx="727009" cy="4258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8679603" y="6202461"/>
            <a:ext cx="289825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Source code disclosure, </a:t>
            </a:r>
          </a:p>
          <a:p>
            <a:pPr algn="ctr"/>
            <a:r>
              <a:rPr lang="en-US" altLang="ja-JP" sz="1600" b="1" dirty="0">
                <a:latin typeface="Segoe UI Symbol"/>
                <a:ea typeface="メイリオ"/>
              </a:rPr>
              <a:t>if needed</a:t>
            </a:r>
          </a:p>
        </p:txBody>
      </p:sp>
    </p:spTree>
    <p:extLst>
      <p:ext uri="{BB962C8B-B14F-4D97-AF65-F5344CB8AC3E}">
        <p14:creationId xmlns:p14="http://schemas.microsoft.com/office/powerpoint/2010/main" val="1633343721"/>
      </p:ext>
    </p:extLst>
  </p:cSld>
  <p:clrMapOvr>
    <a:masterClrMapping/>
  </p:clrMapOvr>
</p:sld>
</file>

<file path=ppt/theme/theme1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73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OSSL資料_20160418_c</vt:lpstr>
      <vt:lpstr>1_OSSL資料_20160418_c</vt:lpstr>
      <vt:lpstr>Overview of the OpenChain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Fukuchi, Hiroyuki (SONY)</dc:creator>
  <cp:lastModifiedBy>Shane Coughlan</cp:lastModifiedBy>
  <cp:revision>258</cp:revision>
  <cp:lastPrinted>2018-07-26T06:46:51Z</cp:lastPrinted>
  <dcterms:created xsi:type="dcterms:W3CDTF">2018-02-27T01:45:51Z</dcterms:created>
  <dcterms:modified xsi:type="dcterms:W3CDTF">2018-07-26T06:51:12Z</dcterms:modified>
</cp:coreProperties>
</file>