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4" r:id="rId3"/>
  </p:sldMasterIdLst>
  <p:notesMasterIdLst>
    <p:notesMasterId r:id="rId13"/>
  </p:notesMasterIdLst>
  <p:sldIdLst>
    <p:sldId id="293" r:id="rId4"/>
    <p:sldId id="295" r:id="rId5"/>
    <p:sldId id="296" r:id="rId6"/>
    <p:sldId id="303" r:id="rId7"/>
    <p:sldId id="304" r:id="rId8"/>
    <p:sldId id="305" r:id="rId9"/>
    <p:sldId id="297" r:id="rId10"/>
    <p:sldId id="256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6818-DAE8-4478-9325-52FF0284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2FDC9-CE5D-45AD-A827-8854ACB2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D878-108A-4ADF-8226-137A72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F0A8-3FE7-4682-945E-A733E39F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DD74-516E-42A1-B6DE-3D7F7AF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DA5AB-B422-4608-A77C-5ACD72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356B4-58D3-4256-B7C7-2B16876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582A1-F228-4A9C-A9AF-549CD97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C8C36-B8DD-4339-AC2C-97E5EE6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42C8B-8316-4ED0-99FE-98CA1F2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B0DC2-727F-4A73-A7C9-8404177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B1A5F-7A53-4A6C-ADB2-0C8CB0E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2ADDC-68A1-4A28-AD31-5CD4417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055C6-E17C-4835-9F36-F6A82CC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8280-0AD6-46E9-9701-D21A7B8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8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E916-AE9A-4FF7-9D05-BED55EF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8EE4B-EEC2-498C-A085-7D77903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5836E-5AA5-4C2B-8DBC-E83A88D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030BF-248C-4395-A86C-BE003FA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41EDC-D6C9-4AD3-BB7D-5B23444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99F55-7DE2-44C9-9A39-D2A4A5A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0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48F6-3BF8-40FD-8EAA-5EC580E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8FCCB-BF79-49FC-923D-2E648D7A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080E6-5210-4274-8D34-59A46A3C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690C9-1AA4-4C87-9EBD-0FACA064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99A0D4-AD19-4EE6-9C00-EC1D56AB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8E4F9-342A-41E1-A47B-FC26895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DC924-380D-4776-9E61-82C772F4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1E5D-5B6B-493C-9A96-37DC963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611-9198-426D-9639-81FD92A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93DCA-70B5-4703-959E-7DB218F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0AD8F-E69B-4A79-BE70-61E8101E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1084-4437-4AC2-B333-11A1D9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6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561A8-6A49-432A-9380-DDA0E92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C03DD6-0211-4ABD-86A5-5788225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007F9-D3DA-4AD1-997B-BB1F25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43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8DD7-2E03-4C4C-BF40-D090AD0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0D7C0-0A7F-42A3-86F4-7EDDB40D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1121C-70DD-43A3-A9C1-FFD3020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448F0-F41B-454F-9931-42DC3F8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49FC9-7348-4C82-8B5F-5D5927E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D94DA-4E98-4E3B-A3F0-E91859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546B-2DD7-4033-9927-380CB0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B6617-9E23-4F80-827C-A212A92D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D3565-2878-4153-B2A1-35F5A4E5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285B6-A465-4027-9AF9-06C6A39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D7CE9-6BF1-4287-9B82-26C860E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9E371-D076-47B3-9DDE-9BD3FCC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3A08-AFC3-4EE9-BB0B-8B13D1B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64C48-355B-4595-BFDC-9EF9717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F55AA-E11E-43ED-BD29-DE50425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FD014-2851-4CBF-9790-7D6AE4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4DD28-73BC-4F54-8CC0-6A02C32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0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5E4F4B-C45A-4F61-B8EB-C53EAC6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05947-D7B5-4614-B59B-867BD99B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4D1C-D72E-4372-92F7-C1846B0C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5ECF8-7AF5-4BDA-8B77-D418C36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D1AD7-771B-41F9-92EE-5AACACF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E97A5-8F31-4EDF-A76A-C64C4DD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9DD2D-764E-4F57-934C-ED8B02C0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1929-63F9-4628-A5D2-34E1E04E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AB85-2ACE-4F70-9090-AAB334D4C59F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CE6E-A39A-44A7-9B89-7C077FC4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F3B5-D46D-4423-A692-B3E73E0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394406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69256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883069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69256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883069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69256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872635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883959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784902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6043071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6089237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5073569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670673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5095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306581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883069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86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62742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42005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97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60329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52649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86618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524910" y="584565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フッター プレースホルダー 1">
            <a:extLst>
              <a:ext uri="{FF2B5EF4-FFF2-40B4-BE49-F238E27FC236}">
                <a16:creationId xmlns:a16="http://schemas.microsoft.com/office/drawing/2014/main" id="{D5EACCD0-C6F4-4892-848D-679D855E31B6}"/>
              </a:ext>
            </a:extLst>
          </p:cNvPr>
          <p:cNvSpPr txBox="1">
            <a:spLocks/>
          </p:cNvSpPr>
          <p:nvPr/>
        </p:nvSpPr>
        <p:spPr>
          <a:xfrm>
            <a:off x="4648200" y="3012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3747" y="6376701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4B7AE865-72F9-41A9-9926-C899D3407A6C}"/>
              </a:ext>
            </a:extLst>
          </p:cNvPr>
          <p:cNvGrpSpPr/>
          <p:nvPr/>
        </p:nvGrpSpPr>
        <p:grpSpPr>
          <a:xfrm>
            <a:off x="186365" y="80790"/>
            <a:ext cx="11452410" cy="3228778"/>
            <a:chOff x="186365" y="80790"/>
            <a:chExt cx="11452410" cy="3228778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671488" y="231160"/>
              <a:ext cx="3357564" cy="18572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186365" y="863379"/>
              <a:ext cx="1970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1: Self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brand</a:t>
              </a:r>
            </a:p>
            <a:p>
              <a:r>
                <a:rPr kumimoji="1" lang="en-US" altLang="ja-JP" dirty="0"/>
                <a:t>(ISV + Contract dev. + own dev.)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C964B2-1335-487C-A9F9-D7BB2A0ADF38}"/>
                </a:ext>
              </a:extLst>
            </p:cNvPr>
            <p:cNvSpPr/>
            <p:nvPr/>
          </p:nvSpPr>
          <p:spPr>
            <a:xfrm>
              <a:off x="6957238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10562450" y="1253056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0892446-CBF0-4FE6-831E-3E4A39CA155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8033563" y="1450419"/>
              <a:ext cx="6702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A7E3B84-C703-4920-A96D-464D8B980EDE}"/>
                </a:ext>
              </a:extLst>
            </p:cNvPr>
            <p:cNvSpPr/>
            <p:nvPr/>
          </p:nvSpPr>
          <p:spPr>
            <a:xfrm>
              <a:off x="8703821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9780146" y="1443556"/>
              <a:ext cx="782304" cy="68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52D3FE3-76FC-44C7-B63A-081AE99D53D3}"/>
                </a:ext>
              </a:extLst>
            </p:cNvPr>
            <p:cNvSpPr txBox="1"/>
            <p:nvPr/>
          </p:nvSpPr>
          <p:spPr>
            <a:xfrm>
              <a:off x="6847947" y="1160051"/>
              <a:ext cx="1299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development</a:t>
              </a:r>
              <a:endParaRPr kumimoji="1" lang="ja-JP" altLang="en-US" sz="14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25F2EBC-F646-49F4-BAEF-EF2BE9128E85}"/>
                </a:ext>
              </a:extLst>
            </p:cNvPr>
            <p:cNvSpPr txBox="1"/>
            <p:nvPr/>
          </p:nvSpPr>
          <p:spPr>
            <a:xfrm>
              <a:off x="8741564" y="1289667"/>
              <a:ext cx="1032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2533921C-B106-4D52-BF85-800F698655E5}"/>
                </a:ext>
              </a:extLst>
            </p:cNvPr>
            <p:cNvSpPr/>
            <p:nvPr/>
          </p:nvSpPr>
          <p:spPr>
            <a:xfrm>
              <a:off x="6978667" y="409222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1715896-D304-4AFB-BE77-B2313098404B}"/>
                </a:ext>
              </a:extLst>
            </p:cNvPr>
            <p:cNvSpPr txBox="1"/>
            <p:nvPr/>
          </p:nvSpPr>
          <p:spPr>
            <a:xfrm>
              <a:off x="7048986" y="459503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10719612" y="132113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9715E30-E137-4FDE-87B3-9F1D6E137286}"/>
                </a:ext>
              </a:extLst>
            </p:cNvPr>
            <p:cNvSpPr/>
            <p:nvPr/>
          </p:nvSpPr>
          <p:spPr>
            <a:xfrm>
              <a:off x="2345875" y="2570661"/>
              <a:ext cx="1076325" cy="73890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662A1D1-CBAF-4DA3-B9AE-9F3CD253DAB8}"/>
                </a:ext>
              </a:extLst>
            </p:cNvPr>
            <p:cNvSpPr txBox="1"/>
            <p:nvPr/>
          </p:nvSpPr>
          <p:spPr>
            <a:xfrm>
              <a:off x="2254912" y="2786225"/>
              <a:ext cx="1182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00F30C04-8380-4ADD-9B9E-A42EF3F6C2C7}"/>
                </a:ext>
              </a:extLst>
            </p:cNvPr>
            <p:cNvCxnSpPr>
              <a:cxnSpLocks/>
              <a:stCxn id="21" idx="3"/>
              <a:endCxn id="6" idx="2"/>
            </p:cNvCxnSpPr>
            <p:nvPr/>
          </p:nvCxnSpPr>
          <p:spPr>
            <a:xfrm flipV="1">
              <a:off x="3422200" y="1790002"/>
              <a:ext cx="4073201" cy="115011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5C4A295B-C3B6-4572-8FA1-E079D787A5DF}"/>
                </a:ext>
              </a:extLst>
            </p:cNvPr>
            <p:cNvSpPr/>
            <p:nvPr/>
          </p:nvSpPr>
          <p:spPr>
            <a:xfrm>
              <a:off x="3805102" y="107000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29" name="コネクタ: カギ線 28">
              <a:extLst>
                <a:ext uri="{FF2B5EF4-FFF2-40B4-BE49-F238E27FC236}">
                  <a16:creationId xmlns:a16="http://schemas.microsoft.com/office/drawing/2014/main" id="{335BDB6A-BECC-4D40-9AC5-4273387AEFA0}"/>
                </a:ext>
              </a:extLst>
            </p:cNvPr>
            <p:cNvCxnSpPr>
              <a:cxnSpLocks/>
              <a:stCxn id="21" idx="3"/>
              <a:endCxn id="27" idx="2"/>
            </p:cNvCxnSpPr>
            <p:nvPr/>
          </p:nvCxnSpPr>
          <p:spPr>
            <a:xfrm flipV="1">
              <a:off x="3422200" y="1867068"/>
              <a:ext cx="912492" cy="10730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 flipV="1">
              <a:off x="4864282" y="1450419"/>
              <a:ext cx="2092956" cy="18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2E7E83B3-CFA7-4685-9DD1-F398C4F4388B}"/>
                </a:ext>
              </a:extLst>
            </p:cNvPr>
            <p:cNvSpPr/>
            <p:nvPr/>
          </p:nvSpPr>
          <p:spPr>
            <a:xfrm>
              <a:off x="2292776" y="148846"/>
              <a:ext cx="1182524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F959FEB3-F7A3-485E-8B91-025516951381}"/>
                </a:ext>
              </a:extLst>
            </p:cNvPr>
            <p:cNvCxnSpPr>
              <a:cxnSpLocks/>
              <a:stCxn id="37" idx="3"/>
              <a:endCxn id="6" idx="1"/>
            </p:cNvCxnSpPr>
            <p:nvPr/>
          </p:nvCxnSpPr>
          <p:spPr>
            <a:xfrm>
              <a:off x="3475300" y="547379"/>
              <a:ext cx="3481938" cy="9030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60C0FFA-AD3A-4834-A369-F357C2A8A5B8}"/>
                </a:ext>
              </a:extLst>
            </p:cNvPr>
            <p:cNvSpPr txBox="1"/>
            <p:nvPr/>
          </p:nvSpPr>
          <p:spPr>
            <a:xfrm>
              <a:off x="3670718" y="8079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cxnSp>
          <p:nvCxnSpPr>
            <p:cNvPr id="43" name="コネクタ: カギ線 42">
              <a:extLst>
                <a:ext uri="{FF2B5EF4-FFF2-40B4-BE49-F238E27FC236}">
                  <a16:creationId xmlns:a16="http://schemas.microsoft.com/office/drawing/2014/main" id="{BA534EC1-423B-48C8-9DD3-046BC802DA52}"/>
                </a:ext>
              </a:extLst>
            </p:cNvPr>
            <p:cNvCxnSpPr>
              <a:cxnSpLocks/>
              <a:stCxn id="21" idx="0"/>
              <a:endCxn id="37" idx="2"/>
            </p:cNvCxnSpPr>
            <p:nvPr/>
          </p:nvCxnSpPr>
          <p:spPr>
            <a:xfrm rot="5400000" flipH="1" flipV="1">
              <a:off x="2071664" y="1758287"/>
              <a:ext cx="1624749" cy="127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184E61F-2F91-46A8-868E-F5C506E7D6D1}"/>
                </a:ext>
              </a:extLst>
            </p:cNvPr>
            <p:cNvSpPr txBox="1"/>
            <p:nvPr/>
          </p:nvSpPr>
          <p:spPr>
            <a:xfrm>
              <a:off x="2846174" y="196714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DC27636-D8A2-48C3-B1CA-69FE1B715BAA}"/>
                </a:ext>
              </a:extLst>
            </p:cNvPr>
            <p:cNvSpPr txBox="1"/>
            <p:nvPr/>
          </p:nvSpPr>
          <p:spPr>
            <a:xfrm>
              <a:off x="4938902" y="1489675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EB21294-06D1-40DA-B4E3-493FA2AEA1E2}"/>
                </a:ext>
              </a:extLst>
            </p:cNvPr>
            <p:cNvSpPr txBox="1"/>
            <p:nvPr/>
          </p:nvSpPr>
          <p:spPr>
            <a:xfrm>
              <a:off x="4315874" y="2197075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B9DB79D-596D-4813-811F-26D4727C54B5}"/>
                </a:ext>
              </a:extLst>
            </p:cNvPr>
            <p:cNvSpPr txBox="1"/>
            <p:nvPr/>
          </p:nvSpPr>
          <p:spPr>
            <a:xfrm>
              <a:off x="5788376" y="244945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E34EAE4-F36A-4C4C-BA7F-7E7B992E0DBE}"/>
                </a:ext>
              </a:extLst>
            </p:cNvPr>
            <p:cNvSpPr txBox="1"/>
            <p:nvPr/>
          </p:nvSpPr>
          <p:spPr>
            <a:xfrm>
              <a:off x="8694977" y="222526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F564B64-B02E-4445-977E-DF6C97C52816}"/>
              </a:ext>
            </a:extLst>
          </p:cNvPr>
          <p:cNvGrpSpPr/>
          <p:nvPr/>
        </p:nvGrpSpPr>
        <p:grpSpPr>
          <a:xfrm>
            <a:off x="279221" y="3286215"/>
            <a:ext cx="11259541" cy="3241329"/>
            <a:chOff x="279221" y="3286215"/>
            <a:chExt cx="11259541" cy="3241329"/>
          </a:xfrm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D2AA8514-684A-4F8D-B027-1A4695FE4047}"/>
                </a:ext>
              </a:extLst>
            </p:cNvPr>
            <p:cNvSpPr/>
            <p:nvPr/>
          </p:nvSpPr>
          <p:spPr>
            <a:xfrm>
              <a:off x="8563523" y="3300775"/>
              <a:ext cx="1582371" cy="2446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83958B1-55C9-4AEA-97E4-C39A2B88DA40}"/>
                </a:ext>
              </a:extLst>
            </p:cNvPr>
            <p:cNvSpPr txBox="1"/>
            <p:nvPr/>
          </p:nvSpPr>
          <p:spPr>
            <a:xfrm>
              <a:off x="279221" y="4216271"/>
              <a:ext cx="193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2: Self brand</a:t>
              </a:r>
            </a:p>
            <a:p>
              <a:r>
                <a:rPr kumimoji="1" lang="en-US" altLang="ja-JP" dirty="0"/>
                <a:t>(Contract dev.)</a:t>
              </a: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852FEEDE-32B4-480F-9411-E99CE4418373}"/>
                </a:ext>
              </a:extLst>
            </p:cNvPr>
            <p:cNvSpPr/>
            <p:nvPr/>
          </p:nvSpPr>
          <p:spPr>
            <a:xfrm>
              <a:off x="10462437" y="469539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608802E-6ACA-4302-B8E3-5A7899B05897}"/>
                </a:ext>
              </a:extLst>
            </p:cNvPr>
            <p:cNvCxnSpPr>
              <a:cxnSpLocks/>
              <a:stCxn id="66" idx="3"/>
              <a:endCxn id="53" idx="1"/>
            </p:cNvCxnSpPr>
            <p:nvPr/>
          </p:nvCxnSpPr>
          <p:spPr>
            <a:xfrm>
              <a:off x="7027906" y="4921706"/>
              <a:ext cx="1816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6F493954-B609-42E0-901F-92FE56BE96E5}"/>
                </a:ext>
              </a:extLst>
            </p:cNvPr>
            <p:cNvSpPr/>
            <p:nvPr/>
          </p:nvSpPr>
          <p:spPr>
            <a:xfrm>
              <a:off x="8844264" y="4532091"/>
              <a:ext cx="1076325" cy="7076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DA921F58-50D4-46F0-A5E5-A4F53D7BEE31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>
              <a:off x="9920589" y="4885893"/>
              <a:ext cx="541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8A55CF4-2797-47AB-8B81-1B11C3C28041}"/>
                </a:ext>
              </a:extLst>
            </p:cNvPr>
            <p:cNvSpPr txBox="1"/>
            <p:nvPr/>
          </p:nvSpPr>
          <p:spPr>
            <a:xfrm>
              <a:off x="8844264" y="455237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15B0128-137E-4365-A037-9AF7A295DC19}"/>
                </a:ext>
              </a:extLst>
            </p:cNvPr>
            <p:cNvSpPr txBox="1"/>
            <p:nvPr/>
          </p:nvSpPr>
          <p:spPr>
            <a:xfrm>
              <a:off x="10562450" y="4740171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5EB0D9C-A467-4184-8FCC-CF925362401A}"/>
                </a:ext>
              </a:extLst>
            </p:cNvPr>
            <p:cNvSpPr/>
            <p:nvPr/>
          </p:nvSpPr>
          <p:spPr>
            <a:xfrm>
              <a:off x="2746284" y="5873471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90174D8-2103-4DBF-8A91-E4EC954F5871}"/>
                </a:ext>
              </a:extLst>
            </p:cNvPr>
            <p:cNvSpPr txBox="1"/>
            <p:nvPr/>
          </p:nvSpPr>
          <p:spPr>
            <a:xfrm>
              <a:off x="2664806" y="6053592"/>
              <a:ext cx="1118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10D3A783-0094-4DFB-9BC9-4DD199536917}"/>
                </a:ext>
              </a:extLst>
            </p:cNvPr>
            <p:cNvCxnSpPr>
              <a:cxnSpLocks/>
              <a:stCxn id="57" idx="3"/>
              <a:endCxn id="66" idx="2"/>
            </p:cNvCxnSpPr>
            <p:nvPr/>
          </p:nvCxnSpPr>
          <p:spPr>
            <a:xfrm flipV="1">
              <a:off x="3822609" y="5320239"/>
              <a:ext cx="2583519" cy="8802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7D9CBD88-2440-414C-B017-04395B36C75E}"/>
                </a:ext>
              </a:extLst>
            </p:cNvPr>
            <p:cNvSpPr/>
            <p:nvPr/>
          </p:nvSpPr>
          <p:spPr>
            <a:xfrm>
              <a:off x="2753682" y="4539437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2A79BEFA-12F3-4198-BDED-29552C895126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rot="16200000" flipV="1">
              <a:off x="3015376" y="5604399"/>
              <a:ext cx="536968" cy="11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F1711F6-B005-4615-96B4-1E1F8D31979B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3812862" y="4921706"/>
              <a:ext cx="1971488" cy="16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A3967FCF-A1E5-4675-B432-410DF2FF4B63}"/>
                </a:ext>
              </a:extLst>
            </p:cNvPr>
            <p:cNvSpPr/>
            <p:nvPr/>
          </p:nvSpPr>
          <p:spPr>
            <a:xfrm>
              <a:off x="5784350" y="4523173"/>
              <a:ext cx="1243556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12D032A5-24C0-48F0-ADBA-73C62D86BAB9}"/>
                </a:ext>
              </a:extLst>
            </p:cNvPr>
            <p:cNvSpPr/>
            <p:nvPr/>
          </p:nvSpPr>
          <p:spPr>
            <a:xfrm>
              <a:off x="8817822" y="3767417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300888D-7729-4421-BC3F-18B97C9037E6}"/>
                </a:ext>
              </a:extLst>
            </p:cNvPr>
            <p:cNvSpPr txBox="1"/>
            <p:nvPr/>
          </p:nvSpPr>
          <p:spPr>
            <a:xfrm>
              <a:off x="8888141" y="381769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5EDF436-7DF3-4F07-91F2-76F1E0D2169B}"/>
                </a:ext>
              </a:extLst>
            </p:cNvPr>
            <p:cNvSpPr txBox="1"/>
            <p:nvPr/>
          </p:nvSpPr>
          <p:spPr>
            <a:xfrm>
              <a:off x="3975922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6E686D6-3AA1-4E01-9032-5394BFE4BB89}"/>
                </a:ext>
              </a:extLst>
            </p:cNvPr>
            <p:cNvSpPr txBox="1"/>
            <p:nvPr/>
          </p:nvSpPr>
          <p:spPr>
            <a:xfrm>
              <a:off x="3308323" y="536732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D47C2AE-5EC1-4959-94E9-43D5F97BD9F2}"/>
                </a:ext>
              </a:extLst>
            </p:cNvPr>
            <p:cNvSpPr txBox="1"/>
            <p:nvPr/>
          </p:nvSpPr>
          <p:spPr>
            <a:xfrm>
              <a:off x="4862970" y="5747164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B65E65D-A53A-43ED-959C-0CAF745EED49}"/>
                </a:ext>
              </a:extLst>
            </p:cNvPr>
            <p:cNvSpPr txBox="1"/>
            <p:nvPr/>
          </p:nvSpPr>
          <p:spPr>
            <a:xfrm>
              <a:off x="7025416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F1C1D36C-E2DF-4F46-B7D0-7E8E48CAD991}"/>
                </a:ext>
              </a:extLst>
            </p:cNvPr>
            <p:cNvSpPr txBox="1"/>
            <p:nvPr/>
          </p:nvSpPr>
          <p:spPr>
            <a:xfrm>
              <a:off x="8776625" y="3286215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DE1953-D305-4A24-A009-F745EB46817F}"/>
              </a:ext>
            </a:extLst>
          </p:cNvPr>
          <p:cNvGrpSpPr/>
          <p:nvPr/>
        </p:nvGrpSpPr>
        <p:grpSpPr>
          <a:xfrm>
            <a:off x="242890" y="477601"/>
            <a:ext cx="10572638" cy="3012465"/>
            <a:chOff x="242890" y="477601"/>
            <a:chExt cx="10572638" cy="3012465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105416" y="477601"/>
              <a:ext cx="3357564" cy="19504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242890" y="864675"/>
              <a:ext cx="198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3: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SoC + SDK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9739203" y="146067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89" idx="3"/>
              <a:endCxn id="7" idx="1"/>
            </p:cNvCxnSpPr>
            <p:nvPr/>
          </p:nvCxnSpPr>
          <p:spPr>
            <a:xfrm>
              <a:off x="9151034" y="1651173"/>
              <a:ext cx="5881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9839216" y="155300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52" idx="3"/>
              <a:endCxn id="77" idx="1"/>
            </p:cNvCxnSpPr>
            <p:nvPr/>
          </p:nvCxnSpPr>
          <p:spPr>
            <a:xfrm>
              <a:off x="4229270" y="1666495"/>
              <a:ext cx="2099869" cy="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171C2C0D-BF25-4B25-A303-6E064EB2BE1E}"/>
                </a:ext>
              </a:extLst>
            </p:cNvPr>
            <p:cNvSpPr/>
            <p:nvPr/>
          </p:nvSpPr>
          <p:spPr>
            <a:xfrm>
              <a:off x="3170090" y="126796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SoC Vendor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DC01C3ED-8A00-4A8D-9826-C03AD4E918D2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3351490" y="2446223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348251A-C659-4426-9A26-386E74FD1A67}"/>
                </a:ext>
              </a:extLst>
            </p:cNvPr>
            <p:cNvSpPr/>
            <p:nvPr/>
          </p:nvSpPr>
          <p:spPr>
            <a:xfrm>
              <a:off x="3203096" y="2835993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3954FF9-05EE-4D7F-93D5-5B2D346D14DA}"/>
                </a:ext>
              </a:extLst>
            </p:cNvPr>
            <p:cNvSpPr txBox="1"/>
            <p:nvPr/>
          </p:nvSpPr>
          <p:spPr>
            <a:xfrm>
              <a:off x="3163558" y="2977085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FD68945-4AD3-4065-835E-6774D01CB7B0}"/>
                </a:ext>
              </a:extLst>
            </p:cNvPr>
            <p:cNvSpPr txBox="1"/>
            <p:nvPr/>
          </p:nvSpPr>
          <p:spPr>
            <a:xfrm>
              <a:off x="2697381" y="2163021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3AD4C06-F22A-4913-8BFA-60C151862847}"/>
                </a:ext>
              </a:extLst>
            </p:cNvPr>
            <p:cNvSpPr txBox="1"/>
            <p:nvPr/>
          </p:nvSpPr>
          <p:spPr>
            <a:xfrm>
              <a:off x="4339529" y="960429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SoC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F1B03C1-99D4-4AF6-8B5F-AA9A9BC556DD}"/>
                </a:ext>
              </a:extLst>
            </p:cNvPr>
            <p:cNvSpPr/>
            <p:nvPr/>
          </p:nvSpPr>
          <p:spPr>
            <a:xfrm>
              <a:off x="6329139" y="1253728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EDF045C-58A3-45BA-AB19-0EC53CFAA3B3}"/>
                </a:ext>
              </a:extLst>
            </p:cNvPr>
            <p:cNvCxnSpPr>
              <a:cxnSpLocks/>
              <a:stCxn id="77" idx="3"/>
              <a:endCxn id="89" idx="1"/>
            </p:cNvCxnSpPr>
            <p:nvPr/>
          </p:nvCxnSpPr>
          <p:spPr>
            <a:xfrm flipV="1">
              <a:off x="7405464" y="1651173"/>
              <a:ext cx="669245" cy="157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22973B3-FC4A-41BA-A99E-1E44408A4031}"/>
                </a:ext>
              </a:extLst>
            </p:cNvPr>
            <p:cNvSpPr txBox="1"/>
            <p:nvPr/>
          </p:nvSpPr>
          <p:spPr>
            <a:xfrm>
              <a:off x="6273498" y="132725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64E5E8B6-21C7-43F3-9D33-9AE019481C40}"/>
                </a:ext>
              </a:extLst>
            </p:cNvPr>
            <p:cNvSpPr/>
            <p:nvPr/>
          </p:nvSpPr>
          <p:spPr>
            <a:xfrm>
              <a:off x="8074709" y="131159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072420D8-EB02-44FD-8FD2-47831021C1D3}"/>
                </a:ext>
              </a:extLst>
            </p:cNvPr>
            <p:cNvSpPr/>
            <p:nvPr/>
          </p:nvSpPr>
          <p:spPr>
            <a:xfrm>
              <a:off x="6329139" y="53132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5A19DC38-BA4B-41D2-9BD7-46BE3A4D36B3}"/>
                </a:ext>
              </a:extLst>
            </p:cNvPr>
            <p:cNvSpPr txBox="1"/>
            <p:nvPr/>
          </p:nvSpPr>
          <p:spPr>
            <a:xfrm>
              <a:off x="6355011" y="634370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59ACC731-D23D-49BD-B460-AB1F6A121F6F}"/>
                </a:ext>
              </a:extLst>
            </p:cNvPr>
            <p:cNvSpPr txBox="1"/>
            <p:nvPr/>
          </p:nvSpPr>
          <p:spPr>
            <a:xfrm>
              <a:off x="8125040" y="1473240"/>
              <a:ext cx="1024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4BC1435-6775-49FF-B8E8-809716D6FC3A}"/>
              </a:ext>
            </a:extLst>
          </p:cNvPr>
          <p:cNvSpPr txBox="1"/>
          <p:nvPr/>
        </p:nvSpPr>
        <p:spPr>
          <a:xfrm>
            <a:off x="8193620" y="460497"/>
            <a:ext cx="108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organization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BE218E-AB2A-4685-9DEB-E8A009AC3BDA}"/>
              </a:ext>
            </a:extLst>
          </p:cNvPr>
          <p:cNvGrpSpPr/>
          <p:nvPr/>
        </p:nvGrpSpPr>
        <p:grpSpPr>
          <a:xfrm>
            <a:off x="238532" y="3948502"/>
            <a:ext cx="10576996" cy="2562693"/>
            <a:chOff x="238532" y="3948502"/>
            <a:chExt cx="10576996" cy="2562693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FF169C97-1BB8-49C5-A0DA-1495E98D6FF0}"/>
                </a:ext>
              </a:extLst>
            </p:cNvPr>
            <p:cNvSpPr/>
            <p:nvPr/>
          </p:nvSpPr>
          <p:spPr>
            <a:xfrm>
              <a:off x="6584362" y="4013810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8EE265B-EDB5-474F-8699-9324064DD208}"/>
                </a:ext>
              </a:extLst>
            </p:cNvPr>
            <p:cNvSpPr txBox="1"/>
            <p:nvPr/>
          </p:nvSpPr>
          <p:spPr>
            <a:xfrm>
              <a:off x="238532" y="4178297"/>
              <a:ext cx="23403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4: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ODM +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w/o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internal dev.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DC4A5684-3013-4BEB-8661-975FBF66879A}"/>
                </a:ext>
              </a:extLst>
            </p:cNvPr>
            <p:cNvSpPr/>
            <p:nvPr/>
          </p:nvSpPr>
          <p:spPr>
            <a:xfrm>
              <a:off x="9739203" y="446792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E91D2BD0-BF66-4151-834E-3EC07E3709C7}"/>
                </a:ext>
              </a:extLst>
            </p:cNvPr>
            <p:cNvSpPr/>
            <p:nvPr/>
          </p:nvSpPr>
          <p:spPr>
            <a:xfrm>
              <a:off x="7132938" y="4256279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EBD61D4-CED5-4DD1-B711-3BF5B27F8795}"/>
                </a:ext>
              </a:extLst>
            </p:cNvPr>
            <p:cNvCxnSpPr>
              <a:cxnSpLocks/>
              <a:stCxn id="74" idx="3"/>
              <a:endCxn id="72" idx="1"/>
            </p:cNvCxnSpPr>
            <p:nvPr/>
          </p:nvCxnSpPr>
          <p:spPr>
            <a:xfrm flipV="1">
              <a:off x="8209263" y="4658423"/>
              <a:ext cx="1529940" cy="11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75FC13D2-D1FE-4304-8CC8-652D21E33FBF}"/>
                </a:ext>
              </a:extLst>
            </p:cNvPr>
            <p:cNvSpPr/>
            <p:nvPr/>
          </p:nvSpPr>
          <p:spPr>
            <a:xfrm>
              <a:off x="7132938" y="5362998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2A3F62A-14E5-447E-B2C1-8B5803E91601}"/>
                </a:ext>
              </a:extLst>
            </p:cNvPr>
            <p:cNvSpPr txBox="1"/>
            <p:nvPr/>
          </p:nvSpPr>
          <p:spPr>
            <a:xfrm>
              <a:off x="9839216" y="456025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74802B53-DF84-466E-AA0C-C1EAE3427CBC}"/>
                </a:ext>
              </a:extLst>
            </p:cNvPr>
            <p:cNvCxnSpPr>
              <a:cxnSpLocks/>
              <a:stCxn id="41" idx="0"/>
              <a:endCxn id="91" idx="2"/>
            </p:cNvCxnSpPr>
            <p:nvPr/>
          </p:nvCxnSpPr>
          <p:spPr>
            <a:xfrm rot="16200000" flipV="1">
              <a:off x="3342074" y="5467352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5DC7737-CAC6-4E8E-BF90-839027228F8E}"/>
                </a:ext>
              </a:extLst>
            </p:cNvPr>
            <p:cNvCxnSpPr>
              <a:cxnSpLocks/>
              <a:stCxn id="91" idx="3"/>
              <a:endCxn id="74" idx="1"/>
            </p:cNvCxnSpPr>
            <p:nvPr/>
          </p:nvCxnSpPr>
          <p:spPr>
            <a:xfrm flipV="1">
              <a:off x="4252860" y="4669432"/>
              <a:ext cx="2880078" cy="181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B94DC2EB-9E0C-4D05-B299-35B2369C09E8}"/>
                </a:ext>
              </a:extLst>
            </p:cNvPr>
            <p:cNvSpPr/>
            <p:nvPr/>
          </p:nvSpPr>
          <p:spPr>
            <a:xfrm>
              <a:off x="3193680" y="4289090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ODM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3726A84-103F-4D95-8232-2B2890196223}"/>
                </a:ext>
              </a:extLst>
            </p:cNvPr>
            <p:cNvSpPr/>
            <p:nvPr/>
          </p:nvSpPr>
          <p:spPr>
            <a:xfrm>
              <a:off x="3193680" y="5857122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7B15A8C-5830-44ED-8BD0-F53C98C7C76B}"/>
                </a:ext>
              </a:extLst>
            </p:cNvPr>
            <p:cNvSpPr txBox="1"/>
            <p:nvPr/>
          </p:nvSpPr>
          <p:spPr>
            <a:xfrm>
              <a:off x="3154142" y="5998214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7D52546-1EA6-49B5-A1B3-07668F95189A}"/>
                </a:ext>
              </a:extLst>
            </p:cNvPr>
            <p:cNvSpPr txBox="1"/>
            <p:nvPr/>
          </p:nvSpPr>
          <p:spPr>
            <a:xfrm>
              <a:off x="2632204" y="520535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12AE6BA3-E9F1-486A-8DDF-C352D046B138}"/>
                </a:ext>
              </a:extLst>
            </p:cNvPr>
            <p:cNvSpPr txBox="1"/>
            <p:nvPr/>
          </p:nvSpPr>
          <p:spPr>
            <a:xfrm>
              <a:off x="4567677" y="3960091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0E7D676-4DE7-44AC-9B31-D90A973A34D7}"/>
                </a:ext>
              </a:extLst>
            </p:cNvPr>
            <p:cNvSpPr txBox="1"/>
            <p:nvPr/>
          </p:nvSpPr>
          <p:spPr>
            <a:xfrm>
              <a:off x="7097045" y="4314700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60FC5D6-057D-4EF6-A1BD-796DCA7A497C}"/>
                </a:ext>
              </a:extLst>
            </p:cNvPr>
            <p:cNvSpPr txBox="1"/>
            <p:nvPr/>
          </p:nvSpPr>
          <p:spPr>
            <a:xfrm>
              <a:off x="7184684" y="5536036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DB60D83-AEA0-4312-8914-E4E875E780EF}"/>
                </a:ext>
              </a:extLst>
            </p:cNvPr>
            <p:cNvSpPr txBox="1"/>
            <p:nvPr/>
          </p:nvSpPr>
          <p:spPr>
            <a:xfrm>
              <a:off x="7105630" y="3948502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5569FEA-2507-4E06-B925-75BE50D18C94}"/>
              </a:ext>
            </a:extLst>
          </p:cNvPr>
          <p:cNvGrpSpPr/>
          <p:nvPr/>
        </p:nvGrpSpPr>
        <p:grpSpPr>
          <a:xfrm>
            <a:off x="238533" y="563274"/>
            <a:ext cx="10591340" cy="2431897"/>
            <a:chOff x="238533" y="563274"/>
            <a:chExt cx="10591340" cy="2431897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9220840-4717-423F-9AA6-F903FB1F8CE1}"/>
                </a:ext>
              </a:extLst>
            </p:cNvPr>
            <p:cNvSpPr/>
            <p:nvPr/>
          </p:nvSpPr>
          <p:spPr>
            <a:xfrm>
              <a:off x="6921942" y="628582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7AC541E-7D7B-453C-AC08-9ECCBC3A1BE4}"/>
                </a:ext>
              </a:extLst>
            </p:cNvPr>
            <p:cNvSpPr txBox="1"/>
            <p:nvPr/>
          </p:nvSpPr>
          <p:spPr>
            <a:xfrm>
              <a:off x="238533" y="834203"/>
              <a:ext cx="191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Case</a:t>
              </a: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CE-5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System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Solution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Business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0D4DB4E-B355-4574-9C51-47B682FE940B}"/>
                </a:ext>
              </a:extLst>
            </p:cNvPr>
            <p:cNvSpPr/>
            <p:nvPr/>
          </p:nvSpPr>
          <p:spPr>
            <a:xfrm>
              <a:off x="9753548" y="1116737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B1D146A-5D98-49E7-B34D-BCE33A9A3D36}"/>
                </a:ext>
              </a:extLst>
            </p:cNvPr>
            <p:cNvSpPr txBox="1"/>
            <p:nvPr/>
          </p:nvSpPr>
          <p:spPr>
            <a:xfrm>
              <a:off x="9852638" y="1202918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End 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F1C22B8-9429-4C07-B3EB-0236F117E214}"/>
                </a:ext>
              </a:extLst>
            </p:cNvPr>
            <p:cNvSpPr/>
            <p:nvPr/>
          </p:nvSpPr>
          <p:spPr>
            <a:xfrm>
              <a:off x="3362955" y="2572859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5E46E5C-905B-4405-A992-3841654DFA67}"/>
                </a:ext>
              </a:extLst>
            </p:cNvPr>
            <p:cNvSpPr txBox="1"/>
            <p:nvPr/>
          </p:nvSpPr>
          <p:spPr>
            <a:xfrm>
              <a:off x="3453443" y="2619025"/>
              <a:ext cx="98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B202408-3598-44FE-893B-7B024D981CD4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rot="5400000" flipH="1" flipV="1">
              <a:off x="3475966" y="2149820"/>
              <a:ext cx="938411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814FFC7-4A76-4824-9DA9-67D709562D53}"/>
                </a:ext>
              </a:extLst>
            </p:cNvPr>
            <p:cNvCxnSpPr>
              <a:cxnSpLocks/>
              <a:stCxn id="19" idx="3"/>
              <a:endCxn id="45" idx="1"/>
            </p:cNvCxnSpPr>
            <p:nvPr/>
          </p:nvCxnSpPr>
          <p:spPr>
            <a:xfrm>
              <a:off x="4600027" y="1282081"/>
              <a:ext cx="2870491" cy="2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213E9BF3-6B09-483E-AAC7-F2091021DEBB}"/>
                </a:ext>
              </a:extLst>
            </p:cNvPr>
            <p:cNvSpPr/>
            <p:nvPr/>
          </p:nvSpPr>
          <p:spPr>
            <a:xfrm>
              <a:off x="3290314" y="883548"/>
              <a:ext cx="1309713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Hardware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Product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company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EBF30F5-1F57-46BA-84A5-4457403ED3D3}"/>
                </a:ext>
              </a:extLst>
            </p:cNvPr>
            <p:cNvSpPr txBox="1"/>
            <p:nvPr/>
          </p:nvSpPr>
          <p:spPr>
            <a:xfrm>
              <a:off x="4955621" y="668071"/>
              <a:ext cx="171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 incl. software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256F41D-28AF-48F6-BB17-45D26771265F}"/>
                </a:ext>
              </a:extLst>
            </p:cNvPr>
            <p:cNvSpPr txBox="1"/>
            <p:nvPr/>
          </p:nvSpPr>
          <p:spPr>
            <a:xfrm>
              <a:off x="310718" y="1525741"/>
              <a:ext cx="3694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System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integration</a:t>
              </a:r>
            </a:p>
            <a:p>
              <a:r>
                <a:rPr kumimoji="1" lang="en-US" altLang="ja-JP" sz="1400" dirty="0"/>
                <a:t>Software,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service,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09939F9-A4A4-4CF2-B369-8F60497A0D62}"/>
                </a:ext>
              </a:extLst>
            </p:cNvPr>
            <p:cNvSpPr txBox="1"/>
            <p:nvPr/>
          </p:nvSpPr>
          <p:spPr>
            <a:xfrm>
              <a:off x="4005450" y="192887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8F10364B-4E7D-49EF-8B45-E96DBF232248}"/>
                </a:ext>
              </a:extLst>
            </p:cNvPr>
            <p:cNvSpPr/>
            <p:nvPr/>
          </p:nvSpPr>
          <p:spPr>
            <a:xfrm>
              <a:off x="7470518" y="871051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1976590-A7B6-469D-8375-22703ABB8BF0}"/>
                </a:ext>
              </a:extLst>
            </p:cNvPr>
            <p:cNvSpPr/>
            <p:nvPr/>
          </p:nvSpPr>
          <p:spPr>
            <a:xfrm>
              <a:off x="7470518" y="1977770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2D12C28-068E-4FD3-9595-6C3836F4B7AF}"/>
                </a:ext>
              </a:extLst>
            </p:cNvPr>
            <p:cNvSpPr txBox="1"/>
            <p:nvPr/>
          </p:nvSpPr>
          <p:spPr>
            <a:xfrm>
              <a:off x="7403463" y="926388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integration/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3E3762-3F2B-4D77-B167-FE1F2C42C456}"/>
                </a:ext>
              </a:extLst>
            </p:cNvPr>
            <p:cNvSpPr txBox="1"/>
            <p:nvPr/>
          </p:nvSpPr>
          <p:spPr>
            <a:xfrm>
              <a:off x="7522264" y="215080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A566A6A-D9B9-4B6A-B588-C41A5DDF3EB2}"/>
                </a:ext>
              </a:extLst>
            </p:cNvPr>
            <p:cNvSpPr txBox="1"/>
            <p:nvPr/>
          </p:nvSpPr>
          <p:spPr>
            <a:xfrm>
              <a:off x="7443210" y="563274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B2B0D59-04B9-4C39-ADFE-1751E141339A}"/>
                </a:ext>
              </a:extLst>
            </p:cNvPr>
            <p:cNvCxnSpPr>
              <a:cxnSpLocks/>
              <a:stCxn id="45" idx="3"/>
              <a:endCxn id="5" idx="1"/>
            </p:cNvCxnSpPr>
            <p:nvPr/>
          </p:nvCxnSpPr>
          <p:spPr>
            <a:xfrm>
              <a:off x="8546843" y="1284204"/>
              <a:ext cx="1206705" cy="23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0A2DA8-9E5B-4D3F-B422-D39507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95DC6-D4EC-4D5C-9612-B4D7D79D8194}"/>
              </a:ext>
            </a:extLst>
          </p:cNvPr>
          <p:cNvSpPr txBox="1"/>
          <p:nvPr/>
        </p:nvSpPr>
        <p:spPr>
          <a:xfrm>
            <a:off x="329975" y="107039"/>
            <a:ext cx="197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自社開発</a:t>
            </a:r>
            <a:endParaRPr kumimoji="1" lang="en-US" altLang="ja-JP" sz="24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 Party</a:t>
            </a:r>
            <a:r>
              <a:rPr kumimoji="1" lang="ja-JP" altLang="en-US" sz="1600" dirty="0"/>
              <a:t>ソフト、業務委託ありケース）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D6F60-4920-4F21-A9D2-16CC6D99846B}"/>
              </a:ext>
            </a:extLst>
          </p:cNvPr>
          <p:cNvSpPr/>
          <p:nvPr/>
        </p:nvSpPr>
        <p:spPr>
          <a:xfrm>
            <a:off x="6399167" y="2203583"/>
            <a:ext cx="1435967" cy="170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5F64A9-ACD1-449B-B2B8-B91F2B936812}"/>
              </a:ext>
            </a:extLst>
          </p:cNvPr>
          <p:cNvSpPr/>
          <p:nvPr/>
        </p:nvSpPr>
        <p:spPr>
          <a:xfrm>
            <a:off x="9978959" y="2151329"/>
            <a:ext cx="992615" cy="1918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402F87-3765-4DD1-9BEF-477DACC26F8C}"/>
              </a:ext>
            </a:extLst>
          </p:cNvPr>
          <p:cNvSpPr/>
          <p:nvPr/>
        </p:nvSpPr>
        <p:spPr>
          <a:xfrm>
            <a:off x="8446226" y="163149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50662-4ACF-479F-8BB1-8837F5B1F6D5}"/>
              </a:ext>
            </a:extLst>
          </p:cNvPr>
          <p:cNvSpPr txBox="1"/>
          <p:nvPr/>
        </p:nvSpPr>
        <p:spPr>
          <a:xfrm>
            <a:off x="8555221" y="164437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E78C84-F873-412D-B2AF-51F2684D1F5C}"/>
              </a:ext>
            </a:extLst>
          </p:cNvPr>
          <p:cNvSpPr/>
          <p:nvPr/>
        </p:nvSpPr>
        <p:spPr>
          <a:xfrm>
            <a:off x="7622406" y="11733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F8F2AF-6F73-4B2E-BEC5-31BAA706C0FA}"/>
              </a:ext>
            </a:extLst>
          </p:cNvPr>
          <p:cNvSpPr txBox="1"/>
          <p:nvPr/>
        </p:nvSpPr>
        <p:spPr>
          <a:xfrm>
            <a:off x="7681245" y="118364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73FA5-2408-44FE-A1F1-FFD422327F0C}"/>
              </a:ext>
            </a:extLst>
          </p:cNvPr>
          <p:cNvSpPr txBox="1"/>
          <p:nvPr/>
        </p:nvSpPr>
        <p:spPr>
          <a:xfrm>
            <a:off x="10121987" y="2972093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エンド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5A7A91-D1E9-4A82-BC08-6D280A203620}"/>
              </a:ext>
            </a:extLst>
          </p:cNvPr>
          <p:cNvSpPr/>
          <p:nvPr/>
        </p:nvSpPr>
        <p:spPr>
          <a:xfrm>
            <a:off x="1053744" y="6400801"/>
            <a:ext cx="6566262" cy="402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E4557-0902-4DF4-99FA-E85E7DD45F52}"/>
              </a:ext>
            </a:extLst>
          </p:cNvPr>
          <p:cNvSpPr txBox="1"/>
          <p:nvPr/>
        </p:nvSpPr>
        <p:spPr>
          <a:xfrm>
            <a:off x="3850347" y="6445253"/>
            <a:ext cx="13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Community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26C15DD-55FC-42FC-B189-29DD64CDEEE0}"/>
              </a:ext>
            </a:extLst>
          </p:cNvPr>
          <p:cNvCxnSpPr>
            <a:cxnSpLocks/>
            <a:stCxn id="110" idx="0"/>
            <a:endCxn id="4" idx="2"/>
          </p:cNvCxnSpPr>
          <p:nvPr/>
        </p:nvCxnSpPr>
        <p:spPr>
          <a:xfrm rot="5400000" flipH="1" flipV="1">
            <a:off x="4736716" y="4060724"/>
            <a:ext cx="2537403" cy="22234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E0EE1-81B1-4A59-8A2E-BAEA2A73104D}"/>
              </a:ext>
            </a:extLst>
          </p:cNvPr>
          <p:cNvSpPr/>
          <p:nvPr/>
        </p:nvSpPr>
        <p:spPr>
          <a:xfrm>
            <a:off x="3929523" y="1060703"/>
            <a:ext cx="5649901" cy="495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67C1CB-5B76-4607-959F-12AFE0A8C642}"/>
              </a:ext>
            </a:extLst>
          </p:cNvPr>
          <p:cNvSpPr/>
          <p:nvPr/>
        </p:nvSpPr>
        <p:spPr>
          <a:xfrm>
            <a:off x="1370392" y="2122650"/>
            <a:ext cx="1544012" cy="17484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ソフトウェア供給者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C597CCE-39F1-4B65-AF67-D1B3E44B446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789" y="4038714"/>
            <a:ext cx="2529697" cy="21944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9764D5-6275-44D0-9FA6-586F284915D6}"/>
              </a:ext>
            </a:extLst>
          </p:cNvPr>
          <p:cNvCxnSpPr>
            <a:cxnSpLocks/>
          </p:cNvCxnSpPr>
          <p:nvPr/>
        </p:nvCxnSpPr>
        <p:spPr>
          <a:xfrm>
            <a:off x="2914404" y="2592988"/>
            <a:ext cx="3484763" cy="4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448C0A-5E62-4172-9D11-66C9D940BEC5}"/>
              </a:ext>
            </a:extLst>
          </p:cNvPr>
          <p:cNvSpPr txBox="1"/>
          <p:nvPr/>
        </p:nvSpPr>
        <p:spPr>
          <a:xfrm>
            <a:off x="3220210" y="224910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納入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配布許諾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83DCF-98CD-47EB-A78B-C4C1A4F0EB79}"/>
              </a:ext>
            </a:extLst>
          </p:cNvPr>
          <p:cNvSpPr txBox="1"/>
          <p:nvPr/>
        </p:nvSpPr>
        <p:spPr>
          <a:xfrm>
            <a:off x="2293487" y="475786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C5B2B4-E0E5-43B5-8D74-8298E11EE11E}"/>
              </a:ext>
            </a:extLst>
          </p:cNvPr>
          <p:cNvSpPr txBox="1"/>
          <p:nvPr/>
        </p:nvSpPr>
        <p:spPr>
          <a:xfrm>
            <a:off x="6485809" y="32715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ソフト設計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8E1B51-0566-434D-BFAB-8E85CDB05961}"/>
              </a:ext>
            </a:extLst>
          </p:cNvPr>
          <p:cNvCxnSpPr>
            <a:cxnSpLocks/>
          </p:cNvCxnSpPr>
          <p:nvPr/>
        </p:nvCxnSpPr>
        <p:spPr>
          <a:xfrm>
            <a:off x="4686077" y="1899317"/>
            <a:ext cx="0" cy="65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0A6E2D-F59F-4854-93E9-6E97017B9463}"/>
              </a:ext>
            </a:extLst>
          </p:cNvPr>
          <p:cNvSpPr txBox="1"/>
          <p:nvPr/>
        </p:nvSpPr>
        <p:spPr>
          <a:xfrm>
            <a:off x="4217146" y="1080198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ja-JP" altLang="en-US" sz="1600" dirty="0"/>
              <a:t>契約担当（業務委託、ライセンス契約）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A0DDE6-9A93-4801-94E2-3622152183EA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392917" y="4869181"/>
            <a:ext cx="492829" cy="3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2344AB-AADE-434B-8FF8-EA85D96939D0}"/>
              </a:ext>
            </a:extLst>
          </p:cNvPr>
          <p:cNvSpPr txBox="1"/>
          <p:nvPr/>
        </p:nvSpPr>
        <p:spPr>
          <a:xfrm>
            <a:off x="7885746" y="49212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512C2FD-890A-4B32-AD1A-A6DA4A5FDF07}"/>
              </a:ext>
            </a:extLst>
          </p:cNvPr>
          <p:cNvSpPr txBox="1"/>
          <p:nvPr/>
        </p:nvSpPr>
        <p:spPr>
          <a:xfrm>
            <a:off x="8223887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223107-FFF5-40D1-9180-76AC7114EF08}"/>
              </a:ext>
            </a:extLst>
          </p:cNvPr>
          <p:cNvSpPr txBox="1"/>
          <p:nvPr/>
        </p:nvSpPr>
        <p:spPr>
          <a:xfrm>
            <a:off x="1219017" y="1212719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業務委託先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ライセンサー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BA6969-10E4-4615-B091-CE3F8F22688C}"/>
              </a:ext>
            </a:extLst>
          </p:cNvPr>
          <p:cNvCxnSpPr>
            <a:cxnSpLocks/>
          </p:cNvCxnSpPr>
          <p:nvPr/>
        </p:nvCxnSpPr>
        <p:spPr>
          <a:xfrm>
            <a:off x="2918751" y="3015368"/>
            <a:ext cx="3484763" cy="41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B125BF0-E15F-496C-872E-FD7F71C1240F}"/>
              </a:ext>
            </a:extLst>
          </p:cNvPr>
          <p:cNvCxnSpPr>
            <a:cxnSpLocks/>
          </p:cNvCxnSpPr>
          <p:nvPr/>
        </p:nvCxnSpPr>
        <p:spPr>
          <a:xfrm>
            <a:off x="2923098" y="3620609"/>
            <a:ext cx="3484763" cy="4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AE8C03A-F9FE-4021-84C9-AC0BC15D47E6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727B7D-3EC2-473F-8D8D-2A34B96C8095}"/>
              </a:ext>
            </a:extLst>
          </p:cNvPr>
          <p:cNvSpPr txBox="1"/>
          <p:nvPr/>
        </p:nvSpPr>
        <p:spPr>
          <a:xfrm>
            <a:off x="6775270" y="616098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3262EB-8CF1-4D54-9BE9-CDD4A3EACCF4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ソフトウェア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C75B51B-755B-4093-ADBF-8EF521F1D89B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5E9F4A-205B-40F9-983B-2CBF7168A520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99B9CB-0E03-4B49-B6AB-0AFDFF5ECD8F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契約・ライセンス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B8DCBE5-9DD0-40E1-84D7-DFCB799A4C54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5655542-91EE-42CE-A2B6-70E3E90C8B8B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r>
              <a:rPr kumimoji="1" lang="ja-JP" altLang="en-US" sz="1200" dirty="0"/>
              <a:t>（使用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開示必要なソース）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622923E-BB95-4931-932B-EA5B7997CB4D}"/>
              </a:ext>
            </a:extLst>
          </p:cNvPr>
          <p:cNvCxnSpPr>
            <a:cxnSpLocks/>
          </p:cNvCxnSpPr>
          <p:nvPr/>
        </p:nvCxnSpPr>
        <p:spPr>
          <a:xfrm>
            <a:off x="7847391" y="2607397"/>
            <a:ext cx="2047858" cy="2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71F97B-C77F-4E4A-BC56-BF67EBD64DEC}"/>
              </a:ext>
            </a:extLst>
          </p:cNvPr>
          <p:cNvSpPr txBox="1"/>
          <p:nvPr/>
        </p:nvSpPr>
        <p:spPr>
          <a:xfrm>
            <a:off x="8087470" y="232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EULA</a:t>
            </a:r>
            <a:endParaRPr kumimoji="1" lang="ja-JP" altLang="en-US" sz="1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61ED9DC-7C3A-4FBA-B52F-ACE7A3B577DB}"/>
              </a:ext>
            </a:extLst>
          </p:cNvPr>
          <p:cNvCxnSpPr>
            <a:cxnSpLocks/>
          </p:cNvCxnSpPr>
          <p:nvPr/>
        </p:nvCxnSpPr>
        <p:spPr>
          <a:xfrm>
            <a:off x="7835134" y="3009337"/>
            <a:ext cx="2038503" cy="26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AA15672-67C6-4E78-A75B-E9924C00C8BF}"/>
              </a:ext>
            </a:extLst>
          </p:cNvPr>
          <p:cNvCxnSpPr>
            <a:cxnSpLocks/>
          </p:cNvCxnSpPr>
          <p:nvPr/>
        </p:nvCxnSpPr>
        <p:spPr>
          <a:xfrm>
            <a:off x="7855258" y="3695606"/>
            <a:ext cx="2018379" cy="4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D77AA7-EA12-438F-A9D2-8C21930F81F1}"/>
              </a:ext>
            </a:extLst>
          </p:cNvPr>
          <p:cNvSpPr txBox="1"/>
          <p:nvPr/>
        </p:nvSpPr>
        <p:spPr>
          <a:xfrm>
            <a:off x="4648200" y="195613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・契約上、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の扱いが</a:t>
            </a:r>
            <a:endParaRPr kumimoji="1" lang="en-US" altLang="ja-JP" sz="1200" dirty="0"/>
          </a:p>
          <a:p>
            <a:r>
              <a:rPr kumimoji="1" lang="ja-JP" altLang="en-US" sz="1200" dirty="0"/>
              <a:t>適切に定められているか？</a:t>
            </a:r>
            <a:endParaRPr kumimoji="1" lang="en-US" altLang="ja-JP" sz="12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FA62599-8BE7-4D59-B618-F776DBEE31E0}"/>
              </a:ext>
            </a:extLst>
          </p:cNvPr>
          <p:cNvSpPr/>
          <p:nvPr/>
        </p:nvSpPr>
        <p:spPr>
          <a:xfrm>
            <a:off x="5233108" y="6375024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1DC9589-AD7C-4AFA-834D-B605A14490E6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rot="5400000" flipH="1" flipV="1">
            <a:off x="5133900" y="4192006"/>
            <a:ext cx="2470742" cy="1895295"/>
          </a:xfrm>
          <a:prstGeom prst="bentConnector3">
            <a:avLst>
              <a:gd name="adj1" fmla="val 415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7FACF6D-BFF8-40D0-9B8D-EB6C3C1676D3}"/>
              </a:ext>
            </a:extLst>
          </p:cNvPr>
          <p:cNvSpPr/>
          <p:nvPr/>
        </p:nvSpPr>
        <p:spPr>
          <a:xfrm>
            <a:off x="7128403" y="3595521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0F9A3D2-C9EC-4494-A4F2-26B088A26BF7}"/>
              </a:ext>
            </a:extLst>
          </p:cNvPr>
          <p:cNvSpPr txBox="1"/>
          <p:nvPr/>
        </p:nvSpPr>
        <p:spPr>
          <a:xfrm>
            <a:off x="3270694" y="341465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61C344-8FEE-4300-A792-1CB6115C0A02}"/>
              </a:ext>
            </a:extLst>
          </p:cNvPr>
          <p:cNvSpPr txBox="1"/>
          <p:nvPr/>
        </p:nvSpPr>
        <p:spPr>
          <a:xfrm>
            <a:off x="7972101" y="326927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</a:t>
            </a:r>
            <a:endParaRPr kumimoji="1" lang="en-US" altLang="ja-JP" sz="1200" dirty="0"/>
          </a:p>
          <a:p>
            <a:r>
              <a:rPr kumimoji="1" lang="ja-JP" altLang="en-US" sz="1200" dirty="0"/>
              <a:t>著作権情報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B04B888-8AEE-4A5B-878B-88231D6B48DF}"/>
              </a:ext>
            </a:extLst>
          </p:cNvPr>
          <p:cNvCxnSpPr>
            <a:cxnSpLocks/>
          </p:cNvCxnSpPr>
          <p:nvPr/>
        </p:nvCxnSpPr>
        <p:spPr>
          <a:xfrm>
            <a:off x="7835134" y="3824506"/>
            <a:ext cx="863597" cy="60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EC6EE382-1513-43F2-B31E-9FB8206CDEB3}"/>
              </a:ext>
            </a:extLst>
          </p:cNvPr>
          <p:cNvSpPr/>
          <p:nvPr/>
        </p:nvSpPr>
        <p:spPr>
          <a:xfrm>
            <a:off x="8777907" y="4173341"/>
            <a:ext cx="685213" cy="774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FC9CB69-8A7C-43F8-8314-72B979C0BC42}"/>
              </a:ext>
            </a:extLst>
          </p:cNvPr>
          <p:cNvSpPr txBox="1"/>
          <p:nvPr/>
        </p:nvSpPr>
        <p:spPr>
          <a:xfrm>
            <a:off x="7485543" y="4080590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59BB1A7-BF8B-4CC3-BF04-349667DAC8C5}"/>
              </a:ext>
            </a:extLst>
          </p:cNvPr>
          <p:cNvSpPr txBox="1"/>
          <p:nvPr/>
        </p:nvSpPr>
        <p:spPr>
          <a:xfrm>
            <a:off x="8771024" y="429649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ソース公開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F96E705-344C-4BF1-871A-18EEA283C67D}"/>
              </a:ext>
            </a:extLst>
          </p:cNvPr>
          <p:cNvSpPr/>
          <p:nvPr/>
        </p:nvSpPr>
        <p:spPr>
          <a:xfrm>
            <a:off x="4705167" y="6441159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4556EB6-965C-4E3B-87E0-03D1173A57EE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215029" y="3925493"/>
            <a:ext cx="353879" cy="5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153765E-3BC1-434D-9553-E701A4AF016A}"/>
              </a:ext>
            </a:extLst>
          </p:cNvPr>
          <p:cNvSpPr txBox="1"/>
          <p:nvPr/>
        </p:nvSpPr>
        <p:spPr>
          <a:xfrm>
            <a:off x="5568908" y="42269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3789787-0A09-4B11-A567-89C5AD4794E3}"/>
              </a:ext>
            </a:extLst>
          </p:cNvPr>
          <p:cNvSpPr txBox="1"/>
          <p:nvPr/>
        </p:nvSpPr>
        <p:spPr>
          <a:xfrm>
            <a:off x="3364947" y="4200276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53FE8C8-97EF-4EB9-9E71-6A126EF17C20}"/>
              </a:ext>
            </a:extLst>
          </p:cNvPr>
          <p:cNvSpPr txBox="1"/>
          <p:nvPr/>
        </p:nvSpPr>
        <p:spPr>
          <a:xfrm>
            <a:off x="4882463" y="48043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EF9DD00-A8EC-44A0-BD05-B49D3BB7A14B}"/>
              </a:ext>
            </a:extLst>
          </p:cNvPr>
          <p:cNvSpPr txBox="1"/>
          <p:nvPr/>
        </p:nvSpPr>
        <p:spPr>
          <a:xfrm>
            <a:off x="3051371" y="2987692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DC95C7-2798-4AD0-8D3E-6E22F96DCCCA}"/>
              </a:ext>
            </a:extLst>
          </p:cNvPr>
          <p:cNvSpPr txBox="1"/>
          <p:nvPr/>
        </p:nvSpPr>
        <p:spPr>
          <a:xfrm>
            <a:off x="7800438" y="2809665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EBE9EF-95EE-4FC7-A2B7-3551C4B69F00}"/>
              </a:ext>
            </a:extLst>
          </p:cNvPr>
          <p:cNvSpPr txBox="1"/>
          <p:nvPr/>
        </p:nvSpPr>
        <p:spPr>
          <a:xfrm>
            <a:off x="7699590" y="545945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8500BDF-B9C2-4C54-9741-C29091AD9A44}"/>
              </a:ext>
            </a:extLst>
          </p:cNvPr>
          <p:cNvCxnSpPr>
            <a:cxnSpLocks/>
          </p:cNvCxnSpPr>
          <p:nvPr/>
        </p:nvCxnSpPr>
        <p:spPr>
          <a:xfrm flipH="1">
            <a:off x="8083981" y="2122650"/>
            <a:ext cx="3489" cy="43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D91F527-E28A-482C-AF11-73E46F2671A2}"/>
              </a:ext>
            </a:extLst>
          </p:cNvPr>
          <p:cNvSpPr/>
          <p:nvPr/>
        </p:nvSpPr>
        <p:spPr>
          <a:xfrm>
            <a:off x="7703837" y="1825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法務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F91C94-95A9-4B7D-B66C-D283DE9D848A}"/>
              </a:ext>
            </a:extLst>
          </p:cNvPr>
          <p:cNvSpPr txBox="1"/>
          <p:nvPr/>
        </p:nvSpPr>
        <p:spPr>
          <a:xfrm>
            <a:off x="8099535" y="200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EULA</a:t>
            </a:r>
            <a:r>
              <a:rPr kumimoji="1" lang="ja-JP" altLang="en-US" sz="1200" dirty="0"/>
              <a:t>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の扱いを</a:t>
            </a:r>
            <a:endParaRPr kumimoji="1" lang="en-US" altLang="ja-JP" sz="1200" dirty="0"/>
          </a:p>
          <a:p>
            <a:r>
              <a:rPr kumimoji="1" lang="ja-JP" altLang="en-US" sz="1200" dirty="0"/>
              <a:t>　適切に定める。</a:t>
            </a:r>
            <a:endParaRPr kumimoji="1" lang="en-US" altLang="ja-JP" sz="120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3F7452D9-42B4-497D-B263-8DCFB0BE0351}"/>
              </a:ext>
            </a:extLst>
          </p:cNvPr>
          <p:cNvSpPr/>
          <p:nvPr/>
        </p:nvSpPr>
        <p:spPr>
          <a:xfrm>
            <a:off x="42234" y="4154058"/>
            <a:ext cx="1888677" cy="822273"/>
          </a:xfrm>
          <a:prstGeom prst="wedgeRoundRectCallout">
            <a:avLst>
              <a:gd name="adj1" fmla="val 34452"/>
              <a:gd name="adj2" fmla="val -16674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ソフトウェア供給者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OSS</a:t>
            </a:r>
            <a:r>
              <a:rPr kumimoji="1" lang="ja-JP" altLang="en-US" sz="1400" dirty="0">
                <a:solidFill>
                  <a:sysClr val="windowText" lastClr="000000"/>
                </a:solidFill>
              </a:rPr>
              <a:t>ライセンス対応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が課題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吹き出し: 角を丸めた四角形 128">
            <a:extLst>
              <a:ext uri="{FF2B5EF4-FFF2-40B4-BE49-F238E27FC236}">
                <a16:creationId xmlns:a16="http://schemas.microsoft.com/office/drawing/2014/main" id="{3F5B0765-E7A3-46F4-949D-A95548D4E3C4}"/>
              </a:ext>
            </a:extLst>
          </p:cNvPr>
          <p:cNvSpPr/>
          <p:nvPr/>
        </p:nvSpPr>
        <p:spPr>
          <a:xfrm>
            <a:off x="2297578" y="383790"/>
            <a:ext cx="2039299" cy="847688"/>
          </a:xfrm>
          <a:prstGeom prst="wedgeRoundRectCallout">
            <a:avLst>
              <a:gd name="adj1" fmla="val -21438"/>
              <a:gd name="adj2" fmla="val 1677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ソフトリリース窓口は設計、ライセンス窓口などだが、交渉相手は営業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59D76-E898-4588-BD1D-B8C6B32F0C71}"/>
              </a:ext>
            </a:extLst>
          </p:cNvPr>
          <p:cNvSpPr/>
          <p:nvPr/>
        </p:nvSpPr>
        <p:spPr>
          <a:xfrm>
            <a:off x="5355869" y="5299545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2F961-62D2-4AE0-B57A-CB5B1FC28189}"/>
              </a:ext>
            </a:extLst>
          </p:cNvPr>
          <p:cNvSpPr/>
          <p:nvPr/>
        </p:nvSpPr>
        <p:spPr>
          <a:xfrm>
            <a:off x="2741361" y="6426577"/>
            <a:ext cx="261354" cy="18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18A072D-34DB-4A63-BDAF-45D0FE09B8E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68891" y="4723430"/>
            <a:ext cx="2501084" cy="9052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F63D56D-4664-48AD-AE00-D756A11E595D}"/>
              </a:ext>
            </a:extLst>
          </p:cNvPr>
          <p:cNvSpPr/>
          <p:nvPr/>
        </p:nvSpPr>
        <p:spPr>
          <a:xfrm>
            <a:off x="1187106" y="5860891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AF478D4C-6D21-4B52-BD7F-CF7DD79472F7}"/>
              </a:ext>
            </a:extLst>
          </p:cNvPr>
          <p:cNvSpPr/>
          <p:nvPr/>
        </p:nvSpPr>
        <p:spPr>
          <a:xfrm>
            <a:off x="6578730" y="78568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BFF633-2C2D-499D-8805-19126DB1DA10}"/>
              </a:ext>
            </a:extLst>
          </p:cNvPr>
          <p:cNvSpPr txBox="1"/>
          <p:nvPr/>
        </p:nvSpPr>
        <p:spPr>
          <a:xfrm>
            <a:off x="6637569" y="7960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D2646C00-074C-49E9-83C6-2D489F30B16F}"/>
              </a:ext>
            </a:extLst>
          </p:cNvPr>
          <p:cNvSpPr/>
          <p:nvPr/>
        </p:nvSpPr>
        <p:spPr>
          <a:xfrm>
            <a:off x="9824907" y="4804328"/>
            <a:ext cx="2039299" cy="847688"/>
          </a:xfrm>
          <a:prstGeom prst="wedgeRoundRectCallout">
            <a:avLst>
              <a:gd name="adj1" fmla="val -66712"/>
              <a:gd name="adj2" fmla="val -1556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B2C</a:t>
            </a:r>
            <a:r>
              <a:rPr kumimoji="1" lang="ja-JP" altLang="en-US" sz="1400" dirty="0">
                <a:solidFill>
                  <a:schemeClr val="tx1"/>
                </a:solidFill>
              </a:rPr>
              <a:t>の事例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B2B</a:t>
            </a:r>
            <a:r>
              <a:rPr kumimoji="1" lang="ja-JP" altLang="en-US" sz="1400" dirty="0">
                <a:solidFill>
                  <a:schemeClr val="tx1"/>
                </a:solidFill>
              </a:rPr>
              <a:t>は別途作成が必要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15D623-7134-4640-906A-FA3FF5A3092B}"/>
              </a:ext>
            </a:extLst>
          </p:cNvPr>
          <p:cNvSpPr txBox="1"/>
          <p:nvPr/>
        </p:nvSpPr>
        <p:spPr>
          <a:xfrm>
            <a:off x="5448154" y="609709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2BDE51F-22E8-452F-9612-B32CCFE60F2D}"/>
              </a:ext>
            </a:extLst>
          </p:cNvPr>
          <p:cNvSpPr/>
          <p:nvPr/>
        </p:nvSpPr>
        <p:spPr>
          <a:xfrm>
            <a:off x="5251614" y="77929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9CF35B3-918F-42C0-AD40-0F15088C3723}"/>
              </a:ext>
            </a:extLst>
          </p:cNvPr>
          <p:cNvSpPr txBox="1"/>
          <p:nvPr/>
        </p:nvSpPr>
        <p:spPr>
          <a:xfrm>
            <a:off x="5215030" y="859871"/>
            <a:ext cx="116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マネージメント</a:t>
            </a:r>
          </a:p>
        </p:txBody>
      </p: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C20F728A-BEED-41DA-A54F-665CF2270BA6}"/>
              </a:ext>
            </a:extLst>
          </p:cNvPr>
          <p:cNvSpPr/>
          <p:nvPr/>
        </p:nvSpPr>
        <p:spPr>
          <a:xfrm>
            <a:off x="9645178" y="5873787"/>
            <a:ext cx="2039299" cy="847688"/>
          </a:xfrm>
          <a:prstGeom prst="wedgeRoundRectCallout">
            <a:avLst>
              <a:gd name="adj1" fmla="val -72807"/>
              <a:gd name="adj2" fmla="val -6478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双方向の流れを記載したほうが良い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E21FFDD-E825-46D0-892C-2524170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E3261E-39A6-4D26-825B-8F0349D7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91882"/>
              </p:ext>
            </p:extLst>
          </p:nvPr>
        </p:nvGraphicFramePr>
        <p:xfrm>
          <a:off x="838200" y="509155"/>
          <a:ext cx="10839994" cy="60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2">
                  <a:extLst>
                    <a:ext uri="{9D8B030D-6E8A-4147-A177-3AD203B41FA5}">
                      <a16:colId xmlns:a16="http://schemas.microsoft.com/office/drawing/2014/main" val="2800462707"/>
                    </a:ext>
                  </a:extLst>
                </a:gridCol>
                <a:gridCol w="3473194">
                  <a:extLst>
                    <a:ext uri="{9D8B030D-6E8A-4147-A177-3AD203B41FA5}">
                      <a16:colId xmlns:a16="http://schemas.microsoft.com/office/drawing/2014/main" val="3162418483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646958501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301600336"/>
                    </a:ext>
                  </a:extLst>
                </a:gridCol>
              </a:tblGrid>
              <a:tr h="5048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必要な知識イメージ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ソフト供給者向け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9350"/>
                  </a:ext>
                </a:extLst>
              </a:tr>
              <a:tr h="17720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役員レベル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経営としての</a:t>
                      </a:r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の捉え方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（コミュニティ、リスク）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94244"/>
                  </a:ext>
                </a:extLst>
              </a:tr>
              <a:tr h="11855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上田さんプロジェクト（営業向けリーフレット）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755"/>
                  </a:ext>
                </a:extLst>
              </a:tr>
              <a:tr h="102865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ソフト取扱者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（設計以外）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0263"/>
                  </a:ext>
                </a:extLst>
              </a:tr>
              <a:tr h="1583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と聞いたらここへ相談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520912" y="2284389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3617350" y="1210491"/>
            <a:ext cx="4464203" cy="4267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8834848" y="2425332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4249891" y="5639776"/>
            <a:ext cx="3561795" cy="6310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6750" y="2538986"/>
            <a:ext cx="2145891" cy="17818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ソフトウエア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4049398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ソフト契約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4805371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2268641" y="2852634"/>
            <a:ext cx="1658695" cy="1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2443759" y="251411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納入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2268641" y="3008211"/>
            <a:ext cx="17294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2253917" y="3524015"/>
            <a:ext cx="1700839" cy="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2154991" y="3025038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776755" y="2825232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 flipV="1">
            <a:off x="7750358" y="3031223"/>
            <a:ext cx="1148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7783410" y="3674033"/>
            <a:ext cx="11419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776755" y="5086678"/>
            <a:ext cx="1122170" cy="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4026856" y="2538986"/>
            <a:ext cx="739140" cy="10905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5640119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特許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（使用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リスト、ライセンス、著作権情報、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2522770" y="352401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077222" y="2518522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7605980" y="3074214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7915840" y="368673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7413840" y="1867378"/>
            <a:ext cx="761728" cy="6809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8244783" y="1552442"/>
            <a:ext cx="573645" cy="63245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8016870" y="125481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公開用ソース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8175568" y="1567296"/>
            <a:ext cx="7393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ソース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6631302" y="4816818"/>
            <a:ext cx="1145453" cy="5584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7811686" y="518910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6673568" y="454209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4479324" y="4395306"/>
            <a:ext cx="0" cy="12444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65971" y="5318200"/>
            <a:ext cx="1983920" cy="637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4060439" y="486416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2604456" y="557147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2244200" y="5013786"/>
            <a:ext cx="2005691" cy="71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4580528" y="4395306"/>
            <a:ext cx="9515" cy="1252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4552903" y="48266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954830" y="507528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7044270" y="2548346"/>
            <a:ext cx="739140" cy="18093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ソフトリリース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4836153" y="1537695"/>
            <a:ext cx="739140" cy="37229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OSPO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4012164" y="3715151"/>
            <a:ext cx="739140" cy="6801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4018915" y="201024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5655083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4997132" y="5302997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6489915" y="20217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7294537" y="154994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4060439" y="1028332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4873098" y="99405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5659856" y="9626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5794931" y="496208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営業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3057</TotalTime>
  <Words>782</Words>
  <Application>Microsoft Office PowerPoint</Application>
  <PresentationFormat>ワイド画面</PresentationFormat>
  <Paragraphs>298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25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游ゴシック Light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170</cp:revision>
  <dcterms:created xsi:type="dcterms:W3CDTF">2018-07-20T07:39:34Z</dcterms:created>
  <dcterms:modified xsi:type="dcterms:W3CDTF">2018-11-12T06:11:30Z</dcterms:modified>
</cp:coreProperties>
</file>