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35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1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0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93A5-AB31-4885-A4FA-4F94D9533BAB}" type="datetimeFigureOut">
              <a:rPr kumimoji="1" lang="ja-JP" altLang="en-US" smtClean="0"/>
              <a:t>2018/9/28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四角形: 角を丸くする 2"/>
          <p:cNvSpPr/>
          <p:nvPr/>
        </p:nvSpPr>
        <p:spPr>
          <a:xfrm>
            <a:off x="1913184" y="404665"/>
            <a:ext cx="5539135" cy="1064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1525" y="692696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パターン</a:t>
            </a:r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2195736" y="692696"/>
            <a:ext cx="166543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企画・開発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3" name="直線矢印コネクタ 12"/>
          <p:cNvCxnSpPr>
            <a:stCxn id="8" idx="3"/>
            <a:endCxn id="53" idx="1"/>
          </p:cNvCxnSpPr>
          <p:nvPr/>
        </p:nvCxnSpPr>
        <p:spPr>
          <a:xfrm>
            <a:off x="3861171" y="883196"/>
            <a:ext cx="566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/>
          <p:cNvSpPr/>
          <p:nvPr/>
        </p:nvSpPr>
        <p:spPr>
          <a:xfrm>
            <a:off x="4427984" y="69269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検証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5" name="直線矢印コネクタ 54"/>
          <p:cNvCxnSpPr>
            <a:stCxn id="53" idx="3"/>
          </p:cNvCxnSpPr>
          <p:nvPr/>
        </p:nvCxnSpPr>
        <p:spPr>
          <a:xfrm>
            <a:off x="5591075" y="883196"/>
            <a:ext cx="482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01525" y="2255912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パターン</a:t>
            </a:r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51521" y="5301208"/>
            <a:ext cx="12273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パターン</a:t>
            </a:r>
            <a:r>
              <a:rPr lang="en-US" altLang="ja-JP" smtClean="0"/>
              <a:t>4</a:t>
            </a:r>
            <a:endParaRPr kumimoji="1" lang="ja-JP" altLang="en-US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2411760" y="153583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028453" y="1052736"/>
            <a:ext cx="0" cy="455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9"/>
          <p:cNvSpPr/>
          <p:nvPr/>
        </p:nvSpPr>
        <p:spPr>
          <a:xfrm>
            <a:off x="7873405" y="715963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ユーザ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7" name="直線矢印コネクタ 56"/>
          <p:cNvCxnSpPr>
            <a:endCxn id="56" idx="1"/>
          </p:cNvCxnSpPr>
          <p:nvPr/>
        </p:nvCxnSpPr>
        <p:spPr>
          <a:xfrm>
            <a:off x="7249565" y="906463"/>
            <a:ext cx="623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2"/>
          <p:cNvSpPr/>
          <p:nvPr/>
        </p:nvSpPr>
        <p:spPr>
          <a:xfrm>
            <a:off x="6073205" y="527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5" name="四角形: 角を丸くする 2"/>
          <p:cNvSpPr/>
          <p:nvPr/>
        </p:nvSpPr>
        <p:spPr>
          <a:xfrm>
            <a:off x="2629526" y="2060847"/>
            <a:ext cx="4764028" cy="922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7"/>
          <p:cNvSpPr/>
          <p:nvPr/>
        </p:nvSpPr>
        <p:spPr>
          <a:xfrm>
            <a:off x="3344094" y="2142148"/>
            <a:ext cx="867866" cy="65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・企画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・検収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70" name="直線矢印コネクタ 69"/>
          <p:cNvCxnSpPr>
            <a:stCxn id="68" idx="3"/>
            <a:endCxn id="71" idx="1"/>
          </p:cNvCxnSpPr>
          <p:nvPr/>
        </p:nvCxnSpPr>
        <p:spPr>
          <a:xfrm>
            <a:off x="4211960" y="2471837"/>
            <a:ext cx="288032" cy="1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角を丸くする 52"/>
          <p:cNvSpPr/>
          <p:nvPr/>
        </p:nvSpPr>
        <p:spPr>
          <a:xfrm>
            <a:off x="4499992" y="2292985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検証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>
            <a:stCxn id="71" idx="3"/>
          </p:cNvCxnSpPr>
          <p:nvPr/>
        </p:nvCxnSpPr>
        <p:spPr>
          <a:xfrm>
            <a:off x="5663083" y="2483485"/>
            <a:ext cx="349077" cy="2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角を丸くする 48"/>
          <p:cNvSpPr/>
          <p:nvPr/>
        </p:nvSpPr>
        <p:spPr>
          <a:xfrm>
            <a:off x="1331640" y="2983001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/>
          <p:cNvCxnSpPr>
            <a:stCxn id="77" idx="0"/>
          </p:cNvCxnSpPr>
          <p:nvPr/>
        </p:nvCxnSpPr>
        <p:spPr>
          <a:xfrm flipV="1">
            <a:off x="1913186" y="2646205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9"/>
          <p:cNvSpPr/>
          <p:nvPr/>
        </p:nvSpPr>
        <p:spPr>
          <a:xfrm>
            <a:off x="7873405" y="2316252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ユーザ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5" name="直線矢印コネクタ 84"/>
          <p:cNvCxnSpPr>
            <a:endCxn id="84" idx="1"/>
          </p:cNvCxnSpPr>
          <p:nvPr/>
        </p:nvCxnSpPr>
        <p:spPr>
          <a:xfrm>
            <a:off x="7164288" y="2506752"/>
            <a:ext cx="709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9"/>
          <p:cNvSpPr/>
          <p:nvPr/>
        </p:nvSpPr>
        <p:spPr>
          <a:xfrm>
            <a:off x="1478857" y="2261909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ソフト</a:t>
            </a:r>
            <a:endParaRPr lang="en-US" altLang="ja-JP" sz="140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03" name="直線矢印コネクタ 102"/>
          <p:cNvCxnSpPr>
            <a:stCxn id="102" idx="3"/>
            <a:endCxn id="68" idx="1"/>
          </p:cNvCxnSpPr>
          <p:nvPr/>
        </p:nvCxnSpPr>
        <p:spPr>
          <a:xfrm flipV="1">
            <a:off x="2411761" y="2471837"/>
            <a:ext cx="932333" cy="18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629525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発注</a:t>
            </a:r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528" y="3645024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パターン</a:t>
            </a:r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105" name="四角形: 角を丸くする 2"/>
          <p:cNvSpPr/>
          <p:nvPr/>
        </p:nvSpPr>
        <p:spPr>
          <a:xfrm>
            <a:off x="3512094" y="3429000"/>
            <a:ext cx="3231110" cy="795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角を丸くする 52"/>
          <p:cNvSpPr/>
          <p:nvPr/>
        </p:nvSpPr>
        <p:spPr>
          <a:xfrm>
            <a:off x="4251001" y="3501008"/>
            <a:ext cx="1844130" cy="67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>
                <a:solidFill>
                  <a:schemeClr val="bg1"/>
                </a:solidFill>
              </a:rPr>
              <a:t>・開発・検証</a:t>
            </a:r>
            <a:endParaRPr lang="ja-JP" altLang="en-US">
              <a:solidFill>
                <a:schemeClr val="bg1"/>
              </a:solidFill>
            </a:endParaRPr>
          </a:p>
          <a:p>
            <a:r>
              <a:rPr lang="ja-JP" altLang="en-US" smtClean="0">
                <a:solidFill>
                  <a:schemeClr val="bg1"/>
                </a:solidFill>
              </a:rPr>
              <a:t>・</a:t>
            </a:r>
            <a:r>
              <a:rPr lang="ja-JP" altLang="en-US" smtClean="0">
                <a:solidFill>
                  <a:schemeClr val="bg1"/>
                </a:solidFill>
              </a:rPr>
              <a:t>検収</a:t>
            </a:r>
            <a:endParaRPr lang="en-US" altLang="ja-JP" smtClean="0">
              <a:solidFill>
                <a:schemeClr val="bg1"/>
              </a:solidFill>
            </a:endParaRPr>
          </a:p>
        </p:txBody>
      </p:sp>
      <p:sp>
        <p:nvSpPr>
          <p:cNvPr id="111" name="四角形: 角を丸くする 48"/>
          <p:cNvSpPr/>
          <p:nvPr/>
        </p:nvSpPr>
        <p:spPr>
          <a:xfrm>
            <a:off x="1979712" y="4344144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11" idx="0"/>
          </p:cNvCxnSpPr>
          <p:nvPr/>
        </p:nvCxnSpPr>
        <p:spPr>
          <a:xfrm flipV="1">
            <a:off x="2561258" y="4007348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9"/>
          <p:cNvSpPr/>
          <p:nvPr/>
        </p:nvSpPr>
        <p:spPr>
          <a:xfrm>
            <a:off x="7546331" y="3434473"/>
            <a:ext cx="1163091" cy="789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ユーザ</a:t>
            </a:r>
            <a:endParaRPr kumimoji="1"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（企画）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/>
          <p:cNvCxnSpPr>
            <a:stCxn id="108" idx="3"/>
            <a:endCxn id="113" idx="1"/>
          </p:cNvCxnSpPr>
          <p:nvPr/>
        </p:nvCxnSpPr>
        <p:spPr>
          <a:xfrm flipV="1">
            <a:off x="6095131" y="3829376"/>
            <a:ext cx="1451200" cy="90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四角形: 角を丸くする 9"/>
          <p:cNvSpPr/>
          <p:nvPr/>
        </p:nvSpPr>
        <p:spPr>
          <a:xfrm>
            <a:off x="2126929" y="3623052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ソフト</a:t>
            </a:r>
            <a:endParaRPr lang="en-US" altLang="ja-JP" sz="140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17" name="直線矢印コネクタ 116"/>
          <p:cNvCxnSpPr>
            <a:stCxn id="116" idx="3"/>
            <a:endCxn id="108" idx="1"/>
          </p:cNvCxnSpPr>
          <p:nvPr/>
        </p:nvCxnSpPr>
        <p:spPr>
          <a:xfrm flipV="1">
            <a:off x="3059833" y="3838377"/>
            <a:ext cx="1191168" cy="1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3504584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発注</a:t>
            </a:r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80598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発注</a:t>
            </a:r>
            <a:endParaRPr kumimoji="1" lang="ja-JP" altLang="en-US"/>
          </a:p>
        </p:txBody>
      </p:sp>
      <p:sp>
        <p:nvSpPr>
          <p:cNvPr id="120" name="四角形: 角を丸くする 48"/>
          <p:cNvSpPr/>
          <p:nvPr/>
        </p:nvSpPr>
        <p:spPr>
          <a:xfrm>
            <a:off x="4572000" y="441615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1" name="直線矢印コネクタ 120"/>
          <p:cNvCxnSpPr>
            <a:stCxn id="120" idx="0"/>
            <a:endCxn id="108" idx="2"/>
          </p:cNvCxnSpPr>
          <p:nvPr/>
        </p:nvCxnSpPr>
        <p:spPr>
          <a:xfrm flipV="1">
            <a:off x="5153546" y="4175746"/>
            <a:ext cx="19520" cy="240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四角形: 角を丸くする 2"/>
          <p:cNvSpPr/>
          <p:nvPr/>
        </p:nvSpPr>
        <p:spPr>
          <a:xfrm>
            <a:off x="3512094" y="4941168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四角形: 角を丸くする 52"/>
          <p:cNvSpPr/>
          <p:nvPr/>
        </p:nvSpPr>
        <p:spPr>
          <a:xfrm>
            <a:off x="4860031" y="5160382"/>
            <a:ext cx="123509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検証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4" name="四角形: 角を丸くする 48"/>
          <p:cNvSpPr/>
          <p:nvPr/>
        </p:nvSpPr>
        <p:spPr>
          <a:xfrm>
            <a:off x="1979712" y="585631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smtClean="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5" name="直線矢印コネクタ 124"/>
          <p:cNvCxnSpPr>
            <a:stCxn id="124" idx="0"/>
          </p:cNvCxnSpPr>
          <p:nvPr/>
        </p:nvCxnSpPr>
        <p:spPr>
          <a:xfrm flipV="1">
            <a:off x="2561258" y="5519516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3" idx="3"/>
          </p:cNvCxnSpPr>
          <p:nvPr/>
        </p:nvCxnSpPr>
        <p:spPr>
          <a:xfrm flipV="1">
            <a:off x="6095130" y="5341544"/>
            <a:ext cx="1451201" cy="933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四角形: 角を丸くする 9"/>
          <p:cNvSpPr/>
          <p:nvPr/>
        </p:nvSpPr>
        <p:spPr>
          <a:xfrm>
            <a:off x="2126929" y="5135220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製品</a:t>
            </a:r>
            <a:endParaRPr lang="en-US" altLang="ja-JP" sz="140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smtClean="0">
                <a:solidFill>
                  <a:schemeClr val="bg1"/>
                </a:solidFill>
              </a:rPr>
              <a:t>ベンダ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29" name="直線矢印コネクタ 128"/>
          <p:cNvCxnSpPr>
            <a:stCxn id="128" idx="3"/>
            <a:endCxn id="123" idx="1"/>
          </p:cNvCxnSpPr>
          <p:nvPr/>
        </p:nvCxnSpPr>
        <p:spPr>
          <a:xfrm flipV="1">
            <a:off x="3059833" y="5350882"/>
            <a:ext cx="1800198" cy="1249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3997677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購入</a:t>
            </a:r>
            <a:endParaRPr kumimoji="1" lang="ja-JP" altLang="en-US"/>
          </a:p>
        </p:txBody>
      </p:sp>
      <p:sp>
        <p:nvSpPr>
          <p:cNvPr id="134" name="四角形: 角を丸くする 9"/>
          <p:cNvSpPr/>
          <p:nvPr/>
        </p:nvSpPr>
        <p:spPr>
          <a:xfrm>
            <a:off x="7585373" y="5138516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</a:rPr>
              <a:t>ユーザ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7452320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販売</a:t>
            </a:r>
            <a:endParaRPr kumimoji="1" lang="ja-JP" altLang="en-US"/>
          </a:p>
        </p:txBody>
      </p:sp>
      <p:sp>
        <p:nvSpPr>
          <p:cNvPr id="136" name="四角形: 角を丸くする 52"/>
          <p:cNvSpPr/>
          <p:nvPr/>
        </p:nvSpPr>
        <p:spPr>
          <a:xfrm>
            <a:off x="6073205" y="908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308304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販売</a:t>
            </a:r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627784" y="2555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納品</a:t>
            </a:r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491880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納品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05989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納品</a:t>
            </a:r>
            <a:endParaRPr kumimoji="1" lang="ja-JP" altLang="en-US"/>
          </a:p>
        </p:txBody>
      </p:sp>
      <p:sp>
        <p:nvSpPr>
          <p:cNvPr id="146" name="四角形: 角を丸くする 2"/>
          <p:cNvSpPr/>
          <p:nvPr/>
        </p:nvSpPr>
        <p:spPr>
          <a:xfrm>
            <a:off x="3491880" y="5733256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四角形: 角を丸くする 52"/>
          <p:cNvSpPr/>
          <p:nvPr/>
        </p:nvSpPr>
        <p:spPr>
          <a:xfrm>
            <a:off x="4506647" y="5817339"/>
            <a:ext cx="2087058" cy="516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・検収</a:t>
            </a:r>
            <a:endParaRPr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（企画・開発・検証）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635896" y="601199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ﾗｲｾﾝｽ</a:t>
            </a:r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739701" y="4916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販売</a:t>
            </a:r>
            <a:endParaRPr kumimoji="1" lang="ja-JP" altLang="en-US"/>
          </a:p>
        </p:txBody>
      </p:sp>
      <p:cxnSp>
        <p:nvCxnSpPr>
          <p:cNvPr id="150" name="直線矢印コネクタ 149"/>
          <p:cNvCxnSpPr>
            <a:endCxn id="147" idx="1"/>
          </p:cNvCxnSpPr>
          <p:nvPr/>
        </p:nvCxnSpPr>
        <p:spPr>
          <a:xfrm>
            <a:off x="2993305" y="5491708"/>
            <a:ext cx="1513342" cy="5836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47" idx="3"/>
            <a:endCxn id="134" idx="1"/>
          </p:cNvCxnSpPr>
          <p:nvPr/>
        </p:nvCxnSpPr>
        <p:spPr>
          <a:xfrm flipV="1">
            <a:off x="6593705" y="5329016"/>
            <a:ext cx="991668" cy="74638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6993669" y="5856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販売</a:t>
            </a:r>
            <a:endParaRPr kumimoji="1" lang="ja-JP" altLang="en-US"/>
          </a:p>
        </p:txBody>
      </p:sp>
      <p:sp>
        <p:nvSpPr>
          <p:cNvPr id="164" name="四角形: 角を丸くする 52"/>
          <p:cNvSpPr/>
          <p:nvPr/>
        </p:nvSpPr>
        <p:spPr>
          <a:xfrm>
            <a:off x="6084168" y="2132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5" name="四角形: 角を丸くする 52"/>
          <p:cNvSpPr/>
          <p:nvPr/>
        </p:nvSpPr>
        <p:spPr>
          <a:xfrm>
            <a:off x="6084168" y="2513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8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画面に合わせる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ouchi.yoshiko@jp.fujitsu.com</dc:creator>
  <cp:lastModifiedBy>ouchi.yoshiko@jp.fujitsu.com</cp:lastModifiedBy>
  <cp:revision>6</cp:revision>
  <dcterms:created xsi:type="dcterms:W3CDTF">2018-09-28T04:36:21Z</dcterms:created>
  <dcterms:modified xsi:type="dcterms:W3CDTF">2018-09-28T05:19:51Z</dcterms:modified>
</cp:coreProperties>
</file>