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7" r:id="rId2"/>
  </p:sldMasterIdLst>
  <p:notesMasterIdLst>
    <p:notesMasterId r:id="rId16"/>
  </p:notesMasterIdLst>
  <p:sldIdLst>
    <p:sldId id="281" r:id="rId3"/>
    <p:sldId id="282" r:id="rId4"/>
    <p:sldId id="283" r:id="rId5"/>
    <p:sldId id="415" r:id="rId6"/>
    <p:sldId id="416" r:id="rId7"/>
    <p:sldId id="417" r:id="rId8"/>
    <p:sldId id="418" r:id="rId9"/>
    <p:sldId id="419" r:id="rId10"/>
    <p:sldId id="414" r:id="rId11"/>
    <p:sldId id="413" r:id="rId12"/>
    <p:sldId id="420" r:id="rId13"/>
    <p:sldId id="422" r:id="rId14"/>
    <p:sldId id="42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3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96353" autoAdjust="0"/>
  </p:normalViewPr>
  <p:slideViewPr>
    <p:cSldViewPr snapToGrid="0">
      <p:cViewPr varScale="1">
        <p:scale>
          <a:sx n="88" d="100"/>
          <a:sy n="88" d="100"/>
        </p:scale>
        <p:origin x="763" y="82"/>
      </p:cViewPr>
      <p:guideLst>
        <p:guide orient="horz" pos="2183"/>
        <p:guide pos="2880"/>
      </p:guideLst>
    </p:cSldViewPr>
  </p:slideViewPr>
  <p:outlineViewPr>
    <p:cViewPr>
      <p:scale>
        <a:sx n="33" d="100"/>
        <a:sy n="33" d="100"/>
      </p:scale>
      <p:origin x="0" y="-10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yuki Ito" userId="97dbe34d-c380-4a74-a0ac-6eaa014856ce" providerId="ADAL" clId="{34CFD547-28DA-4F58-B550-9B9C456DEFA4}"/>
    <pc:docChg chg="undo custSel addSld delSld modSld addMainMaster delMainMaster modMainMaster">
      <pc:chgData name="Yoshiyuki Ito" userId="97dbe34d-c380-4a74-a0ac-6eaa014856ce" providerId="ADAL" clId="{34CFD547-28DA-4F58-B550-9B9C456DEFA4}" dt="2021-12-21T08:38:08.385" v="4196" actId="20577"/>
      <pc:docMkLst>
        <pc:docMk/>
      </pc:docMkLst>
      <pc:sldChg chg="del">
        <pc:chgData name="Yoshiyuki Ito" userId="97dbe34d-c380-4a74-a0ac-6eaa014856ce" providerId="ADAL" clId="{34CFD547-28DA-4F58-B550-9B9C456DEFA4}" dt="2021-12-21T06:43:58.656" v="0" actId="2696"/>
        <pc:sldMkLst>
          <pc:docMk/>
          <pc:sldMk cId="2274470867" sldId="276"/>
        </pc:sldMkLst>
      </pc:sldChg>
      <pc:sldChg chg="del">
        <pc:chgData name="Yoshiyuki Ito" userId="97dbe34d-c380-4a74-a0ac-6eaa014856ce" providerId="ADAL" clId="{34CFD547-28DA-4F58-B550-9B9C456DEFA4}" dt="2021-12-21T06:44:08.035" v="1" actId="2696"/>
        <pc:sldMkLst>
          <pc:docMk/>
          <pc:sldMk cId="2257718606" sldId="280"/>
        </pc:sldMkLst>
      </pc:sldChg>
      <pc:sldChg chg="del">
        <pc:chgData name="Yoshiyuki Ito" userId="97dbe34d-c380-4a74-a0ac-6eaa014856ce" providerId="ADAL" clId="{34CFD547-28DA-4F58-B550-9B9C456DEFA4}" dt="2021-12-21T06:44:08.035" v="1" actId="2696"/>
        <pc:sldMkLst>
          <pc:docMk/>
          <pc:sldMk cId="3466230858" sldId="284"/>
        </pc:sldMkLst>
      </pc:sldChg>
      <pc:sldChg chg="del">
        <pc:chgData name="Yoshiyuki Ito" userId="97dbe34d-c380-4a74-a0ac-6eaa014856ce" providerId="ADAL" clId="{34CFD547-28DA-4F58-B550-9B9C456DEFA4}" dt="2021-12-21T06:44:08.035" v="1" actId="2696"/>
        <pc:sldMkLst>
          <pc:docMk/>
          <pc:sldMk cId="339868180" sldId="285"/>
        </pc:sldMkLst>
      </pc:sldChg>
      <pc:sldChg chg="del">
        <pc:chgData name="Yoshiyuki Ito" userId="97dbe34d-c380-4a74-a0ac-6eaa014856ce" providerId="ADAL" clId="{34CFD547-28DA-4F58-B550-9B9C456DEFA4}" dt="2021-12-21T06:44:08.035" v="1" actId="2696"/>
        <pc:sldMkLst>
          <pc:docMk/>
          <pc:sldMk cId="652903361" sldId="286"/>
        </pc:sldMkLst>
      </pc:sldChg>
      <pc:sldChg chg="addSp delSp modSp mod modClrScheme chgLayout">
        <pc:chgData name="Yoshiyuki Ito" userId="97dbe34d-c380-4a74-a0ac-6eaa014856ce" providerId="ADAL" clId="{34CFD547-28DA-4F58-B550-9B9C456DEFA4}" dt="2021-12-21T06:48:36.759" v="39" actId="21"/>
        <pc:sldMkLst>
          <pc:docMk/>
          <pc:sldMk cId="2693602577" sldId="413"/>
        </pc:sldMkLst>
        <pc:spChg chg="mod ord">
          <ac:chgData name="Yoshiyuki Ito" userId="97dbe34d-c380-4a74-a0ac-6eaa014856ce" providerId="ADAL" clId="{34CFD547-28DA-4F58-B550-9B9C456DEFA4}" dt="2021-12-21T06:48:33.428" v="38" actId="700"/>
          <ac:spMkLst>
            <pc:docMk/>
            <pc:sldMk cId="2693602577" sldId="413"/>
            <ac:spMk id="2" creationId="{FEAA1E87-8AA0-4AF7-B34A-ED831FA8524B}"/>
          </ac:spMkLst>
        </pc:spChg>
        <pc:spChg chg="add del mod ord">
          <ac:chgData name="Yoshiyuki Ito" userId="97dbe34d-c380-4a74-a0ac-6eaa014856ce" providerId="ADAL" clId="{34CFD547-28DA-4F58-B550-9B9C456DEFA4}" dt="2021-12-21T06:48:36.759" v="39" actId="21"/>
          <ac:spMkLst>
            <pc:docMk/>
            <pc:sldMk cId="2693602577" sldId="413"/>
            <ac:spMk id="4" creationId="{4A91C834-7616-4A6D-BB42-B8536E9A534A}"/>
          </ac:spMkLst>
        </pc:spChg>
        <pc:spChg chg="mod">
          <ac:chgData name="Yoshiyuki Ito" userId="97dbe34d-c380-4a74-a0ac-6eaa014856ce" providerId="ADAL" clId="{34CFD547-28DA-4F58-B550-9B9C456DEFA4}" dt="2021-12-21T06:44:41.648" v="9" actId="27636"/>
          <ac:spMkLst>
            <pc:docMk/>
            <pc:sldMk cId="2693602577" sldId="413"/>
            <ac:spMk id="14" creationId="{7D2805D1-5A47-413F-A7A5-E9057CEB3832}"/>
          </ac:spMkLst>
        </pc:spChg>
        <pc:spChg chg="mod">
          <ac:chgData name="Yoshiyuki Ito" userId="97dbe34d-c380-4a74-a0ac-6eaa014856ce" providerId="ADAL" clId="{34CFD547-28DA-4F58-B550-9B9C456DEFA4}" dt="2021-12-21T06:44:41.633" v="2" actId="27636"/>
          <ac:spMkLst>
            <pc:docMk/>
            <pc:sldMk cId="2693602577" sldId="413"/>
            <ac:spMk id="16" creationId="{74A1BBDD-8286-425C-8CB7-FEA933908349}"/>
          </ac:spMkLst>
        </pc:spChg>
        <pc:spChg chg="mod">
          <ac:chgData name="Yoshiyuki Ito" userId="97dbe34d-c380-4a74-a0ac-6eaa014856ce" providerId="ADAL" clId="{34CFD547-28DA-4F58-B550-9B9C456DEFA4}" dt="2021-12-21T06:44:41.633" v="7" actId="27636"/>
          <ac:spMkLst>
            <pc:docMk/>
            <pc:sldMk cId="2693602577" sldId="413"/>
            <ac:spMk id="17" creationId="{14B5F8EE-EFE2-41DE-BE70-7054ACE06D54}"/>
          </ac:spMkLst>
        </pc:spChg>
        <pc:spChg chg="mod">
          <ac:chgData name="Yoshiyuki Ito" userId="97dbe34d-c380-4a74-a0ac-6eaa014856ce" providerId="ADAL" clId="{34CFD547-28DA-4F58-B550-9B9C456DEFA4}" dt="2021-12-21T06:44:41.633" v="8" actId="27636"/>
          <ac:spMkLst>
            <pc:docMk/>
            <pc:sldMk cId="2693602577" sldId="413"/>
            <ac:spMk id="18" creationId="{72D41186-6733-4436-964F-DD5F550EBC8E}"/>
          </ac:spMkLst>
        </pc:spChg>
        <pc:spChg chg="mod">
          <ac:chgData name="Yoshiyuki Ito" userId="97dbe34d-c380-4a74-a0ac-6eaa014856ce" providerId="ADAL" clId="{34CFD547-28DA-4F58-B550-9B9C456DEFA4}" dt="2021-12-21T06:44:41.633" v="5" actId="27636"/>
          <ac:spMkLst>
            <pc:docMk/>
            <pc:sldMk cId="2693602577" sldId="413"/>
            <ac:spMk id="20" creationId="{D8B66389-9FC6-4964-B52A-34E03B31CD89}"/>
          </ac:spMkLst>
        </pc:spChg>
        <pc:spChg chg="mod">
          <ac:chgData name="Yoshiyuki Ito" userId="97dbe34d-c380-4a74-a0ac-6eaa014856ce" providerId="ADAL" clId="{34CFD547-28DA-4F58-B550-9B9C456DEFA4}" dt="2021-12-21T06:44:41.633" v="4" actId="27636"/>
          <ac:spMkLst>
            <pc:docMk/>
            <pc:sldMk cId="2693602577" sldId="413"/>
            <ac:spMk id="21" creationId="{EBBEE759-3188-4FDD-B30C-95CF2A24CBDF}"/>
          </ac:spMkLst>
        </pc:spChg>
        <pc:spChg chg="mod">
          <ac:chgData name="Yoshiyuki Ito" userId="97dbe34d-c380-4a74-a0ac-6eaa014856ce" providerId="ADAL" clId="{34CFD547-28DA-4F58-B550-9B9C456DEFA4}" dt="2021-12-21T06:44:41.633" v="3" actId="27636"/>
          <ac:spMkLst>
            <pc:docMk/>
            <pc:sldMk cId="2693602577" sldId="413"/>
            <ac:spMk id="25" creationId="{EBAFA38E-865C-4063-A021-9371649105E3}"/>
          </ac:spMkLst>
        </pc:spChg>
        <pc:spChg chg="mod">
          <ac:chgData name="Yoshiyuki Ito" userId="97dbe34d-c380-4a74-a0ac-6eaa014856ce" providerId="ADAL" clId="{34CFD547-28DA-4F58-B550-9B9C456DEFA4}" dt="2021-12-21T06:44:41.633" v="6" actId="27636"/>
          <ac:spMkLst>
            <pc:docMk/>
            <pc:sldMk cId="2693602577" sldId="413"/>
            <ac:spMk id="29" creationId="{F0B97629-D285-4475-AEEA-D9CB71B59FD2}"/>
          </ac:spMkLst>
        </pc:spChg>
        <pc:spChg chg="mod">
          <ac:chgData name="Yoshiyuki Ito" userId="97dbe34d-c380-4a74-a0ac-6eaa014856ce" providerId="ADAL" clId="{34CFD547-28DA-4F58-B550-9B9C456DEFA4}" dt="2021-12-21T06:44:41.648" v="10" actId="27636"/>
          <ac:spMkLst>
            <pc:docMk/>
            <pc:sldMk cId="2693602577" sldId="413"/>
            <ac:spMk id="43" creationId="{CD53F347-E196-499B-8E98-57227EF0C065}"/>
          </ac:spMkLst>
        </pc:spChg>
      </pc:sldChg>
      <pc:sldChg chg="addSp delSp modSp mod modClrScheme chgLayout">
        <pc:chgData name="Yoshiyuki Ito" userId="97dbe34d-c380-4a74-a0ac-6eaa014856ce" providerId="ADAL" clId="{34CFD547-28DA-4F58-B550-9B9C456DEFA4}" dt="2021-12-21T06:49:00.787" v="40"/>
        <pc:sldMkLst>
          <pc:docMk/>
          <pc:sldMk cId="2401845759" sldId="414"/>
        </pc:sldMkLst>
        <pc:spChg chg="mod ord">
          <ac:chgData name="Yoshiyuki Ito" userId="97dbe34d-c380-4a74-a0ac-6eaa014856ce" providerId="ADAL" clId="{34CFD547-28DA-4F58-B550-9B9C456DEFA4}" dt="2021-12-21T06:49:00.787" v="40"/>
          <ac:spMkLst>
            <pc:docMk/>
            <pc:sldMk cId="2401845759" sldId="414"/>
            <ac:spMk id="2" creationId="{FEAA1E87-8AA0-4AF7-B34A-ED831FA8524B}"/>
          </ac:spMkLst>
        </pc:spChg>
        <pc:spChg chg="mod">
          <ac:chgData name="Yoshiyuki Ito" userId="97dbe34d-c380-4a74-a0ac-6eaa014856ce" providerId="ADAL" clId="{34CFD547-28DA-4F58-B550-9B9C456DEFA4}" dt="2021-12-21T06:48:18.803" v="36" actId="1076"/>
          <ac:spMkLst>
            <pc:docMk/>
            <pc:sldMk cId="2401845759" sldId="414"/>
            <ac:spMk id="3" creationId="{E4198220-0FEE-45CE-9238-E3260DE3F716}"/>
          </ac:spMkLst>
        </pc:spChg>
        <pc:spChg chg="add del mod ord">
          <ac:chgData name="Yoshiyuki Ito" userId="97dbe34d-c380-4a74-a0ac-6eaa014856ce" providerId="ADAL" clId="{34CFD547-28DA-4F58-B550-9B9C456DEFA4}" dt="2021-12-21T06:48:21.980" v="37" actId="21"/>
          <ac:spMkLst>
            <pc:docMk/>
            <pc:sldMk cId="2401845759" sldId="414"/>
            <ac:spMk id="4" creationId="{9DF269C1-281B-4E64-B81C-EFBE0393A123}"/>
          </ac:spMkLst>
        </pc:spChg>
      </pc:sldChg>
      <pc:sldChg chg="addSp delSp modSp add mod modClrScheme chgLayout">
        <pc:chgData name="Yoshiyuki Ito" userId="97dbe34d-c380-4a74-a0ac-6eaa014856ce" providerId="ADAL" clId="{34CFD547-28DA-4F58-B550-9B9C456DEFA4}" dt="2021-12-21T08:11:50.559" v="2776"/>
        <pc:sldMkLst>
          <pc:docMk/>
          <pc:sldMk cId="36804509" sldId="415"/>
        </pc:sldMkLst>
        <pc:spChg chg="del mod ord">
          <ac:chgData name="Yoshiyuki Ito" userId="97dbe34d-c380-4a74-a0ac-6eaa014856ce" providerId="ADAL" clId="{34CFD547-28DA-4F58-B550-9B9C456DEFA4}" dt="2021-12-21T06:49:17.353" v="41" actId="700"/>
          <ac:spMkLst>
            <pc:docMk/>
            <pc:sldMk cId="36804509" sldId="415"/>
            <ac:spMk id="2" creationId="{EBC301A4-EEE1-43B0-8B7A-1AAF9FCC5DBD}"/>
          </ac:spMkLst>
        </pc:spChg>
        <pc:spChg chg="del mod ord">
          <ac:chgData name="Yoshiyuki Ito" userId="97dbe34d-c380-4a74-a0ac-6eaa014856ce" providerId="ADAL" clId="{34CFD547-28DA-4F58-B550-9B9C456DEFA4}" dt="2021-12-21T06:49:17.353" v="41" actId="700"/>
          <ac:spMkLst>
            <pc:docMk/>
            <pc:sldMk cId="36804509" sldId="415"/>
            <ac:spMk id="3" creationId="{6B17EEEA-F96C-489D-944B-47AD0C8BB559}"/>
          </ac:spMkLst>
        </pc:spChg>
        <pc:spChg chg="add mod ord">
          <ac:chgData name="Yoshiyuki Ito" userId="97dbe34d-c380-4a74-a0ac-6eaa014856ce" providerId="ADAL" clId="{34CFD547-28DA-4F58-B550-9B9C456DEFA4}" dt="2021-12-21T06:49:27.140" v="69"/>
          <ac:spMkLst>
            <pc:docMk/>
            <pc:sldMk cId="36804509" sldId="415"/>
            <ac:spMk id="4" creationId="{E75977C7-BAAA-47D4-8A00-BFD08DE8BBDA}"/>
          </ac:spMkLst>
        </pc:spChg>
        <pc:spChg chg="add mod ord">
          <ac:chgData name="Yoshiyuki Ito" userId="97dbe34d-c380-4a74-a0ac-6eaa014856ce" providerId="ADAL" clId="{34CFD547-28DA-4F58-B550-9B9C456DEFA4}" dt="2021-12-21T08:11:50.559" v="2776"/>
          <ac:spMkLst>
            <pc:docMk/>
            <pc:sldMk cId="36804509" sldId="415"/>
            <ac:spMk id="5" creationId="{85E5C308-2D2B-43EC-AABE-2C57E8C0113E}"/>
          </ac:spMkLst>
        </pc:spChg>
      </pc:sldChg>
      <pc:sldChg chg="addSp delSp modSp new del mod modClrScheme chgLayout">
        <pc:chgData name="Yoshiyuki Ito" userId="97dbe34d-c380-4a74-a0ac-6eaa014856ce" providerId="ADAL" clId="{34CFD547-28DA-4F58-B550-9B9C456DEFA4}" dt="2021-12-21T06:48:03.965" v="34" actId="2696"/>
        <pc:sldMkLst>
          <pc:docMk/>
          <pc:sldMk cId="1251838552" sldId="415"/>
        </pc:sldMkLst>
        <pc:spChg chg="del mod ord">
          <ac:chgData name="Yoshiyuki Ito" userId="97dbe34d-c380-4a74-a0ac-6eaa014856ce" providerId="ADAL" clId="{34CFD547-28DA-4F58-B550-9B9C456DEFA4}" dt="2021-12-21T06:46:23.112" v="17" actId="700"/>
          <ac:spMkLst>
            <pc:docMk/>
            <pc:sldMk cId="1251838552" sldId="415"/>
            <ac:spMk id="2" creationId="{622B2E2F-4BDA-47E0-B8B6-552596D0EB40}"/>
          </ac:spMkLst>
        </pc:spChg>
        <pc:spChg chg="del">
          <ac:chgData name="Yoshiyuki Ito" userId="97dbe34d-c380-4a74-a0ac-6eaa014856ce" providerId="ADAL" clId="{34CFD547-28DA-4F58-B550-9B9C456DEFA4}" dt="2021-12-21T06:46:23.112" v="17" actId="700"/>
          <ac:spMkLst>
            <pc:docMk/>
            <pc:sldMk cId="1251838552" sldId="415"/>
            <ac:spMk id="3" creationId="{AA542173-FC12-4727-9DCD-FF8EBB460E0C}"/>
          </ac:spMkLst>
        </pc:spChg>
        <pc:spChg chg="add mod ord">
          <ac:chgData name="Yoshiyuki Ito" userId="97dbe34d-c380-4a74-a0ac-6eaa014856ce" providerId="ADAL" clId="{34CFD547-28DA-4F58-B550-9B9C456DEFA4}" dt="2021-12-21T06:46:23.112" v="17" actId="700"/>
          <ac:spMkLst>
            <pc:docMk/>
            <pc:sldMk cId="1251838552" sldId="415"/>
            <ac:spMk id="4" creationId="{67035CED-B21B-4708-BAED-D176FBDE4153}"/>
          </ac:spMkLst>
        </pc:spChg>
      </pc:sldChg>
      <pc:sldChg chg="addSp delSp modSp add mod modClrScheme chgLayout">
        <pc:chgData name="Yoshiyuki Ito" userId="97dbe34d-c380-4a74-a0ac-6eaa014856ce" providerId="ADAL" clId="{34CFD547-28DA-4F58-B550-9B9C456DEFA4}" dt="2021-12-21T08:29:22.591" v="3760" actId="1035"/>
        <pc:sldMkLst>
          <pc:docMk/>
          <pc:sldMk cId="127688631" sldId="416"/>
        </pc:sldMkLst>
        <pc:spChg chg="del mod ord">
          <ac:chgData name="Yoshiyuki Ito" userId="97dbe34d-c380-4a74-a0ac-6eaa014856ce" providerId="ADAL" clId="{34CFD547-28DA-4F58-B550-9B9C456DEFA4}" dt="2021-12-21T06:53:53.068" v="902" actId="700"/>
          <ac:spMkLst>
            <pc:docMk/>
            <pc:sldMk cId="127688631" sldId="416"/>
            <ac:spMk id="2" creationId="{B07693C6-EF30-4F37-A610-00AA2F537CEF}"/>
          </ac:spMkLst>
        </pc:spChg>
        <pc:spChg chg="del">
          <ac:chgData name="Yoshiyuki Ito" userId="97dbe34d-c380-4a74-a0ac-6eaa014856ce" providerId="ADAL" clId="{34CFD547-28DA-4F58-B550-9B9C456DEFA4}" dt="2021-12-21T06:53:53.068" v="902" actId="700"/>
          <ac:spMkLst>
            <pc:docMk/>
            <pc:sldMk cId="127688631" sldId="416"/>
            <ac:spMk id="3" creationId="{EEF6DF2A-7CD8-4EA9-B423-5AAA2FCA4FA1}"/>
          </ac:spMkLst>
        </pc:spChg>
        <pc:spChg chg="add del mod ord">
          <ac:chgData name="Yoshiyuki Ito" userId="97dbe34d-c380-4a74-a0ac-6eaa014856ce" providerId="ADAL" clId="{34CFD547-28DA-4F58-B550-9B9C456DEFA4}" dt="2021-12-21T06:54:03.087" v="908" actId="700"/>
          <ac:spMkLst>
            <pc:docMk/>
            <pc:sldMk cId="127688631" sldId="416"/>
            <ac:spMk id="4" creationId="{1EAFF619-878D-4B29-86B7-F1271270C838}"/>
          </ac:spMkLst>
        </pc:spChg>
        <pc:spChg chg="add mod ord">
          <ac:chgData name="Yoshiyuki Ito" userId="97dbe34d-c380-4a74-a0ac-6eaa014856ce" providerId="ADAL" clId="{34CFD547-28DA-4F58-B550-9B9C456DEFA4}" dt="2021-12-21T06:54:13.108" v="951"/>
          <ac:spMkLst>
            <pc:docMk/>
            <pc:sldMk cId="127688631" sldId="416"/>
            <ac:spMk id="5" creationId="{918BFB88-1B36-495C-B046-2E9F1309FF1A}"/>
          </ac:spMkLst>
        </pc:spChg>
        <pc:spChg chg="add mod ord">
          <ac:chgData name="Yoshiyuki Ito" userId="97dbe34d-c380-4a74-a0ac-6eaa014856ce" providerId="ADAL" clId="{34CFD547-28DA-4F58-B550-9B9C456DEFA4}" dt="2021-12-21T08:29:22.591" v="3760" actId="1035"/>
          <ac:spMkLst>
            <pc:docMk/>
            <pc:sldMk cId="127688631" sldId="416"/>
            <ac:spMk id="6" creationId="{972C271C-978B-4660-80C7-6277CC9B4D61}"/>
          </ac:spMkLst>
        </pc:spChg>
      </pc:sldChg>
      <pc:sldChg chg="addSp delSp modSp new del mod modClrScheme chgLayout">
        <pc:chgData name="Yoshiyuki Ito" userId="97dbe34d-c380-4a74-a0ac-6eaa014856ce" providerId="ADAL" clId="{34CFD547-28DA-4F58-B550-9B9C456DEFA4}" dt="2021-12-21T06:46:41.812" v="20" actId="2696"/>
        <pc:sldMkLst>
          <pc:docMk/>
          <pc:sldMk cId="1533816683" sldId="416"/>
        </pc:sldMkLst>
        <pc:spChg chg="del mod ord">
          <ac:chgData name="Yoshiyuki Ito" userId="97dbe34d-c380-4a74-a0ac-6eaa014856ce" providerId="ADAL" clId="{34CFD547-28DA-4F58-B550-9B9C456DEFA4}" dt="2021-12-21T06:46:38.405" v="19" actId="700"/>
          <ac:spMkLst>
            <pc:docMk/>
            <pc:sldMk cId="1533816683" sldId="416"/>
            <ac:spMk id="2" creationId="{10E29BD2-654B-4EF1-B00D-67D4449D1D27}"/>
          </ac:spMkLst>
        </pc:spChg>
        <pc:spChg chg="del">
          <ac:chgData name="Yoshiyuki Ito" userId="97dbe34d-c380-4a74-a0ac-6eaa014856ce" providerId="ADAL" clId="{34CFD547-28DA-4F58-B550-9B9C456DEFA4}" dt="2021-12-21T06:46:38.405" v="19" actId="700"/>
          <ac:spMkLst>
            <pc:docMk/>
            <pc:sldMk cId="1533816683" sldId="416"/>
            <ac:spMk id="3" creationId="{D5BDE456-6FE0-4DB2-9655-80DAD0076C0D}"/>
          </ac:spMkLst>
        </pc:spChg>
        <pc:spChg chg="add mod ord">
          <ac:chgData name="Yoshiyuki Ito" userId="97dbe34d-c380-4a74-a0ac-6eaa014856ce" providerId="ADAL" clId="{34CFD547-28DA-4F58-B550-9B9C456DEFA4}" dt="2021-12-21T06:46:38.405" v="19" actId="700"/>
          <ac:spMkLst>
            <pc:docMk/>
            <pc:sldMk cId="1533816683" sldId="416"/>
            <ac:spMk id="4" creationId="{13ABCEBE-D5D4-422D-BA5A-EC63D070D300}"/>
          </ac:spMkLst>
        </pc:spChg>
      </pc:sldChg>
      <pc:sldChg chg="addSp delSp modSp new mod modClrScheme chgLayout">
        <pc:chgData name="Yoshiyuki Ito" userId="97dbe34d-c380-4a74-a0ac-6eaa014856ce" providerId="ADAL" clId="{34CFD547-28DA-4F58-B550-9B9C456DEFA4}" dt="2021-12-21T08:06:24.368" v="2665" actId="207"/>
        <pc:sldMkLst>
          <pc:docMk/>
          <pc:sldMk cId="638445202" sldId="417"/>
        </pc:sldMkLst>
        <pc:spChg chg="del mod ord">
          <ac:chgData name="Yoshiyuki Ito" userId="97dbe34d-c380-4a74-a0ac-6eaa014856ce" providerId="ADAL" clId="{34CFD547-28DA-4F58-B550-9B9C456DEFA4}" dt="2021-12-21T08:01:30.006" v="1914" actId="700"/>
          <ac:spMkLst>
            <pc:docMk/>
            <pc:sldMk cId="638445202" sldId="417"/>
            <ac:spMk id="2" creationId="{0C76DCB6-8168-4D12-ABA6-97E68939D589}"/>
          </ac:spMkLst>
        </pc:spChg>
        <pc:spChg chg="del mod ord">
          <ac:chgData name="Yoshiyuki Ito" userId="97dbe34d-c380-4a74-a0ac-6eaa014856ce" providerId="ADAL" clId="{34CFD547-28DA-4F58-B550-9B9C456DEFA4}" dt="2021-12-21T08:01:30.006" v="1914" actId="700"/>
          <ac:spMkLst>
            <pc:docMk/>
            <pc:sldMk cId="638445202" sldId="417"/>
            <ac:spMk id="3" creationId="{21DC3894-C89A-4F7F-B2FD-9716E584D0A6}"/>
          </ac:spMkLst>
        </pc:spChg>
        <pc:spChg chg="add mod ord">
          <ac:chgData name="Yoshiyuki Ito" userId="97dbe34d-c380-4a74-a0ac-6eaa014856ce" providerId="ADAL" clId="{34CFD547-28DA-4F58-B550-9B9C456DEFA4}" dt="2021-12-21T08:01:37.736" v="1938"/>
          <ac:spMkLst>
            <pc:docMk/>
            <pc:sldMk cId="638445202" sldId="417"/>
            <ac:spMk id="4" creationId="{75C6F2CE-480F-4B15-B248-D0A44545039D}"/>
          </ac:spMkLst>
        </pc:spChg>
        <pc:spChg chg="add mod ord">
          <ac:chgData name="Yoshiyuki Ito" userId="97dbe34d-c380-4a74-a0ac-6eaa014856ce" providerId="ADAL" clId="{34CFD547-28DA-4F58-B550-9B9C456DEFA4}" dt="2021-12-21T08:06:24.368" v="2665" actId="207"/>
          <ac:spMkLst>
            <pc:docMk/>
            <pc:sldMk cId="638445202" sldId="417"/>
            <ac:spMk id="5" creationId="{57093C2F-1C7C-49F2-9002-19E3551E7EBA}"/>
          </ac:spMkLst>
        </pc:spChg>
      </pc:sldChg>
      <pc:sldChg chg="addSp delSp modSp new mod modClrScheme chgLayout">
        <pc:chgData name="Yoshiyuki Ito" userId="97dbe34d-c380-4a74-a0ac-6eaa014856ce" providerId="ADAL" clId="{34CFD547-28DA-4F58-B550-9B9C456DEFA4}" dt="2021-12-21T08:18:19.958" v="3500" actId="2711"/>
        <pc:sldMkLst>
          <pc:docMk/>
          <pc:sldMk cId="3969533276" sldId="418"/>
        </pc:sldMkLst>
        <pc:spChg chg="del mod ord">
          <ac:chgData name="Yoshiyuki Ito" userId="97dbe34d-c380-4a74-a0ac-6eaa014856ce" providerId="ADAL" clId="{34CFD547-28DA-4F58-B550-9B9C456DEFA4}" dt="2021-12-21T08:10:25.957" v="2667" actId="700"/>
          <ac:spMkLst>
            <pc:docMk/>
            <pc:sldMk cId="3969533276" sldId="418"/>
            <ac:spMk id="2" creationId="{C60D7E1D-7673-4761-B988-60BE9DADF651}"/>
          </ac:spMkLst>
        </pc:spChg>
        <pc:spChg chg="del mod ord">
          <ac:chgData name="Yoshiyuki Ito" userId="97dbe34d-c380-4a74-a0ac-6eaa014856ce" providerId="ADAL" clId="{34CFD547-28DA-4F58-B550-9B9C456DEFA4}" dt="2021-12-21T08:10:25.957" v="2667" actId="700"/>
          <ac:spMkLst>
            <pc:docMk/>
            <pc:sldMk cId="3969533276" sldId="418"/>
            <ac:spMk id="3" creationId="{E81CA797-2D88-49D3-BF52-D527C779EDFC}"/>
          </ac:spMkLst>
        </pc:spChg>
        <pc:spChg chg="add mod ord">
          <ac:chgData name="Yoshiyuki Ito" userId="97dbe34d-c380-4a74-a0ac-6eaa014856ce" providerId="ADAL" clId="{34CFD547-28DA-4F58-B550-9B9C456DEFA4}" dt="2021-12-21T08:12:50.697" v="2824"/>
          <ac:spMkLst>
            <pc:docMk/>
            <pc:sldMk cId="3969533276" sldId="418"/>
            <ac:spMk id="4" creationId="{48C18357-823A-43B6-A659-BD32EA5B8909}"/>
          </ac:spMkLst>
        </pc:spChg>
        <pc:spChg chg="add mod ord">
          <ac:chgData name="Yoshiyuki Ito" userId="97dbe34d-c380-4a74-a0ac-6eaa014856ce" providerId="ADAL" clId="{34CFD547-28DA-4F58-B550-9B9C456DEFA4}" dt="2021-12-21T08:18:19.958" v="3500" actId="2711"/>
          <ac:spMkLst>
            <pc:docMk/>
            <pc:sldMk cId="3969533276" sldId="418"/>
            <ac:spMk id="5" creationId="{462F7BC0-E82E-4225-AA40-DC4971EA9681}"/>
          </ac:spMkLst>
        </pc:spChg>
      </pc:sldChg>
      <pc:sldChg chg="addSp delSp modSp new mod modClrScheme chgLayout">
        <pc:chgData name="Yoshiyuki Ito" userId="97dbe34d-c380-4a74-a0ac-6eaa014856ce" providerId="ADAL" clId="{34CFD547-28DA-4F58-B550-9B9C456DEFA4}" dt="2021-12-21T08:38:08.385" v="4196" actId="20577"/>
        <pc:sldMkLst>
          <pc:docMk/>
          <pc:sldMk cId="2264645980" sldId="419"/>
        </pc:sldMkLst>
        <pc:spChg chg="del mod ord">
          <ac:chgData name="Yoshiyuki Ito" userId="97dbe34d-c380-4a74-a0ac-6eaa014856ce" providerId="ADAL" clId="{34CFD547-28DA-4F58-B550-9B9C456DEFA4}" dt="2021-12-21T08:34:06.029" v="3762" actId="700"/>
          <ac:spMkLst>
            <pc:docMk/>
            <pc:sldMk cId="2264645980" sldId="419"/>
            <ac:spMk id="2" creationId="{619ADFFA-D53F-4B26-BA14-4D490FF46DE6}"/>
          </ac:spMkLst>
        </pc:spChg>
        <pc:spChg chg="del mod ord">
          <ac:chgData name="Yoshiyuki Ito" userId="97dbe34d-c380-4a74-a0ac-6eaa014856ce" providerId="ADAL" clId="{34CFD547-28DA-4F58-B550-9B9C456DEFA4}" dt="2021-12-21T08:34:06.029" v="3762" actId="700"/>
          <ac:spMkLst>
            <pc:docMk/>
            <pc:sldMk cId="2264645980" sldId="419"/>
            <ac:spMk id="3" creationId="{7B27E40A-0C50-42E5-89AC-3CD02F527DD9}"/>
          </ac:spMkLst>
        </pc:spChg>
        <pc:spChg chg="add mod ord">
          <ac:chgData name="Yoshiyuki Ito" userId="97dbe34d-c380-4a74-a0ac-6eaa014856ce" providerId="ADAL" clId="{34CFD547-28DA-4F58-B550-9B9C456DEFA4}" dt="2021-12-21T08:34:10.323" v="3777"/>
          <ac:spMkLst>
            <pc:docMk/>
            <pc:sldMk cId="2264645980" sldId="419"/>
            <ac:spMk id="4" creationId="{EA0A8728-8470-4FD0-8960-0C3A1DB295F5}"/>
          </ac:spMkLst>
        </pc:spChg>
        <pc:spChg chg="add mod ord">
          <ac:chgData name="Yoshiyuki Ito" userId="97dbe34d-c380-4a74-a0ac-6eaa014856ce" providerId="ADAL" clId="{34CFD547-28DA-4F58-B550-9B9C456DEFA4}" dt="2021-12-21T08:38:08.385" v="4196" actId="20577"/>
          <ac:spMkLst>
            <pc:docMk/>
            <pc:sldMk cId="2264645980" sldId="419"/>
            <ac:spMk id="5" creationId="{897EF1C2-41E1-4E7A-B2B6-9C6E1FC02620}"/>
          </ac:spMkLst>
        </pc:spChg>
      </pc:sldChg>
      <pc:sldMasterChg chg="new del mod addSldLayout delSldLayout">
        <pc:chgData name="Yoshiyuki Ito" userId="97dbe34d-c380-4a74-a0ac-6eaa014856ce" providerId="ADAL" clId="{34CFD547-28DA-4F58-B550-9B9C456DEFA4}" dt="2021-12-21T06:47:05.406" v="33" actId="2696"/>
        <pc:sldMasterMkLst>
          <pc:docMk/>
          <pc:sldMasterMk cId="759545378" sldId="2147483677"/>
        </pc:sldMasterMkLst>
        <pc:sldLayoutChg chg="new del replId">
          <pc:chgData name="Yoshiyuki Ito" userId="97dbe34d-c380-4a74-a0ac-6eaa014856ce" providerId="ADAL" clId="{34CFD547-28DA-4F58-B550-9B9C456DEFA4}" dt="2021-12-21T06:47:05.375" v="22" actId="2696"/>
          <pc:sldLayoutMkLst>
            <pc:docMk/>
            <pc:sldMasterMk cId="759545378" sldId="2147483677"/>
            <pc:sldLayoutMk cId="3175093891" sldId="2147483678"/>
          </pc:sldLayoutMkLst>
        </pc:sldLayoutChg>
        <pc:sldLayoutChg chg="new del replId">
          <pc:chgData name="Yoshiyuki Ito" userId="97dbe34d-c380-4a74-a0ac-6eaa014856ce" providerId="ADAL" clId="{34CFD547-28DA-4F58-B550-9B9C456DEFA4}" dt="2021-12-21T06:47:05.390" v="23" actId="2696"/>
          <pc:sldLayoutMkLst>
            <pc:docMk/>
            <pc:sldMasterMk cId="759545378" sldId="2147483677"/>
            <pc:sldLayoutMk cId="87086218" sldId="2147483679"/>
          </pc:sldLayoutMkLst>
        </pc:sldLayoutChg>
        <pc:sldLayoutChg chg="new del replId">
          <pc:chgData name="Yoshiyuki Ito" userId="97dbe34d-c380-4a74-a0ac-6eaa014856ce" providerId="ADAL" clId="{34CFD547-28DA-4F58-B550-9B9C456DEFA4}" dt="2021-12-21T06:47:05.390" v="24" actId="2696"/>
          <pc:sldLayoutMkLst>
            <pc:docMk/>
            <pc:sldMasterMk cId="759545378" sldId="2147483677"/>
            <pc:sldLayoutMk cId="953462284" sldId="2147483680"/>
          </pc:sldLayoutMkLst>
        </pc:sldLayoutChg>
        <pc:sldLayoutChg chg="new del replId">
          <pc:chgData name="Yoshiyuki Ito" userId="97dbe34d-c380-4a74-a0ac-6eaa014856ce" providerId="ADAL" clId="{34CFD547-28DA-4F58-B550-9B9C456DEFA4}" dt="2021-12-21T06:47:05.390" v="25" actId="2696"/>
          <pc:sldLayoutMkLst>
            <pc:docMk/>
            <pc:sldMasterMk cId="759545378" sldId="2147483677"/>
            <pc:sldLayoutMk cId="3349604892" sldId="2147483681"/>
          </pc:sldLayoutMkLst>
        </pc:sldLayoutChg>
        <pc:sldLayoutChg chg="new del replId">
          <pc:chgData name="Yoshiyuki Ito" userId="97dbe34d-c380-4a74-a0ac-6eaa014856ce" providerId="ADAL" clId="{34CFD547-28DA-4F58-B550-9B9C456DEFA4}" dt="2021-12-21T06:47:05.390" v="26" actId="2696"/>
          <pc:sldLayoutMkLst>
            <pc:docMk/>
            <pc:sldMasterMk cId="759545378" sldId="2147483677"/>
            <pc:sldLayoutMk cId="3839972053" sldId="2147483682"/>
          </pc:sldLayoutMkLst>
        </pc:sldLayoutChg>
        <pc:sldLayoutChg chg="new del replId">
          <pc:chgData name="Yoshiyuki Ito" userId="97dbe34d-c380-4a74-a0ac-6eaa014856ce" providerId="ADAL" clId="{34CFD547-28DA-4F58-B550-9B9C456DEFA4}" dt="2021-12-21T06:47:05.390" v="27" actId="2696"/>
          <pc:sldLayoutMkLst>
            <pc:docMk/>
            <pc:sldMasterMk cId="759545378" sldId="2147483677"/>
            <pc:sldLayoutMk cId="2100431311" sldId="2147483683"/>
          </pc:sldLayoutMkLst>
        </pc:sldLayoutChg>
        <pc:sldLayoutChg chg="new del replId">
          <pc:chgData name="Yoshiyuki Ito" userId="97dbe34d-c380-4a74-a0ac-6eaa014856ce" providerId="ADAL" clId="{34CFD547-28DA-4F58-B550-9B9C456DEFA4}" dt="2021-12-21T06:47:05.406" v="28" actId="2696"/>
          <pc:sldLayoutMkLst>
            <pc:docMk/>
            <pc:sldMasterMk cId="759545378" sldId="2147483677"/>
            <pc:sldLayoutMk cId="3027792681" sldId="2147483684"/>
          </pc:sldLayoutMkLst>
        </pc:sldLayoutChg>
        <pc:sldLayoutChg chg="new del replId">
          <pc:chgData name="Yoshiyuki Ito" userId="97dbe34d-c380-4a74-a0ac-6eaa014856ce" providerId="ADAL" clId="{34CFD547-28DA-4F58-B550-9B9C456DEFA4}" dt="2021-12-21T06:47:05.406" v="29" actId="2696"/>
          <pc:sldLayoutMkLst>
            <pc:docMk/>
            <pc:sldMasterMk cId="759545378" sldId="2147483677"/>
            <pc:sldLayoutMk cId="1285358044" sldId="2147483685"/>
          </pc:sldLayoutMkLst>
        </pc:sldLayoutChg>
        <pc:sldLayoutChg chg="new del replId">
          <pc:chgData name="Yoshiyuki Ito" userId="97dbe34d-c380-4a74-a0ac-6eaa014856ce" providerId="ADAL" clId="{34CFD547-28DA-4F58-B550-9B9C456DEFA4}" dt="2021-12-21T06:47:05.406" v="30" actId="2696"/>
          <pc:sldLayoutMkLst>
            <pc:docMk/>
            <pc:sldMasterMk cId="759545378" sldId="2147483677"/>
            <pc:sldLayoutMk cId="2300452445" sldId="2147483686"/>
          </pc:sldLayoutMkLst>
        </pc:sldLayoutChg>
        <pc:sldLayoutChg chg="new del replId">
          <pc:chgData name="Yoshiyuki Ito" userId="97dbe34d-c380-4a74-a0ac-6eaa014856ce" providerId="ADAL" clId="{34CFD547-28DA-4F58-B550-9B9C456DEFA4}" dt="2021-12-21T06:47:05.406" v="31" actId="2696"/>
          <pc:sldLayoutMkLst>
            <pc:docMk/>
            <pc:sldMasterMk cId="759545378" sldId="2147483677"/>
            <pc:sldLayoutMk cId="3992766864" sldId="2147483687"/>
          </pc:sldLayoutMkLst>
        </pc:sldLayoutChg>
        <pc:sldLayoutChg chg="new del replId">
          <pc:chgData name="Yoshiyuki Ito" userId="97dbe34d-c380-4a74-a0ac-6eaa014856ce" providerId="ADAL" clId="{34CFD547-28DA-4F58-B550-9B9C456DEFA4}" dt="2021-12-21T06:47:05.406" v="32" actId="2696"/>
          <pc:sldLayoutMkLst>
            <pc:docMk/>
            <pc:sldMasterMk cId="759545378" sldId="2147483677"/>
            <pc:sldLayoutMk cId="163496034" sldId="214748368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D8E7C-99F8-4016-86B1-CC537E355A01}" type="datetimeFigureOut">
              <a:rPr kumimoji="1" lang="ja-JP" altLang="en-US" smtClean="0"/>
              <a:t>2022/1/31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8D413-0BC0-4A6C-A060-9F8BBBCE6B2B}" type="slidenum">
              <a:rPr kumimoji="1" lang="ja-JP" altLang="en-US" smtClean="0"/>
              <a:t>‹#›</a:t>
            </a:fld>
            <a:endParaRPr kumimoji="1" lang="ja-JP" altLang="en-US"/>
          </a:p>
        </p:txBody>
      </p:sp>
    </p:spTree>
    <p:extLst>
      <p:ext uri="{BB962C8B-B14F-4D97-AF65-F5344CB8AC3E}">
        <p14:creationId xmlns:p14="http://schemas.microsoft.com/office/powerpoint/2010/main" val="24804996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327811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425172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54396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517876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868568988"/>
      </p:ext>
    </p:extLst>
  </p:cSld>
  <p:clrMap bg1="lt1" tx1="dk1" bg2="dk2" tx2="lt2" accent1="accent1" accent2="accent2" accent3="accent3" accent4="accent4" accent5="accent5" accent6="accent6" hlink="hlink" folHlink="folHlink"/>
  <p:sldLayoutIdLst>
    <p:sldLayoutId id="2147483674" r:id="rId1"/>
    <p:sldLayoutId id="214748367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4243153476"/>
      </p:ext>
    </p:extLst>
  </p:cSld>
  <p:clrMap bg1="lt1" tx1="dk1" bg2="dk2" tx2="lt2" accent1="accent1" accent2="accent2" accent3="accent3" accent4="accent4" accent5="accent5" accent6="accent6" hlink="hlink" folHlink="folHlink"/>
  <p:sldLayoutIdLst>
    <p:sldLayoutId id="2147483678" r:id="rId1"/>
    <p:sldLayoutId id="214748367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License Information Exchange SWG</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7200" y="1875682"/>
            <a:ext cx="7815943" cy="1451411"/>
          </a:xfrm>
        </p:spPr>
        <p:txBody>
          <a:bodyPr/>
          <a:lstStyle/>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One of the sub work group of the Open Chain Project Japan work group</a:t>
            </a:r>
          </a:p>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Discussing about:</a:t>
            </a:r>
          </a:p>
          <a:p>
            <a:pPr marL="569755" lvl="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How to share License Information between organizations on the supply chain. </a:t>
            </a:r>
          </a:p>
          <a:p>
            <a:pPr marL="822980" lvl="2"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Many organizations / companies cooperating to develop final products.</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4" name="四角形: 角を丸くする 3">
            <a:extLst>
              <a:ext uri="{FF2B5EF4-FFF2-40B4-BE49-F238E27FC236}">
                <a16:creationId xmlns:a16="http://schemas.microsoft.com/office/drawing/2014/main" id="{0A836490-BE56-48E9-B5E2-DDFBAEBB5BFA}"/>
              </a:ext>
            </a:extLst>
          </p:cNvPr>
          <p:cNvSpPr/>
          <p:nvPr/>
        </p:nvSpPr>
        <p:spPr>
          <a:xfrm>
            <a:off x="1907178" y="478100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7" name="四角形: 角を丸くする 6">
            <a:extLst>
              <a:ext uri="{FF2B5EF4-FFF2-40B4-BE49-F238E27FC236}">
                <a16:creationId xmlns:a16="http://schemas.microsoft.com/office/drawing/2014/main" id="{888C2209-7DAC-4CDC-90F8-83564FA431DA}"/>
              </a:ext>
            </a:extLst>
          </p:cNvPr>
          <p:cNvSpPr/>
          <p:nvPr/>
        </p:nvSpPr>
        <p:spPr>
          <a:xfrm>
            <a:off x="4841966" y="4781006"/>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8" name="四角形: 角を丸くする 7">
            <a:extLst>
              <a:ext uri="{FF2B5EF4-FFF2-40B4-BE49-F238E27FC236}">
                <a16:creationId xmlns:a16="http://schemas.microsoft.com/office/drawing/2014/main" id="{B2A8648A-8C6D-4208-989B-327C74961ABA}"/>
              </a:ext>
            </a:extLst>
          </p:cNvPr>
          <p:cNvSpPr/>
          <p:nvPr/>
        </p:nvSpPr>
        <p:spPr>
          <a:xfrm>
            <a:off x="3374572" y="4781006"/>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6CFE0E06-43C9-49D9-8750-58EFDDDE94B9}"/>
              </a:ext>
            </a:extLst>
          </p:cNvPr>
          <p:cNvSpPr/>
          <p:nvPr/>
        </p:nvSpPr>
        <p:spPr>
          <a:xfrm>
            <a:off x="6309360" y="4781006"/>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11" name="直線矢印コネクタ 10">
            <a:extLst>
              <a:ext uri="{FF2B5EF4-FFF2-40B4-BE49-F238E27FC236}">
                <a16:creationId xmlns:a16="http://schemas.microsoft.com/office/drawing/2014/main" id="{4AED12C3-BF7A-45EB-BB88-FD592D377772}"/>
              </a:ext>
            </a:extLst>
          </p:cNvPr>
          <p:cNvCxnSpPr>
            <a:stCxn id="4" idx="3"/>
            <a:endCxn id="8" idx="1"/>
          </p:cNvCxnSpPr>
          <p:nvPr/>
        </p:nvCxnSpPr>
        <p:spPr>
          <a:xfrm>
            <a:off x="2926080"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0BEC530-BE62-4CCC-96B2-88F457B6EFEC}"/>
              </a:ext>
            </a:extLst>
          </p:cNvPr>
          <p:cNvCxnSpPr>
            <a:cxnSpLocks/>
            <a:stCxn id="8" idx="3"/>
            <a:endCxn id="7" idx="1"/>
          </p:cNvCxnSpPr>
          <p:nvPr/>
        </p:nvCxnSpPr>
        <p:spPr>
          <a:xfrm>
            <a:off x="4393474"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622C618-D734-42B6-8613-7ECB0D135B6C}"/>
              </a:ext>
            </a:extLst>
          </p:cNvPr>
          <p:cNvCxnSpPr>
            <a:cxnSpLocks/>
            <a:stCxn id="7" idx="3"/>
            <a:endCxn id="9" idx="1"/>
          </p:cNvCxnSpPr>
          <p:nvPr/>
        </p:nvCxnSpPr>
        <p:spPr>
          <a:xfrm>
            <a:off x="5860868"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77726B28-AB39-4602-83F2-EA880CFA6F71}"/>
              </a:ext>
            </a:extLst>
          </p:cNvPr>
          <p:cNvSpPr/>
          <p:nvPr/>
        </p:nvSpPr>
        <p:spPr>
          <a:xfrm>
            <a:off x="1907178" y="542108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F7FD36D7-049C-409A-BD21-E9E460768E0A}"/>
              </a:ext>
            </a:extLst>
          </p:cNvPr>
          <p:cNvCxnSpPr>
            <a:cxnSpLocks/>
            <a:stCxn id="18" idx="3"/>
          </p:cNvCxnSpPr>
          <p:nvPr/>
        </p:nvCxnSpPr>
        <p:spPr>
          <a:xfrm flipV="1">
            <a:off x="2926080" y="5338354"/>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88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dirty="0"/>
              <a:t>Current Status: Proposal of “Usage Profile”</a:t>
            </a:r>
            <a:endParaRPr kumimoji="1" lang="ja-JP" altLang="en-US"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72879" y="1640954"/>
            <a:ext cx="8161074" cy="923330"/>
          </a:xfrm>
          <a:prstGeom prst="rect">
            <a:avLst/>
          </a:prstGeom>
          <a:noFill/>
        </p:spPr>
        <p:txBody>
          <a:bodyPr wrap="square" rtlCol="0">
            <a:spAutoFit/>
          </a:bodyPr>
          <a:lstStyle/>
          <a:p>
            <a:endParaRPr kumimoji="1" lang="en-US" altLang="ja-JP" sz="1350" dirty="0"/>
          </a:p>
          <a:p>
            <a:pPr marL="600075" lvl="1" indent="-257175">
              <a:buFont typeface="+mj-lt"/>
              <a:buAutoNum type="arabicPeriod" startAt="3"/>
            </a:pPr>
            <a:r>
              <a:rPr kumimoji="1" lang="en-US" altLang="ja-JP" sz="1350" dirty="0"/>
              <a:t>Relationships of each SPDX elements (for same SW Package but updated depend on SoW, etc.) would be described with “AMEND” of Relationship field of SPDX document.</a:t>
            </a:r>
          </a:p>
          <a:p>
            <a:pPr lvl="2"/>
            <a:r>
              <a:rPr kumimoji="1" lang="en-US" altLang="ja-JP" sz="1350" dirty="0"/>
              <a:t>-</a:t>
            </a:r>
          </a:p>
        </p:txBody>
      </p:sp>
      <p:sp>
        <p:nvSpPr>
          <p:cNvPr id="7" name="正方形/長方形 6">
            <a:extLst>
              <a:ext uri="{FF2B5EF4-FFF2-40B4-BE49-F238E27FC236}">
                <a16:creationId xmlns:a16="http://schemas.microsoft.com/office/drawing/2014/main" id="{BC2EAEC5-89DB-40F7-A297-23C58A9587A6}"/>
              </a:ext>
            </a:extLst>
          </p:cNvPr>
          <p:cNvSpPr/>
          <p:nvPr/>
        </p:nvSpPr>
        <p:spPr>
          <a:xfrm>
            <a:off x="2329355"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 N</a:t>
            </a:r>
            <a:endParaRPr kumimoji="1" lang="ja-JP" altLang="en-US" sz="1350" dirty="0">
              <a:solidFill>
                <a:schemeClr val="tx1"/>
              </a:solidFill>
            </a:endParaRPr>
          </a:p>
        </p:txBody>
      </p:sp>
      <p:sp>
        <p:nvSpPr>
          <p:cNvPr id="8" name="正方形/長方形 7">
            <a:extLst>
              <a:ext uri="{FF2B5EF4-FFF2-40B4-BE49-F238E27FC236}">
                <a16:creationId xmlns:a16="http://schemas.microsoft.com/office/drawing/2014/main" id="{E5D9768C-F4FD-4215-9377-E61CCFE11A06}"/>
              </a:ext>
            </a:extLst>
          </p:cNvPr>
          <p:cNvSpPr/>
          <p:nvPr/>
        </p:nvSpPr>
        <p:spPr>
          <a:xfrm>
            <a:off x="639291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Tier1</a:t>
            </a:r>
            <a:endParaRPr kumimoji="1" lang="ja-JP" altLang="en-US" sz="1350" dirty="0">
              <a:solidFill>
                <a:schemeClr val="tx1"/>
              </a:solidFill>
            </a:endParaRPr>
          </a:p>
        </p:txBody>
      </p:sp>
      <p:sp>
        <p:nvSpPr>
          <p:cNvPr id="9" name="正方形/長方形 8">
            <a:extLst>
              <a:ext uri="{FF2B5EF4-FFF2-40B4-BE49-F238E27FC236}">
                <a16:creationId xmlns:a16="http://schemas.microsoft.com/office/drawing/2014/main" id="{DC5124DA-A65B-485C-9401-B1EB05D58546}"/>
              </a:ext>
            </a:extLst>
          </p:cNvPr>
          <p:cNvSpPr/>
          <p:nvPr/>
        </p:nvSpPr>
        <p:spPr>
          <a:xfrm>
            <a:off x="779013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OEM</a:t>
            </a:r>
          </a:p>
          <a:p>
            <a:pPr algn="ctr"/>
            <a:r>
              <a:rPr kumimoji="1" lang="en-US" altLang="ja-JP" sz="1050" dirty="0">
                <a:solidFill>
                  <a:schemeClr val="tx1"/>
                </a:solidFill>
              </a:rPr>
              <a:t>Car Manufacturer,</a:t>
            </a:r>
            <a:r>
              <a:rPr kumimoji="1" lang="en-US" altLang="ja-JP" sz="1350" dirty="0">
                <a:solidFill>
                  <a:schemeClr val="tx1"/>
                </a:solidFill>
              </a:rPr>
              <a:t> etc.</a:t>
            </a:r>
            <a:endParaRPr kumimoji="1" lang="ja-JP" altLang="en-US" sz="1350" dirty="0">
              <a:solidFill>
                <a:schemeClr val="tx1"/>
              </a:solidFill>
            </a:endParaRPr>
          </a:p>
        </p:txBody>
      </p:sp>
      <p:cxnSp>
        <p:nvCxnSpPr>
          <p:cNvPr id="10" name="直線コネクタ 9">
            <a:extLst>
              <a:ext uri="{FF2B5EF4-FFF2-40B4-BE49-F238E27FC236}">
                <a16:creationId xmlns:a16="http://schemas.microsoft.com/office/drawing/2014/main" id="{A680DC37-A450-42FB-9258-9FF28B4E76A0}"/>
              </a:ext>
            </a:extLst>
          </p:cNvPr>
          <p:cNvCxnSpPr>
            <a:cxnSpLocks/>
          </p:cNvCxnSpPr>
          <p:nvPr/>
        </p:nvCxnSpPr>
        <p:spPr>
          <a:xfrm>
            <a:off x="5429251"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2C67B7E-9C68-487B-80B8-568DB82B15DD}"/>
              </a:ext>
            </a:extLst>
          </p:cNvPr>
          <p:cNvCxnSpPr>
            <a:cxnSpLocks/>
          </p:cNvCxnSpPr>
          <p:nvPr/>
        </p:nvCxnSpPr>
        <p:spPr>
          <a:xfrm>
            <a:off x="6081548"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B794D3A-157A-4697-B301-B0DA143817C0}"/>
              </a:ext>
            </a:extLst>
          </p:cNvPr>
          <p:cNvCxnSpPr>
            <a:cxnSpLocks/>
          </p:cNvCxnSpPr>
          <p:nvPr/>
        </p:nvCxnSpPr>
        <p:spPr>
          <a:xfrm>
            <a:off x="7526063" y="3257550"/>
            <a:ext cx="0" cy="2341179"/>
          </a:xfrm>
          <a:prstGeom prst="line">
            <a:avLst/>
          </a:prstGeom>
        </p:spPr>
        <p:style>
          <a:lnRef idx="1">
            <a:schemeClr val="accent1"/>
          </a:lnRef>
          <a:fillRef idx="0">
            <a:schemeClr val="accent1"/>
          </a:fillRef>
          <a:effectRef idx="0">
            <a:schemeClr val="accent1"/>
          </a:effectRef>
          <a:fontRef idx="minor">
            <a:schemeClr val="tx1"/>
          </a:fontRef>
        </p:style>
      </p:cxnSp>
      <p:sp>
        <p:nvSpPr>
          <p:cNvPr id="14" name="フローチャート: 書類 13">
            <a:extLst>
              <a:ext uri="{FF2B5EF4-FFF2-40B4-BE49-F238E27FC236}">
                <a16:creationId xmlns:a16="http://schemas.microsoft.com/office/drawing/2014/main" id="{7D2805D1-5A47-413F-A7A5-E9057CEB3832}"/>
              </a:ext>
            </a:extLst>
          </p:cNvPr>
          <p:cNvSpPr/>
          <p:nvPr/>
        </p:nvSpPr>
        <p:spPr>
          <a:xfrm>
            <a:off x="7990727"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Product</a:t>
            </a:r>
          </a:p>
          <a:p>
            <a:pPr algn="ctr"/>
            <a:r>
              <a:rPr kumimoji="1" lang="en-US" altLang="ja-JP" sz="1350" dirty="0">
                <a:solidFill>
                  <a:schemeClr val="tx1"/>
                </a:solidFill>
              </a:rPr>
              <a:t>Spec.</a:t>
            </a:r>
            <a:endParaRPr kumimoji="1" lang="ja-JP" altLang="en-US" sz="1350" dirty="0">
              <a:solidFill>
                <a:schemeClr val="tx1"/>
              </a:solidFill>
            </a:endParaRPr>
          </a:p>
        </p:txBody>
      </p:sp>
      <p:sp>
        <p:nvSpPr>
          <p:cNvPr id="15" name="フローチャート: 書類 14">
            <a:extLst>
              <a:ext uri="{FF2B5EF4-FFF2-40B4-BE49-F238E27FC236}">
                <a16:creationId xmlns:a16="http://schemas.microsoft.com/office/drawing/2014/main" id="{3AF0FDC7-F9EB-48D3-8FD2-098782063258}"/>
              </a:ext>
            </a:extLst>
          </p:cNvPr>
          <p:cNvSpPr/>
          <p:nvPr/>
        </p:nvSpPr>
        <p:spPr>
          <a:xfrm>
            <a:off x="7990728"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16" name="正方形/長方形 15">
            <a:extLst>
              <a:ext uri="{FF2B5EF4-FFF2-40B4-BE49-F238E27FC236}">
                <a16:creationId xmlns:a16="http://schemas.microsoft.com/office/drawing/2014/main" id="{74A1BBDD-8286-425C-8CB7-FEA933908349}"/>
              </a:ext>
            </a:extLst>
          </p:cNvPr>
          <p:cNvSpPr/>
          <p:nvPr/>
        </p:nvSpPr>
        <p:spPr>
          <a:xfrm>
            <a:off x="5508080" y="32919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7" name="正方形/長方形 16">
            <a:extLst>
              <a:ext uri="{FF2B5EF4-FFF2-40B4-BE49-F238E27FC236}">
                <a16:creationId xmlns:a16="http://schemas.microsoft.com/office/drawing/2014/main" id="{14B5F8EE-EFE2-41DE-BE70-7054ACE06D54}"/>
              </a:ext>
            </a:extLst>
          </p:cNvPr>
          <p:cNvSpPr/>
          <p:nvPr/>
        </p:nvSpPr>
        <p:spPr>
          <a:xfrm>
            <a:off x="5622380" y="34062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8" name="正方形/長方形 17">
            <a:extLst>
              <a:ext uri="{FF2B5EF4-FFF2-40B4-BE49-F238E27FC236}">
                <a16:creationId xmlns:a16="http://schemas.microsoft.com/office/drawing/2014/main" id="{72D41186-6733-4436-964F-DD5F550EBC8E}"/>
              </a:ext>
            </a:extLst>
          </p:cNvPr>
          <p:cNvSpPr/>
          <p:nvPr/>
        </p:nvSpPr>
        <p:spPr>
          <a:xfrm>
            <a:off x="5736680" y="35205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9" name="フローチャート: 書類 18">
            <a:extLst>
              <a:ext uri="{FF2B5EF4-FFF2-40B4-BE49-F238E27FC236}">
                <a16:creationId xmlns:a16="http://schemas.microsoft.com/office/drawing/2014/main" id="{3A246EE7-B332-4439-9024-6097BB244252}"/>
              </a:ext>
            </a:extLst>
          </p:cNvPr>
          <p:cNvSpPr/>
          <p:nvPr/>
        </p:nvSpPr>
        <p:spPr>
          <a:xfrm>
            <a:off x="6838296"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47500" lnSpcReduction="20000"/>
          </a:bodyPr>
          <a:lstStyle/>
          <a:p>
            <a:pPr algn="ctr"/>
            <a:r>
              <a:rPr kumimoji="1" lang="en-US" altLang="ja-JP" sz="1350" dirty="0">
                <a:solidFill>
                  <a:schemeClr val="tx1"/>
                </a:solidFill>
              </a:rPr>
              <a:t>Contract</a:t>
            </a:r>
          </a:p>
          <a:p>
            <a:pPr algn="ctr"/>
            <a:r>
              <a:rPr kumimoji="1" lang="en-US" altLang="ja-JP" sz="1350" dirty="0">
                <a:solidFill>
                  <a:schemeClr val="tx1"/>
                </a:solidFill>
              </a:rPr>
              <a:t>Between</a:t>
            </a:r>
          </a:p>
          <a:p>
            <a:pPr algn="ctr"/>
            <a:r>
              <a:rPr kumimoji="1" lang="en-US" altLang="ja-JP" sz="1350" dirty="0">
                <a:solidFill>
                  <a:schemeClr val="tx1"/>
                </a:solidFill>
              </a:rPr>
              <a:t>Tier 1 and OEM</a:t>
            </a:r>
            <a:endParaRPr kumimoji="1" lang="ja-JP" altLang="en-US" sz="1350" dirty="0">
              <a:solidFill>
                <a:schemeClr val="tx1"/>
              </a:solidFill>
            </a:endParaRPr>
          </a:p>
        </p:txBody>
      </p:sp>
      <p:sp>
        <p:nvSpPr>
          <p:cNvPr id="20" name="矢印: 下 19">
            <a:extLst>
              <a:ext uri="{FF2B5EF4-FFF2-40B4-BE49-F238E27FC236}">
                <a16:creationId xmlns:a16="http://schemas.microsoft.com/office/drawing/2014/main" id="{D8B66389-9FC6-4964-B52A-34E03B31CD89}"/>
              </a:ext>
            </a:extLst>
          </p:cNvPr>
          <p:cNvSpPr/>
          <p:nvPr/>
        </p:nvSpPr>
        <p:spPr>
          <a:xfrm>
            <a:off x="8341929" y="4512124"/>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1" name="矢印: 下 20">
            <a:extLst>
              <a:ext uri="{FF2B5EF4-FFF2-40B4-BE49-F238E27FC236}">
                <a16:creationId xmlns:a16="http://schemas.microsoft.com/office/drawing/2014/main" id="{EBBEE759-3188-4FDD-B30C-95CF2A24CBDF}"/>
              </a:ext>
            </a:extLst>
          </p:cNvPr>
          <p:cNvSpPr/>
          <p:nvPr/>
        </p:nvSpPr>
        <p:spPr>
          <a:xfrm rot="5400000">
            <a:off x="7749960" y="4187223"/>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2" name="フローチャート: 書類 21">
            <a:extLst>
              <a:ext uri="{FF2B5EF4-FFF2-40B4-BE49-F238E27FC236}">
                <a16:creationId xmlns:a16="http://schemas.microsoft.com/office/drawing/2014/main" id="{01C90A5C-AAB8-4005-BD60-495E3517C6FD}"/>
              </a:ext>
            </a:extLst>
          </p:cNvPr>
          <p:cNvSpPr/>
          <p:nvPr/>
        </p:nvSpPr>
        <p:spPr>
          <a:xfrm>
            <a:off x="5622381"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3" name="矢印: 下 22">
            <a:extLst>
              <a:ext uri="{FF2B5EF4-FFF2-40B4-BE49-F238E27FC236}">
                <a16:creationId xmlns:a16="http://schemas.microsoft.com/office/drawing/2014/main" id="{EAB68291-9ABF-4E77-B310-BC0AE928BA19}"/>
              </a:ext>
            </a:extLst>
          </p:cNvPr>
          <p:cNvSpPr/>
          <p:nvPr/>
        </p:nvSpPr>
        <p:spPr>
          <a:xfrm rot="5400000">
            <a:off x="7449930" y="4654164"/>
            <a:ext cx="192021" cy="594851"/>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4" name="矢印: 下 23">
            <a:extLst>
              <a:ext uri="{FF2B5EF4-FFF2-40B4-BE49-F238E27FC236}">
                <a16:creationId xmlns:a16="http://schemas.microsoft.com/office/drawing/2014/main" id="{B9BD9600-9D46-4CDC-9FF8-60A6E2C81F1A}"/>
              </a:ext>
            </a:extLst>
          </p:cNvPr>
          <p:cNvSpPr/>
          <p:nvPr/>
        </p:nvSpPr>
        <p:spPr>
          <a:xfrm rot="5400000">
            <a:off x="6613885" y="4748508"/>
            <a:ext cx="192021" cy="42627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5" name="矢印: 下 24">
            <a:extLst>
              <a:ext uri="{FF2B5EF4-FFF2-40B4-BE49-F238E27FC236}">
                <a16:creationId xmlns:a16="http://schemas.microsoft.com/office/drawing/2014/main" id="{EBAFA38E-865C-4063-A021-9371649105E3}"/>
              </a:ext>
            </a:extLst>
          </p:cNvPr>
          <p:cNvSpPr/>
          <p:nvPr/>
        </p:nvSpPr>
        <p:spPr>
          <a:xfrm rot="5400000">
            <a:off x="3252798" y="3845308"/>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7" name="フローチャート: 書類 26">
            <a:extLst>
              <a:ext uri="{FF2B5EF4-FFF2-40B4-BE49-F238E27FC236}">
                <a16:creationId xmlns:a16="http://schemas.microsoft.com/office/drawing/2014/main" id="{BCACAF18-5D50-46B7-9C9C-8D35ED4952C6}"/>
              </a:ext>
            </a:extLst>
          </p:cNvPr>
          <p:cNvSpPr/>
          <p:nvPr/>
        </p:nvSpPr>
        <p:spPr>
          <a:xfrm>
            <a:off x="2006172" y="3929094"/>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8" name="フローチャート: 書類 27">
            <a:extLst>
              <a:ext uri="{FF2B5EF4-FFF2-40B4-BE49-F238E27FC236}">
                <a16:creationId xmlns:a16="http://schemas.microsoft.com/office/drawing/2014/main" id="{C17F023E-B140-44C2-9D18-C3966030413B}"/>
              </a:ext>
            </a:extLst>
          </p:cNvPr>
          <p:cNvSpPr/>
          <p:nvPr/>
        </p:nvSpPr>
        <p:spPr>
          <a:xfrm>
            <a:off x="540970" y="3929094"/>
            <a:ext cx="845425" cy="545882"/>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Recipe File to make BSP</a:t>
            </a:r>
            <a:endParaRPr kumimoji="1" lang="ja-JP" altLang="en-US" sz="1350" dirty="0">
              <a:solidFill>
                <a:schemeClr val="tx1"/>
              </a:solidFill>
            </a:endParaRPr>
          </a:p>
        </p:txBody>
      </p:sp>
      <p:sp>
        <p:nvSpPr>
          <p:cNvPr id="29" name="フローチャート: 磁気ディスク 28">
            <a:extLst>
              <a:ext uri="{FF2B5EF4-FFF2-40B4-BE49-F238E27FC236}">
                <a16:creationId xmlns:a16="http://schemas.microsoft.com/office/drawing/2014/main" id="{F0B97629-D285-4475-AEEA-D9CB71B59FD2}"/>
              </a:ext>
            </a:extLst>
          </p:cNvPr>
          <p:cNvSpPr/>
          <p:nvPr/>
        </p:nvSpPr>
        <p:spPr>
          <a:xfrm>
            <a:off x="491698" y="4893776"/>
            <a:ext cx="921275" cy="368951"/>
          </a:xfrm>
          <a:prstGeom prst="flowChartMagneticDisk">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SW Pkgs.</a:t>
            </a:r>
            <a:endParaRPr kumimoji="1" lang="ja-JP" altLang="en-US" sz="1350" dirty="0">
              <a:solidFill>
                <a:schemeClr val="tx1"/>
              </a:solidFill>
            </a:endParaRPr>
          </a:p>
        </p:txBody>
      </p:sp>
      <p:sp>
        <p:nvSpPr>
          <p:cNvPr id="30" name="テキスト ボックス 29">
            <a:extLst>
              <a:ext uri="{FF2B5EF4-FFF2-40B4-BE49-F238E27FC236}">
                <a16:creationId xmlns:a16="http://schemas.microsoft.com/office/drawing/2014/main" id="{61393B29-853F-4D4B-B239-A86F829D8ACE}"/>
              </a:ext>
            </a:extLst>
          </p:cNvPr>
          <p:cNvSpPr txBox="1"/>
          <p:nvPr/>
        </p:nvSpPr>
        <p:spPr>
          <a:xfrm>
            <a:off x="2136227" y="4431390"/>
            <a:ext cx="1064715" cy="553998"/>
          </a:xfrm>
          <a:prstGeom prst="rect">
            <a:avLst/>
          </a:prstGeom>
          <a:noFill/>
        </p:spPr>
        <p:txBody>
          <a:bodyPr wrap="none" rtlCol="0">
            <a:spAutoFit/>
          </a:bodyPr>
          <a:lstStyle/>
          <a:p>
            <a:r>
              <a:rPr kumimoji="1" lang="en-US" altLang="ja-JP" sz="750" dirty="0"/>
              <a:t>Pkgs for Verification:</a:t>
            </a:r>
          </a:p>
          <a:p>
            <a:r>
              <a:rPr kumimoji="1" lang="en-US" altLang="ja-JP" sz="750" dirty="0"/>
              <a:t> /bin/bash, ..</a:t>
            </a:r>
          </a:p>
          <a:p>
            <a:r>
              <a:rPr kumimoji="1" lang="en-US" altLang="ja-JP" sz="750" dirty="0"/>
              <a:t>Pkgs for Product A</a:t>
            </a:r>
          </a:p>
          <a:p>
            <a:r>
              <a:rPr kumimoji="1" lang="en-US" altLang="ja-JP" sz="750" dirty="0"/>
              <a:t> </a:t>
            </a:r>
            <a:r>
              <a:rPr kumimoji="1" lang="en-US" altLang="ja-JP" sz="750" dirty="0" err="1"/>
              <a:t>libABCcodec</a:t>
            </a:r>
            <a:r>
              <a:rPr kumimoji="1" lang="en-US" altLang="ja-JP" sz="750" dirty="0"/>
              <a:t>…</a:t>
            </a:r>
            <a:endParaRPr kumimoji="1" lang="ja-JP" altLang="en-US" sz="750" dirty="0"/>
          </a:p>
        </p:txBody>
      </p:sp>
      <p:sp>
        <p:nvSpPr>
          <p:cNvPr id="31" name="正方形/長方形 30">
            <a:extLst>
              <a:ext uri="{FF2B5EF4-FFF2-40B4-BE49-F238E27FC236}">
                <a16:creationId xmlns:a16="http://schemas.microsoft.com/office/drawing/2014/main" id="{65DD46EB-C3FA-4059-A399-30B5913314FC}"/>
              </a:ext>
            </a:extLst>
          </p:cNvPr>
          <p:cNvSpPr/>
          <p:nvPr/>
        </p:nvSpPr>
        <p:spPr>
          <a:xfrm>
            <a:off x="1921423" y="3878318"/>
            <a:ext cx="1295350" cy="1207480"/>
          </a:xfrm>
          <a:prstGeom prst="rect">
            <a:avLst/>
          </a:prstGeom>
          <a:noFill/>
          <a:ln w="28575">
            <a:solidFill>
              <a:srgbClr val="0070C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cxnSp>
        <p:nvCxnSpPr>
          <p:cNvPr id="33" name="コネクタ: カギ線 32">
            <a:extLst>
              <a:ext uri="{FF2B5EF4-FFF2-40B4-BE49-F238E27FC236}">
                <a16:creationId xmlns:a16="http://schemas.microsoft.com/office/drawing/2014/main" id="{9B4DBF00-B4AC-4B5E-977D-007648628AE8}"/>
              </a:ext>
            </a:extLst>
          </p:cNvPr>
          <p:cNvCxnSpPr>
            <a:cxnSpLocks/>
            <a:stCxn id="22" idx="1"/>
            <a:endCxn id="25" idx="0"/>
          </p:cNvCxnSpPr>
          <p:nvPr/>
        </p:nvCxnSpPr>
        <p:spPr>
          <a:xfrm rot="10800000">
            <a:off x="3432597" y="3929096"/>
            <a:ext cx="2189785" cy="1060691"/>
          </a:xfrm>
          <a:prstGeom prst="bentConnector3">
            <a:avLst>
              <a:gd name="adj1" fmla="val 6263"/>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96951F8E-F349-406A-A697-584C9FC553F5}"/>
              </a:ext>
            </a:extLst>
          </p:cNvPr>
          <p:cNvSpPr/>
          <p:nvPr/>
        </p:nvSpPr>
        <p:spPr>
          <a:xfrm>
            <a:off x="420802" y="4771040"/>
            <a:ext cx="1295350" cy="898635"/>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39" name="正方形/長方形 38">
            <a:extLst>
              <a:ext uri="{FF2B5EF4-FFF2-40B4-BE49-F238E27FC236}">
                <a16:creationId xmlns:a16="http://schemas.microsoft.com/office/drawing/2014/main" id="{7430E7F6-493B-4B49-8171-EE7B3BA0434C}"/>
              </a:ext>
            </a:extLst>
          </p:cNvPr>
          <p:cNvSpPr/>
          <p:nvPr/>
        </p:nvSpPr>
        <p:spPr>
          <a:xfrm>
            <a:off x="420802" y="3878318"/>
            <a:ext cx="1295350" cy="822852"/>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0" name="テキスト ボックス 39">
            <a:extLst>
              <a:ext uri="{FF2B5EF4-FFF2-40B4-BE49-F238E27FC236}">
                <a16:creationId xmlns:a16="http://schemas.microsoft.com/office/drawing/2014/main" id="{46C79081-FEF0-4317-B8AA-F9840809C0E8}"/>
              </a:ext>
            </a:extLst>
          </p:cNvPr>
          <p:cNvSpPr txBox="1"/>
          <p:nvPr/>
        </p:nvSpPr>
        <p:spPr>
          <a:xfrm>
            <a:off x="385236" y="4473483"/>
            <a:ext cx="1364735" cy="323165"/>
          </a:xfrm>
          <a:prstGeom prst="rect">
            <a:avLst/>
          </a:prstGeom>
          <a:noFill/>
        </p:spPr>
        <p:txBody>
          <a:bodyPr wrap="square" rtlCol="0">
            <a:spAutoFit/>
          </a:bodyPr>
          <a:lstStyle/>
          <a:p>
            <a:r>
              <a:rPr kumimoji="1" lang="en-US" altLang="ja-JP" sz="750" dirty="0"/>
              <a:t>Bash: Ver </a:t>
            </a:r>
            <a:r>
              <a:rPr kumimoji="1" lang="en-US" altLang="ja-JP" sz="750" dirty="0" err="1"/>
              <a:t>x.xx</a:t>
            </a:r>
            <a:r>
              <a:rPr kumimoji="1" lang="en-US" altLang="ja-JP" sz="750" dirty="0"/>
              <a:t>; </a:t>
            </a:r>
            <a:r>
              <a:rPr kumimoji="1" lang="en-US" altLang="ja-JP" sz="750" dirty="0" err="1"/>
              <a:t>insmod</a:t>
            </a:r>
            <a:r>
              <a:rPr kumimoji="1" lang="en-US" altLang="ja-JP" sz="750" dirty="0"/>
              <a:t>: Ver y;</a:t>
            </a:r>
            <a:endParaRPr kumimoji="1" lang="ja-JP" altLang="en-US" sz="750" dirty="0"/>
          </a:p>
        </p:txBody>
      </p:sp>
      <p:sp>
        <p:nvSpPr>
          <p:cNvPr id="41" name="テキスト ボックス 40">
            <a:extLst>
              <a:ext uri="{FF2B5EF4-FFF2-40B4-BE49-F238E27FC236}">
                <a16:creationId xmlns:a16="http://schemas.microsoft.com/office/drawing/2014/main" id="{76A8A551-2BD3-488A-875D-174DF3B35B5E}"/>
              </a:ext>
            </a:extLst>
          </p:cNvPr>
          <p:cNvSpPr txBox="1"/>
          <p:nvPr/>
        </p:nvSpPr>
        <p:spPr>
          <a:xfrm>
            <a:off x="399030" y="5240264"/>
            <a:ext cx="1338893" cy="438582"/>
          </a:xfrm>
          <a:prstGeom prst="rect">
            <a:avLst/>
          </a:prstGeom>
          <a:noFill/>
        </p:spPr>
        <p:txBody>
          <a:bodyPr wrap="square" rtlCol="0">
            <a:spAutoFit/>
          </a:bodyPr>
          <a:lstStyle/>
          <a:p>
            <a:r>
              <a:rPr kumimoji="1" lang="en-US" altLang="ja-JP" sz="750" dirty="0"/>
              <a:t>Bash </a:t>
            </a:r>
            <a:r>
              <a:rPr kumimoji="1" lang="en-US" altLang="ja-JP" sz="750" dirty="0" err="1"/>
              <a:t>x.xx</a:t>
            </a:r>
            <a:r>
              <a:rPr kumimoji="1" lang="en-US" altLang="ja-JP" sz="750" dirty="0"/>
              <a:t>: GPLv3;</a:t>
            </a:r>
          </a:p>
          <a:p>
            <a:r>
              <a:rPr kumimoji="1" lang="en-US" altLang="ja-JP" sz="750" dirty="0" err="1"/>
              <a:t>Insmod</a:t>
            </a:r>
            <a:r>
              <a:rPr kumimoji="1" lang="en-US" altLang="ja-JP" sz="750" dirty="0"/>
              <a:t> </a:t>
            </a:r>
            <a:r>
              <a:rPr kumimoji="1" lang="en-US" altLang="ja-JP" sz="750" dirty="0" err="1"/>
              <a:t>ver</a:t>
            </a:r>
            <a:r>
              <a:rPr kumimoji="1" lang="en-US" altLang="ja-JP" sz="750" dirty="0"/>
              <a:t> y: GPLv2 or later </a:t>
            </a:r>
            <a:endParaRPr kumimoji="1" lang="ja-JP" altLang="en-US" sz="750" dirty="0"/>
          </a:p>
        </p:txBody>
      </p:sp>
      <p:sp>
        <p:nvSpPr>
          <p:cNvPr id="42" name="正方形/長方形 41">
            <a:extLst>
              <a:ext uri="{FF2B5EF4-FFF2-40B4-BE49-F238E27FC236}">
                <a16:creationId xmlns:a16="http://schemas.microsoft.com/office/drawing/2014/main" id="{C36C0E78-D777-4AF6-B90D-BAFC22C864DF}"/>
              </a:ext>
            </a:extLst>
          </p:cNvPr>
          <p:cNvSpPr/>
          <p:nvPr/>
        </p:nvSpPr>
        <p:spPr>
          <a:xfrm>
            <a:off x="3667443" y="4174998"/>
            <a:ext cx="1721117" cy="1505965"/>
          </a:xfrm>
          <a:prstGeom prst="rect">
            <a:avLst/>
          </a:prstGeom>
          <a:noFill/>
          <a:ln w="28575">
            <a:solidFill>
              <a:srgbClr val="7030A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3" name="フローチャート: 書類 42">
            <a:extLst>
              <a:ext uri="{FF2B5EF4-FFF2-40B4-BE49-F238E27FC236}">
                <a16:creationId xmlns:a16="http://schemas.microsoft.com/office/drawing/2014/main" id="{CD53F347-E196-499B-8E98-57227EF0C065}"/>
              </a:ext>
            </a:extLst>
          </p:cNvPr>
          <p:cNvSpPr/>
          <p:nvPr/>
        </p:nvSpPr>
        <p:spPr>
          <a:xfrm>
            <a:off x="3701262" y="4202035"/>
            <a:ext cx="845425" cy="545882"/>
          </a:xfrm>
          <a:prstGeom prst="flowChartDocument">
            <a:avLst/>
          </a:prstGeom>
          <a:solidFill>
            <a:schemeClr val="bg1"/>
          </a:solid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85000" lnSpcReduction="10000"/>
          </a:bodyPr>
          <a:lstStyle/>
          <a:p>
            <a:pPr algn="ctr"/>
            <a:r>
              <a:rPr kumimoji="1" lang="en-US" altLang="ja-JP" sz="1350" dirty="0">
                <a:solidFill>
                  <a:schemeClr val="tx1"/>
                </a:solidFill>
              </a:rPr>
              <a:t>SPDX doc. For BSP</a:t>
            </a:r>
            <a:endParaRPr kumimoji="1" lang="ja-JP" altLang="en-US" sz="1350" dirty="0">
              <a:solidFill>
                <a:schemeClr val="tx1"/>
              </a:solidFill>
            </a:endParaRPr>
          </a:p>
        </p:txBody>
      </p:sp>
      <p:cxnSp>
        <p:nvCxnSpPr>
          <p:cNvPr id="45" name="コネクタ: カギ線 44">
            <a:extLst>
              <a:ext uri="{FF2B5EF4-FFF2-40B4-BE49-F238E27FC236}">
                <a16:creationId xmlns:a16="http://schemas.microsoft.com/office/drawing/2014/main" id="{0626A85E-92E7-4D8F-9130-89B75632B80A}"/>
              </a:ext>
            </a:extLst>
          </p:cNvPr>
          <p:cNvCxnSpPr>
            <a:cxnSpLocks/>
          </p:cNvCxnSpPr>
          <p:nvPr/>
        </p:nvCxnSpPr>
        <p:spPr>
          <a:xfrm>
            <a:off x="2876096" y="4636970"/>
            <a:ext cx="1283004" cy="749184"/>
          </a:xfrm>
          <a:prstGeom prst="bentConnector3">
            <a:avLst>
              <a:gd name="adj1" fmla="val 357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875580D5-041C-487A-B482-0FA504A877B2}"/>
              </a:ext>
            </a:extLst>
          </p:cNvPr>
          <p:cNvCxnSpPr>
            <a:cxnSpLocks/>
            <a:stCxn id="38" idx="3"/>
          </p:cNvCxnSpPr>
          <p:nvPr/>
        </p:nvCxnSpPr>
        <p:spPr>
          <a:xfrm flipV="1">
            <a:off x="1716152" y="5092566"/>
            <a:ext cx="2351394" cy="127791"/>
          </a:xfrm>
          <a:prstGeom prst="bentConnector3">
            <a:avLst>
              <a:gd name="adj1" fmla="val 761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33F17B04-7B3F-450E-871B-17B84491E889}"/>
              </a:ext>
            </a:extLst>
          </p:cNvPr>
          <p:cNvCxnSpPr>
            <a:cxnSpLocks/>
            <a:stCxn id="39" idx="3"/>
          </p:cNvCxnSpPr>
          <p:nvPr/>
        </p:nvCxnSpPr>
        <p:spPr>
          <a:xfrm>
            <a:off x="1716152" y="4289743"/>
            <a:ext cx="120168" cy="9213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E0E0FE4-D3EC-4065-B85E-B8C2719671E5}"/>
              </a:ext>
            </a:extLst>
          </p:cNvPr>
          <p:cNvSpPr txBox="1"/>
          <p:nvPr/>
        </p:nvSpPr>
        <p:spPr>
          <a:xfrm>
            <a:off x="4069518" y="4951588"/>
            <a:ext cx="1273105" cy="553998"/>
          </a:xfrm>
          <a:prstGeom prst="rect">
            <a:avLst/>
          </a:prstGeom>
          <a:noFill/>
        </p:spPr>
        <p:txBody>
          <a:bodyPr wrap="none" rtlCol="0">
            <a:spAutoFit/>
          </a:bodyPr>
          <a:lstStyle/>
          <a:p>
            <a:r>
              <a:rPr kumimoji="1" lang="en-US" altLang="ja-JP" sz="750" dirty="0"/>
              <a:t>SPDX Elements for bash:</a:t>
            </a:r>
          </a:p>
          <a:p>
            <a:r>
              <a:rPr kumimoji="1" lang="en-US" altLang="ja-JP" sz="750" dirty="0"/>
              <a:t>  Ver </a:t>
            </a:r>
            <a:r>
              <a:rPr kumimoji="1" lang="en-US" altLang="ja-JP" sz="750" dirty="0" err="1"/>
              <a:t>x.xx</a:t>
            </a:r>
            <a:endParaRPr kumimoji="1" lang="en-US" altLang="ja-JP" sz="750" dirty="0"/>
          </a:p>
          <a:p>
            <a:r>
              <a:rPr kumimoji="1" lang="en-US" altLang="ja-JP" sz="750" dirty="0"/>
              <a:t>  GPLv3</a:t>
            </a:r>
          </a:p>
          <a:p>
            <a:r>
              <a:rPr kumimoji="1" lang="en-US" altLang="ja-JP" sz="750" dirty="0">
                <a:solidFill>
                  <a:srgbClr val="0070C0"/>
                </a:solidFill>
              </a:rPr>
              <a:t>  “Pkgs for Verification”</a:t>
            </a:r>
            <a:endParaRPr kumimoji="1" lang="ja-JP" altLang="en-US" sz="750" dirty="0">
              <a:solidFill>
                <a:srgbClr val="0070C0"/>
              </a:solidFill>
            </a:endParaRPr>
          </a:p>
        </p:txBody>
      </p:sp>
      <p:sp>
        <p:nvSpPr>
          <p:cNvPr id="62" name="矢印: 下 61">
            <a:extLst>
              <a:ext uri="{FF2B5EF4-FFF2-40B4-BE49-F238E27FC236}">
                <a16:creationId xmlns:a16="http://schemas.microsoft.com/office/drawing/2014/main" id="{A95B0074-3748-4BCE-AF79-9E9695AB5FD8}"/>
              </a:ext>
            </a:extLst>
          </p:cNvPr>
          <p:cNvSpPr/>
          <p:nvPr/>
        </p:nvSpPr>
        <p:spPr>
          <a:xfrm rot="16200000">
            <a:off x="5894321" y="4859610"/>
            <a:ext cx="192021" cy="131713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Tree>
    <p:extLst>
      <p:ext uri="{BB962C8B-B14F-4D97-AF65-F5344CB8AC3E}">
        <p14:creationId xmlns:p14="http://schemas.microsoft.com/office/powerpoint/2010/main" val="269360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457201" y="1608015"/>
            <a:ext cx="3515359" cy="4876799"/>
          </a:xfrm>
        </p:spPr>
        <p:txBody>
          <a:bodyPr/>
          <a:lstStyle/>
          <a:p>
            <a:r>
              <a:rPr lang="en-US" altLang="ja-JP" sz="1400" dirty="0" err="1"/>
              <a:t>Product_Name</a:t>
            </a:r>
            <a:endParaRPr lang="en-US" altLang="ja-JP" sz="1400" dirty="0"/>
          </a:p>
          <a:p>
            <a:r>
              <a:rPr lang="en-US" altLang="ja-JP" sz="1400" dirty="0" err="1"/>
              <a:t>Product_Version</a:t>
            </a:r>
            <a:endParaRPr lang="en-US" altLang="ja-JP" sz="1400" dirty="0"/>
          </a:p>
          <a:p>
            <a:r>
              <a:rPr lang="en-US" altLang="ja-JP" sz="1400" dirty="0" err="1"/>
              <a:t>Usage_Level</a:t>
            </a:r>
            <a:endParaRPr lang="en-US" altLang="ja-JP" sz="1400" dirty="0"/>
          </a:p>
          <a:p>
            <a:pPr lvl="1"/>
            <a:r>
              <a:rPr lang="en-US" altLang="ja-JP" sz="1200" dirty="0" err="1"/>
              <a:t>Level_Production</a:t>
            </a:r>
            <a:endParaRPr lang="en-US" altLang="ja-JP" sz="1200" dirty="0"/>
          </a:p>
          <a:p>
            <a:pPr lvl="1"/>
            <a:r>
              <a:rPr lang="en-US" altLang="ja-JP" sz="1200" dirty="0" err="1"/>
              <a:t>Level_Evaluation</a:t>
            </a:r>
            <a:endParaRPr lang="en-US" altLang="ja-JP" sz="1400" dirty="0"/>
          </a:p>
          <a:p>
            <a:r>
              <a:rPr lang="en-US" altLang="ja-JP" sz="1400" dirty="0" err="1"/>
              <a:t>Usage_Level_</a:t>
            </a:r>
            <a:r>
              <a:rPr lang="en-US" altLang="ja-JP" sz="1200" dirty="0" err="1"/>
              <a:t>License_Clearance</a:t>
            </a:r>
            <a:endParaRPr lang="en-US" altLang="ja-JP" sz="1200" dirty="0"/>
          </a:p>
          <a:p>
            <a:pPr lvl="1"/>
            <a:r>
              <a:rPr lang="en-US" altLang="ja-JP" sz="1200" dirty="0"/>
              <a:t>Done</a:t>
            </a:r>
          </a:p>
          <a:p>
            <a:pPr lvl="1"/>
            <a:r>
              <a:rPr lang="en-US" altLang="ja-JP" sz="1200" dirty="0"/>
              <a:t>No</a:t>
            </a:r>
          </a:p>
          <a:p>
            <a:r>
              <a:rPr lang="en-US" altLang="ja-JP" sz="1600" dirty="0" err="1"/>
              <a:t>Usage_Level_Verification_Test</a:t>
            </a:r>
            <a:endParaRPr lang="en-US" altLang="ja-JP" sz="1600" dirty="0"/>
          </a:p>
          <a:p>
            <a:pPr lvl="1"/>
            <a:r>
              <a:rPr lang="en-US" altLang="ja-JP" sz="1200" dirty="0"/>
              <a:t>Done</a:t>
            </a:r>
          </a:p>
          <a:p>
            <a:pPr lvl="2"/>
            <a:r>
              <a:rPr lang="en-US" altLang="ja-JP" sz="1200" dirty="0" err="1"/>
              <a:t>Test_Level</a:t>
            </a:r>
            <a:endParaRPr lang="en-US" altLang="ja-JP" sz="1200" dirty="0"/>
          </a:p>
          <a:p>
            <a:pPr lvl="1"/>
            <a:r>
              <a:rPr lang="en-US" altLang="ja-JP" sz="1200" dirty="0"/>
              <a:t>No</a:t>
            </a:r>
          </a:p>
          <a:p>
            <a:r>
              <a:rPr lang="en-US" altLang="ja-JP" sz="1600" dirty="0" err="1"/>
              <a:t>Usage_Level_Vulnerability</a:t>
            </a:r>
            <a:endParaRPr lang="en-US" altLang="ja-JP" sz="1600" dirty="0"/>
          </a:p>
          <a:p>
            <a:pPr lvl="1"/>
            <a:r>
              <a:rPr lang="en-US" altLang="ja-JP" sz="1200" dirty="0"/>
              <a:t>Latest</a:t>
            </a:r>
          </a:p>
          <a:p>
            <a:pPr lvl="2"/>
            <a:r>
              <a:rPr lang="en-US" altLang="ja-JP" sz="1200" dirty="0"/>
              <a:t>Date</a:t>
            </a:r>
          </a:p>
          <a:p>
            <a:pPr lvl="1"/>
            <a:r>
              <a:rPr lang="en-US" altLang="ja-JP" sz="1200" dirty="0" err="1"/>
              <a:t>Plan_to_update</a:t>
            </a:r>
            <a:endParaRPr lang="en-US" altLang="ja-JP" sz="1200" dirty="0"/>
          </a:p>
          <a:p>
            <a:pPr lvl="2"/>
            <a:r>
              <a:rPr lang="en-US" altLang="ja-JP" sz="1200" dirty="0" err="1"/>
              <a:t>Planned_Date</a:t>
            </a:r>
            <a:endParaRPr lang="en-US" altLang="ja-JP" sz="1200" dirty="0"/>
          </a:p>
          <a:p>
            <a:pPr lvl="1"/>
            <a:r>
              <a:rPr lang="en-US" altLang="ja-JP" sz="1200" dirty="0"/>
              <a:t>No</a:t>
            </a:r>
          </a:p>
          <a:p>
            <a:endParaRPr lang="en-US" altLang="ja-JP" sz="1400" dirty="0"/>
          </a:p>
          <a:p>
            <a:endParaRPr lang="en-US" altLang="ja-JP" sz="1400" dirty="0"/>
          </a:p>
          <a:p>
            <a:endParaRPr lang="ja-JP" altLang="en-US" sz="1400" dirty="0"/>
          </a:p>
        </p:txBody>
      </p:sp>
      <p:sp>
        <p:nvSpPr>
          <p:cNvPr id="6" name="テキスト ボックス 5">
            <a:extLst>
              <a:ext uri="{FF2B5EF4-FFF2-40B4-BE49-F238E27FC236}">
                <a16:creationId xmlns:a16="http://schemas.microsoft.com/office/drawing/2014/main" id="{E920E3B9-6C51-4F0B-B423-DCEF79D45F55}"/>
              </a:ext>
            </a:extLst>
          </p:cNvPr>
          <p:cNvSpPr txBox="1"/>
          <p:nvPr/>
        </p:nvSpPr>
        <p:spPr>
          <a:xfrm>
            <a:off x="3972560" y="1599307"/>
            <a:ext cx="4500880" cy="4770537"/>
          </a:xfrm>
          <a:prstGeom prst="rect">
            <a:avLst/>
          </a:prstGeom>
          <a:noFill/>
        </p:spPr>
        <p:txBody>
          <a:bodyPr wrap="square" rtlCol="0">
            <a:spAutoFit/>
          </a:bodyPr>
          <a:lstStyle/>
          <a:p>
            <a:r>
              <a:rPr kumimoji="1" lang="ja-JP" altLang="en-US" sz="1600" dirty="0"/>
              <a:t>目的：</a:t>
            </a:r>
            <a:endParaRPr kumimoji="1" lang="en-US" altLang="ja-JP" sz="1600" dirty="0"/>
          </a:p>
          <a:p>
            <a:r>
              <a:rPr kumimoji="1" lang="en-US" altLang="ja-JP" sz="1600" dirty="0"/>
              <a:t>Distributor</a:t>
            </a:r>
            <a:r>
              <a:rPr kumimoji="1" lang="ja-JP" altLang="en-US" sz="1600" dirty="0"/>
              <a:t>の立場で、パッケージの意図した利用方法を明示する</a:t>
            </a:r>
            <a:endParaRPr kumimoji="1" lang="en-US" altLang="ja-JP" sz="1600" dirty="0"/>
          </a:p>
          <a:p>
            <a:r>
              <a:rPr kumimoji="1" lang="ja-JP" altLang="en-US" sz="1600" dirty="0"/>
              <a:t>最終製品（</a:t>
            </a:r>
            <a:r>
              <a:rPr kumimoji="1" lang="en-US" altLang="ja-JP" sz="1600" dirty="0"/>
              <a:t>SBOM</a:t>
            </a:r>
            <a:r>
              <a:rPr kumimoji="1" lang="ja-JP" altLang="en-US" sz="1600" dirty="0"/>
              <a:t>を配布しない）でも、リリース内容を内部記録するために利用可能</a:t>
            </a:r>
            <a:endParaRPr kumimoji="1" lang="en-US" altLang="ja-JP" sz="1600" dirty="0"/>
          </a:p>
          <a:p>
            <a:endParaRPr kumimoji="1" lang="en-US" altLang="ja-JP" sz="1600" dirty="0"/>
          </a:p>
          <a:p>
            <a:r>
              <a:rPr kumimoji="1" lang="en-US" altLang="ja-JP" sz="1600" dirty="0"/>
              <a:t>Usage Level</a:t>
            </a:r>
          </a:p>
          <a:p>
            <a:r>
              <a:rPr kumimoji="1" lang="ja-JP" altLang="en-US" sz="1600" dirty="0"/>
              <a:t>　製品レベルか評価レベルかを示す</a:t>
            </a:r>
            <a:endParaRPr kumimoji="1" lang="en-US" altLang="ja-JP" sz="1600" dirty="0"/>
          </a:p>
          <a:p>
            <a:endParaRPr kumimoji="1" lang="en-US" altLang="ja-JP" sz="1600" dirty="0"/>
          </a:p>
          <a:p>
            <a:r>
              <a:rPr kumimoji="1" lang="ja-JP" altLang="en-US" sz="1600" dirty="0"/>
              <a:t>以下は、</a:t>
            </a:r>
            <a:r>
              <a:rPr kumimoji="1" lang="en-US" altLang="ja-JP" sz="1600" dirty="0" err="1"/>
              <a:t>Usage_Level</a:t>
            </a:r>
            <a:r>
              <a:rPr kumimoji="1" lang="ja-JP" altLang="en-US" sz="1600" dirty="0"/>
              <a:t>の根拠を示す</a:t>
            </a:r>
            <a:endParaRPr kumimoji="1" lang="en-US" altLang="ja-JP" sz="1600" dirty="0"/>
          </a:p>
          <a:p>
            <a:r>
              <a:rPr kumimoji="1" lang="ja-JP" altLang="en-US" sz="1600" dirty="0"/>
              <a:t>　</a:t>
            </a:r>
            <a:r>
              <a:rPr kumimoji="1" lang="en-US" altLang="ja-JP" sz="1600" dirty="0" err="1"/>
              <a:t>Usage_Level_License_Clearance</a:t>
            </a:r>
            <a:endParaRPr kumimoji="1" lang="en-US" altLang="ja-JP" sz="1600" dirty="0"/>
          </a:p>
          <a:p>
            <a:r>
              <a:rPr kumimoji="1" lang="ja-JP" altLang="en-US" sz="1600" dirty="0"/>
              <a:t>　</a:t>
            </a:r>
            <a:r>
              <a:rPr kumimoji="1" lang="en-US" altLang="ja-JP" sz="1600" dirty="0" err="1"/>
              <a:t>Usage_Level_Verification_Test</a:t>
            </a:r>
            <a:endParaRPr kumimoji="1" lang="en-US" altLang="ja-JP" sz="1600" dirty="0"/>
          </a:p>
          <a:p>
            <a:r>
              <a:rPr kumimoji="1" lang="ja-JP" altLang="en-US" sz="1600" dirty="0"/>
              <a:t>　</a:t>
            </a:r>
            <a:r>
              <a:rPr kumimoji="1" lang="en-US" altLang="ja-JP" sz="1600" dirty="0" err="1"/>
              <a:t>Usage_Level_Vulnerability</a:t>
            </a:r>
            <a:endParaRPr kumimoji="1" lang="en-US" altLang="ja-JP" sz="1600" dirty="0"/>
          </a:p>
          <a:p>
            <a:r>
              <a:rPr kumimoji="1" lang="ja-JP" altLang="en-US" sz="1600" dirty="0"/>
              <a:t>　★詳細の条件記述については提案募集</a:t>
            </a:r>
            <a:endParaRPr kumimoji="1" lang="en-US" altLang="ja-JP" sz="1600" dirty="0"/>
          </a:p>
          <a:p>
            <a:endParaRPr kumimoji="1" lang="en-US" altLang="ja-JP" sz="1600" dirty="0"/>
          </a:p>
          <a:p>
            <a:r>
              <a:rPr kumimoji="1" lang="en-US" altLang="ja-JP" sz="1600" dirty="0" err="1"/>
              <a:t>Vulnerabiltiy</a:t>
            </a:r>
            <a:r>
              <a:rPr kumimoji="1" lang="ja-JP" altLang="en-US" sz="1600" dirty="0"/>
              <a:t>はここではなく、他の箇所が良いかも。</a:t>
            </a:r>
            <a:endParaRPr kumimoji="1" lang="en-US" altLang="ja-JP" sz="1600" dirty="0"/>
          </a:p>
          <a:p>
            <a:endParaRPr kumimoji="1" lang="en-US" altLang="ja-JP" sz="1600" dirty="0"/>
          </a:p>
          <a:p>
            <a:r>
              <a:rPr kumimoji="1" lang="en-US" altLang="ja-JP" sz="1600" dirty="0" err="1"/>
              <a:t>Plug_In</a:t>
            </a:r>
            <a:r>
              <a:rPr kumimoji="1" lang="ja-JP" altLang="en-US" sz="1600" dirty="0"/>
              <a:t>の記述方法については提案募集</a:t>
            </a:r>
            <a:endParaRPr kumimoji="1" lang="en-US" altLang="ja-JP" sz="1600" dirty="0"/>
          </a:p>
          <a:p>
            <a:endParaRPr kumimoji="1" lang="ja-JP" altLang="en-US" sz="1600" dirty="0"/>
          </a:p>
        </p:txBody>
      </p:sp>
    </p:spTree>
    <p:extLst>
      <p:ext uri="{BB962C8B-B14F-4D97-AF65-F5344CB8AC3E}">
        <p14:creationId xmlns:p14="http://schemas.microsoft.com/office/powerpoint/2010/main" val="1037664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1149531" y="2653154"/>
            <a:ext cx="3532777" cy="3347051"/>
          </a:xfrm>
          <a:solidFill>
            <a:schemeClr val="bg1"/>
          </a:solidFill>
          <a:ln>
            <a:solidFill>
              <a:schemeClr val="accent1">
                <a:lumMod val="50000"/>
              </a:schemeClr>
            </a:solidFill>
          </a:ln>
        </p:spPr>
        <p:txBody>
          <a:bodyPr/>
          <a:lstStyle/>
          <a:p>
            <a:r>
              <a:rPr lang="en-US" altLang="ja-JP" sz="1000" dirty="0"/>
              <a:t>Example #1</a:t>
            </a:r>
          </a:p>
          <a:p>
            <a:endParaRPr lang="en-US" altLang="ja-JP" sz="1000" dirty="0"/>
          </a:p>
          <a:p>
            <a:r>
              <a:rPr lang="en-US" altLang="ja-JP" sz="1000" dirty="0"/>
              <a:t>#Product_Name:</a:t>
            </a:r>
            <a:r>
              <a:rPr lang="ja-JP" altLang="en-US" sz="1000" dirty="0"/>
              <a:t> </a:t>
            </a:r>
            <a:r>
              <a:rPr lang="en-US" altLang="ja-JP" sz="1000" dirty="0" err="1"/>
              <a:t>Distro_XXX</a:t>
            </a:r>
            <a:endParaRPr lang="en-US" altLang="ja-JP" sz="1000" dirty="0"/>
          </a:p>
          <a:p>
            <a:r>
              <a:rPr lang="en-US" altLang="ja-JP" sz="1000" dirty="0"/>
              <a:t>#Product_Version:</a:t>
            </a:r>
            <a:r>
              <a:rPr lang="ja-JP" altLang="en-US" sz="1000" dirty="0"/>
              <a:t> </a:t>
            </a:r>
            <a:r>
              <a:rPr lang="en-US" altLang="ja-JP" sz="1000" dirty="0"/>
              <a:t>1.2.2</a:t>
            </a:r>
          </a:p>
          <a:p>
            <a:r>
              <a:rPr lang="en-US" altLang="ja-JP" sz="1000" dirty="0"/>
              <a:t>#Usage_Level: </a:t>
            </a:r>
            <a:r>
              <a:rPr lang="en-US" altLang="ja-JP" sz="1000" dirty="0" err="1"/>
              <a:t>Usage_Level_Evaluation</a:t>
            </a:r>
            <a:endParaRPr lang="en-US" altLang="ja-JP" sz="1000" dirty="0"/>
          </a:p>
          <a:p>
            <a:r>
              <a:rPr lang="en-US" altLang="ja-JP" sz="1000" dirty="0"/>
              <a:t>#Usage_Level_License_Clearance: No</a:t>
            </a:r>
          </a:p>
          <a:p>
            <a:pPr lvl="1"/>
            <a:r>
              <a:rPr lang="en-US" altLang="ja-JP" sz="1000" dirty="0"/>
              <a:t>#Comment:</a:t>
            </a:r>
            <a:r>
              <a:rPr lang="ja-JP" altLang="en-US" sz="1000" dirty="0"/>
              <a:t> </a:t>
            </a:r>
            <a:r>
              <a:rPr lang="en-US" altLang="ja-JP" sz="1000" dirty="0"/>
              <a:t>GPLv3</a:t>
            </a:r>
            <a:r>
              <a:rPr lang="ja-JP" altLang="en-US" sz="1000" dirty="0"/>
              <a:t> </a:t>
            </a:r>
            <a:r>
              <a:rPr lang="en-US" altLang="ja-JP" sz="1000" dirty="0"/>
              <a:t>Included</a:t>
            </a:r>
          </a:p>
          <a:p>
            <a:r>
              <a:rPr lang="en-US" altLang="ja-JP" sz="1000" dirty="0"/>
              <a:t>#Usage_Level_Verification_Test: Done</a:t>
            </a:r>
          </a:p>
          <a:p>
            <a:pPr lvl="2"/>
            <a:r>
              <a:rPr lang="en-US" altLang="ja-JP" sz="1000" dirty="0"/>
              <a:t>#Test_Level:</a:t>
            </a:r>
            <a:r>
              <a:rPr lang="ja-JP" altLang="en-US" sz="1000" dirty="0"/>
              <a:t> </a:t>
            </a:r>
            <a:r>
              <a:rPr lang="en-US" altLang="ja-JP" sz="1000" dirty="0"/>
              <a:t>Minimum Test</a:t>
            </a:r>
          </a:p>
          <a:p>
            <a:r>
              <a:rPr lang="en-US" altLang="ja-JP" sz="1000" dirty="0"/>
              <a:t>#Usage_Level_Vulnerability: Done</a:t>
            </a:r>
          </a:p>
          <a:p>
            <a:pPr lvl="1"/>
            <a:r>
              <a:rPr lang="en-US" altLang="ja-JP" sz="1000" dirty="0"/>
              <a:t>#Level: Latest</a:t>
            </a:r>
          </a:p>
          <a:p>
            <a:pPr lvl="2"/>
            <a:r>
              <a:rPr lang="en-US" altLang="ja-JP" sz="1000" dirty="0"/>
              <a:t>#Comment: CVE_XXX </a:t>
            </a:r>
          </a:p>
          <a:p>
            <a:pPr lvl="1"/>
            <a:r>
              <a:rPr lang="en-US" altLang="ja-JP" sz="1000" dirty="0"/>
              <a:t>#Plan_to_update</a:t>
            </a:r>
          </a:p>
          <a:p>
            <a:pPr lvl="2"/>
            <a:r>
              <a:rPr lang="en-US" altLang="ja-JP" sz="1000" dirty="0" err="1"/>
              <a:t>Current_Date</a:t>
            </a:r>
            <a:endParaRPr lang="en-US" altLang="ja-JP" sz="1000" dirty="0"/>
          </a:p>
          <a:p>
            <a:pPr lvl="2"/>
            <a:r>
              <a:rPr lang="en-US" altLang="ja-JP" sz="1000" dirty="0" err="1"/>
              <a:t>Planned_Date</a:t>
            </a:r>
            <a:endParaRPr lang="en-US" altLang="ja-JP" sz="1000" dirty="0"/>
          </a:p>
          <a:p>
            <a:pPr lvl="2"/>
            <a:r>
              <a:rPr lang="en-US" altLang="ja-JP" sz="1000" dirty="0"/>
              <a:t>No</a:t>
            </a:r>
          </a:p>
          <a:p>
            <a:endParaRPr lang="en-US" altLang="ja-JP" sz="1000" dirty="0"/>
          </a:p>
          <a:p>
            <a:endParaRPr lang="en-US" altLang="ja-JP" sz="1000" dirty="0"/>
          </a:p>
          <a:p>
            <a:endParaRPr lang="ja-JP" altLang="en-US" sz="1000" dirty="0"/>
          </a:p>
        </p:txBody>
      </p:sp>
      <p:sp>
        <p:nvSpPr>
          <p:cNvPr id="2" name="テキスト ボックス 1">
            <a:extLst>
              <a:ext uri="{FF2B5EF4-FFF2-40B4-BE49-F238E27FC236}">
                <a16:creationId xmlns:a16="http://schemas.microsoft.com/office/drawing/2014/main" id="{4F91B9DA-36B3-4EB4-83AF-5067E8DB740C}"/>
              </a:ext>
            </a:extLst>
          </p:cNvPr>
          <p:cNvSpPr txBox="1"/>
          <p:nvPr/>
        </p:nvSpPr>
        <p:spPr>
          <a:xfrm>
            <a:off x="1149531"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Distributor</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1313867C-EE53-4CE8-A3A1-B14F619F895B}"/>
              </a:ext>
            </a:extLst>
          </p:cNvPr>
          <p:cNvSpPr txBox="1"/>
          <p:nvPr/>
        </p:nvSpPr>
        <p:spPr>
          <a:xfrm>
            <a:off x="566056" y="1415535"/>
            <a:ext cx="1471749" cy="369332"/>
          </a:xfrm>
          <a:prstGeom prst="rect">
            <a:avLst/>
          </a:prstGeom>
          <a:noFill/>
        </p:spPr>
        <p:txBody>
          <a:bodyPr wrap="square" rtlCol="0">
            <a:spAutoFit/>
          </a:bodyPr>
          <a:lstStyle/>
          <a:p>
            <a:r>
              <a:rPr kumimoji="1" lang="en-US" altLang="ja-JP" dirty="0"/>
              <a:t>Use case #1</a:t>
            </a:r>
            <a:endParaRPr kumimoji="1" lang="ja-JP" altLang="en-US" dirty="0"/>
          </a:p>
        </p:txBody>
      </p:sp>
      <p:sp>
        <p:nvSpPr>
          <p:cNvPr id="8" name="テキスト ボックス 7">
            <a:extLst>
              <a:ext uri="{FF2B5EF4-FFF2-40B4-BE49-F238E27FC236}">
                <a16:creationId xmlns:a16="http://schemas.microsoft.com/office/drawing/2014/main" id="{87619561-113D-4BBD-88AC-F4300F6F6F5C}"/>
              </a:ext>
            </a:extLst>
          </p:cNvPr>
          <p:cNvSpPr txBox="1"/>
          <p:nvPr/>
        </p:nvSpPr>
        <p:spPr>
          <a:xfrm>
            <a:off x="4480560"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OEM</a:t>
            </a:r>
            <a:endParaRPr kumimoji="1" lang="ja-JP" altLang="en-US" dirty="0">
              <a:solidFill>
                <a:schemeClr val="bg1"/>
              </a:solidFill>
            </a:endParaRPr>
          </a:p>
        </p:txBody>
      </p:sp>
      <p:cxnSp>
        <p:nvCxnSpPr>
          <p:cNvPr id="9" name="直線矢印コネクタ 8">
            <a:extLst>
              <a:ext uri="{FF2B5EF4-FFF2-40B4-BE49-F238E27FC236}">
                <a16:creationId xmlns:a16="http://schemas.microsoft.com/office/drawing/2014/main" id="{97F95376-282C-493A-9BB7-4C9BBFA3C212}"/>
              </a:ext>
            </a:extLst>
          </p:cNvPr>
          <p:cNvCxnSpPr>
            <a:stCxn id="2" idx="3"/>
            <a:endCxn id="8" idx="1"/>
          </p:cNvCxnSpPr>
          <p:nvPr/>
        </p:nvCxnSpPr>
        <p:spPr>
          <a:xfrm>
            <a:off x="2621280" y="2013466"/>
            <a:ext cx="18592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プレースホルダー 4">
            <a:extLst>
              <a:ext uri="{FF2B5EF4-FFF2-40B4-BE49-F238E27FC236}">
                <a16:creationId xmlns:a16="http://schemas.microsoft.com/office/drawing/2014/main" id="{7599BA90-DF9A-4EDE-98B4-8E12A4F5294A}"/>
              </a:ext>
            </a:extLst>
          </p:cNvPr>
          <p:cNvSpPr txBox="1">
            <a:spLocks/>
          </p:cNvSpPr>
          <p:nvPr/>
        </p:nvSpPr>
        <p:spPr>
          <a:xfrm>
            <a:off x="4682308" y="2653155"/>
            <a:ext cx="3532777" cy="3347050"/>
          </a:xfrm>
          <a:prstGeom prst="rect">
            <a:avLst/>
          </a:prstGeom>
          <a:solidFill>
            <a:schemeClr val="bg1"/>
          </a:solidFill>
          <a:ln>
            <a:solidFill>
              <a:schemeClr val="accent1">
                <a:lumMod val="50000"/>
              </a:schemeClr>
            </a:solidFill>
          </a:ln>
        </p:spPr>
        <p:txBody>
          <a:bodyPr lIns="91425" tIns="91425" rIns="91425" bIns="91425" anchor="t" anchorCtr="0"/>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defTabSz="914400"/>
            <a:r>
              <a:rPr lang="en-US" altLang="ja-JP" sz="1000" kern="0" dirty="0"/>
              <a:t>Example #2</a:t>
            </a:r>
          </a:p>
          <a:p>
            <a:pPr defTabSz="914400"/>
            <a:endParaRPr lang="en-US" altLang="ja-JP" sz="1000" kern="0" dirty="0"/>
          </a:p>
          <a:p>
            <a:pPr defTabSz="914400"/>
            <a:r>
              <a:rPr lang="en-US" altLang="ja-JP" sz="1000" kern="0" dirty="0"/>
              <a:t>#Product_Name:</a:t>
            </a:r>
            <a:r>
              <a:rPr lang="ja-JP" altLang="en-US" sz="1000" kern="0" dirty="0"/>
              <a:t> </a:t>
            </a:r>
            <a:r>
              <a:rPr lang="en-US" altLang="ja-JP" sz="1000" kern="0" dirty="0" err="1"/>
              <a:t>Distro_XXX</a:t>
            </a:r>
            <a:endParaRPr lang="en-US" altLang="ja-JP" sz="1000" kern="0" dirty="0"/>
          </a:p>
          <a:p>
            <a:pPr defTabSz="914400"/>
            <a:r>
              <a:rPr lang="en-US" altLang="ja-JP" sz="1000" kern="0" dirty="0"/>
              <a:t>#Product_Version:</a:t>
            </a:r>
            <a:r>
              <a:rPr lang="ja-JP" altLang="en-US" sz="1000" kern="0" dirty="0"/>
              <a:t> </a:t>
            </a:r>
            <a:r>
              <a:rPr lang="en-US" altLang="ja-JP" sz="1000" kern="0" dirty="0"/>
              <a:t>1.2.2</a:t>
            </a:r>
          </a:p>
          <a:p>
            <a:pPr defTabSz="914400"/>
            <a:r>
              <a:rPr lang="en-US" altLang="ja-JP" sz="1000" kern="0" dirty="0"/>
              <a:t>#Usage_Level: </a:t>
            </a:r>
            <a:r>
              <a:rPr lang="en-US" altLang="ja-JP" sz="1000" kern="0" dirty="0" err="1"/>
              <a:t>Usage_Level_Production</a:t>
            </a:r>
            <a:endParaRPr lang="en-US" altLang="ja-JP" sz="1000" kern="0" dirty="0"/>
          </a:p>
          <a:p>
            <a:pPr defTabSz="914400"/>
            <a:r>
              <a:rPr lang="en-US" altLang="ja-JP" sz="1000" kern="0" dirty="0"/>
              <a:t>#Usage_Level_License_Clearance: Done</a:t>
            </a:r>
          </a:p>
          <a:p>
            <a:pPr lvl="1" defTabSz="914400"/>
            <a:r>
              <a:rPr lang="en-US" altLang="ja-JP" sz="1000" kern="0" dirty="0"/>
              <a:t>#Comment:</a:t>
            </a:r>
            <a:r>
              <a:rPr lang="ja-JP" altLang="en-US" sz="1000" kern="0" dirty="0"/>
              <a:t> </a:t>
            </a:r>
            <a:endParaRPr lang="en-US" altLang="ja-JP" sz="1000" kern="0" dirty="0"/>
          </a:p>
          <a:p>
            <a:pPr defTabSz="914400"/>
            <a:r>
              <a:rPr lang="en-US" altLang="ja-JP" sz="1000" kern="0" dirty="0"/>
              <a:t>#Usage_Level_Verification_Test: Done</a:t>
            </a:r>
          </a:p>
          <a:p>
            <a:pPr lvl="2" defTabSz="914400"/>
            <a:r>
              <a:rPr lang="en-US" altLang="ja-JP" sz="1000" kern="0" dirty="0"/>
              <a:t>#Test_Level:</a:t>
            </a:r>
            <a:r>
              <a:rPr lang="ja-JP" altLang="en-US" sz="1000" kern="0" dirty="0"/>
              <a:t> </a:t>
            </a:r>
            <a:r>
              <a:rPr lang="en-US" altLang="ja-JP" sz="1000" kern="0" dirty="0"/>
              <a:t>Full Test</a:t>
            </a:r>
          </a:p>
          <a:p>
            <a:pPr defTabSz="914400"/>
            <a:r>
              <a:rPr lang="en-US" altLang="ja-JP" sz="1000" kern="0" dirty="0"/>
              <a:t>#Usage_Level_Vulnerability: Done</a:t>
            </a:r>
          </a:p>
          <a:p>
            <a:pPr lvl="1" defTabSz="914400"/>
            <a:r>
              <a:rPr lang="en-US" altLang="ja-JP" sz="1000" kern="0" dirty="0"/>
              <a:t>#Level: Latest</a:t>
            </a:r>
          </a:p>
          <a:p>
            <a:pPr lvl="2" defTabSz="914400"/>
            <a:r>
              <a:rPr lang="en-US" altLang="ja-JP" sz="1000" kern="0" dirty="0"/>
              <a:t>#Comment: CVE_XXX </a:t>
            </a:r>
          </a:p>
          <a:p>
            <a:pPr lvl="1" defTabSz="914400"/>
            <a:r>
              <a:rPr lang="en-US" altLang="ja-JP" sz="1000" kern="0" dirty="0"/>
              <a:t>#Plan_to_update</a:t>
            </a:r>
          </a:p>
          <a:p>
            <a:pPr lvl="2" defTabSz="914400"/>
            <a:r>
              <a:rPr lang="en-US" altLang="ja-JP" sz="1000" kern="0" dirty="0" err="1"/>
              <a:t>Current_Date</a:t>
            </a:r>
            <a:endParaRPr lang="en-US" altLang="ja-JP" sz="1000" kern="0" dirty="0"/>
          </a:p>
          <a:p>
            <a:pPr lvl="2" defTabSz="914400"/>
            <a:r>
              <a:rPr lang="en-US" altLang="ja-JP" sz="1000" kern="0" dirty="0" err="1"/>
              <a:t>Planned_Date</a:t>
            </a:r>
            <a:endParaRPr lang="en-US" altLang="ja-JP" sz="1000" kern="0" dirty="0"/>
          </a:p>
          <a:p>
            <a:pPr lvl="2" defTabSz="914400"/>
            <a:r>
              <a:rPr lang="en-US" altLang="ja-JP" sz="1000" kern="0" dirty="0"/>
              <a:t>No</a:t>
            </a:r>
          </a:p>
          <a:p>
            <a:pPr defTabSz="914400"/>
            <a:endParaRPr lang="en-US" altLang="ja-JP" sz="1000" kern="0" dirty="0"/>
          </a:p>
          <a:p>
            <a:pPr defTabSz="914400"/>
            <a:endParaRPr lang="en-US" altLang="ja-JP" sz="1000" kern="0" dirty="0"/>
          </a:p>
          <a:p>
            <a:pPr defTabSz="914400"/>
            <a:endParaRPr lang="ja-JP" altLang="en-US" sz="1000" kern="0" dirty="0"/>
          </a:p>
        </p:txBody>
      </p:sp>
    </p:spTree>
    <p:extLst>
      <p:ext uri="{BB962C8B-B14F-4D97-AF65-F5344CB8AC3E}">
        <p14:creationId xmlns:p14="http://schemas.microsoft.com/office/powerpoint/2010/main" val="240295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Record by OEM for self use</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1149531" y="2653154"/>
            <a:ext cx="3532777" cy="3347051"/>
          </a:xfrm>
          <a:solidFill>
            <a:schemeClr val="bg1"/>
          </a:solidFill>
          <a:ln>
            <a:solidFill>
              <a:schemeClr val="accent1">
                <a:lumMod val="50000"/>
              </a:schemeClr>
            </a:solidFill>
          </a:ln>
        </p:spPr>
        <p:txBody>
          <a:bodyPr/>
          <a:lstStyle/>
          <a:p>
            <a:r>
              <a:rPr lang="en-US" altLang="ja-JP" sz="1000" dirty="0"/>
              <a:t>Example #1</a:t>
            </a:r>
          </a:p>
          <a:p>
            <a:endParaRPr lang="en-US" altLang="ja-JP" sz="1000" dirty="0"/>
          </a:p>
          <a:p>
            <a:r>
              <a:rPr lang="en-US" altLang="ja-JP" sz="1000" dirty="0"/>
              <a:t>#Product_Name:</a:t>
            </a:r>
            <a:r>
              <a:rPr lang="ja-JP" altLang="en-US" sz="1000" dirty="0"/>
              <a:t> </a:t>
            </a:r>
            <a:r>
              <a:rPr lang="en-US" altLang="ja-JP" sz="1000" dirty="0"/>
              <a:t>ABC</a:t>
            </a:r>
          </a:p>
          <a:p>
            <a:r>
              <a:rPr lang="en-US" altLang="ja-JP" sz="1000" dirty="0"/>
              <a:t>#Product_Version:</a:t>
            </a:r>
            <a:r>
              <a:rPr lang="ja-JP" altLang="en-US" sz="1000" dirty="0"/>
              <a:t> </a:t>
            </a:r>
            <a:r>
              <a:rPr lang="en-US" altLang="ja-JP" sz="1000" dirty="0"/>
              <a:t>1.1</a:t>
            </a:r>
          </a:p>
          <a:p>
            <a:r>
              <a:rPr lang="en-US" altLang="ja-JP" sz="1000" dirty="0"/>
              <a:t>#Usage_Level: </a:t>
            </a:r>
            <a:r>
              <a:rPr lang="en-US" altLang="ja-JP" sz="1000" dirty="0" err="1"/>
              <a:t>Usage_Level_Production</a:t>
            </a:r>
            <a:endParaRPr lang="en-US" altLang="ja-JP" sz="1000" dirty="0"/>
          </a:p>
          <a:p>
            <a:endParaRPr lang="en-US" altLang="ja-JP" sz="1000" dirty="0"/>
          </a:p>
          <a:p>
            <a:r>
              <a:rPr lang="en-US" altLang="ja-JP" sz="1000" dirty="0"/>
              <a:t>(#Usage_Level_License_Clearance: No</a:t>
            </a:r>
          </a:p>
          <a:p>
            <a:pPr lvl="1"/>
            <a:r>
              <a:rPr lang="en-US" altLang="ja-JP" sz="1000" dirty="0"/>
              <a:t>#Comment:</a:t>
            </a:r>
            <a:r>
              <a:rPr lang="ja-JP" altLang="en-US" sz="1000" dirty="0"/>
              <a:t> </a:t>
            </a:r>
            <a:r>
              <a:rPr lang="en-US" altLang="ja-JP" sz="1000" dirty="0"/>
              <a:t>GPLv3</a:t>
            </a:r>
            <a:r>
              <a:rPr lang="ja-JP" altLang="en-US" sz="1000" dirty="0"/>
              <a:t> </a:t>
            </a:r>
            <a:r>
              <a:rPr lang="en-US" altLang="ja-JP" sz="1000" dirty="0"/>
              <a:t>Included</a:t>
            </a:r>
          </a:p>
          <a:p>
            <a:r>
              <a:rPr lang="en-US" altLang="ja-JP" sz="1000" dirty="0"/>
              <a:t>#Usage_Level_Verification_Test: Done</a:t>
            </a:r>
          </a:p>
          <a:p>
            <a:pPr lvl="2"/>
            <a:r>
              <a:rPr lang="en-US" altLang="ja-JP" sz="1000" dirty="0"/>
              <a:t>#Test_Level:</a:t>
            </a:r>
            <a:r>
              <a:rPr lang="ja-JP" altLang="en-US" sz="1000" dirty="0"/>
              <a:t> </a:t>
            </a:r>
            <a:r>
              <a:rPr lang="en-US" altLang="ja-JP" sz="1000" dirty="0"/>
              <a:t>Minimum Test</a:t>
            </a:r>
          </a:p>
          <a:p>
            <a:r>
              <a:rPr lang="en-US" altLang="ja-JP" sz="1000" dirty="0"/>
              <a:t>#Usage_Level_Vulnerability: Done</a:t>
            </a:r>
          </a:p>
          <a:p>
            <a:pPr lvl="1"/>
            <a:r>
              <a:rPr lang="en-US" altLang="ja-JP" sz="1000" dirty="0"/>
              <a:t>#Level: Latest</a:t>
            </a:r>
          </a:p>
          <a:p>
            <a:pPr lvl="2"/>
            <a:r>
              <a:rPr lang="en-US" altLang="ja-JP" sz="1000" dirty="0"/>
              <a:t>#Comment: CVE_XXX </a:t>
            </a:r>
          </a:p>
          <a:p>
            <a:pPr lvl="1"/>
            <a:r>
              <a:rPr lang="en-US" altLang="ja-JP" sz="1000" dirty="0"/>
              <a:t>#Plan_to_update</a:t>
            </a:r>
          </a:p>
          <a:p>
            <a:pPr lvl="2"/>
            <a:r>
              <a:rPr lang="en-US" altLang="ja-JP" sz="1000" dirty="0" err="1"/>
              <a:t>Current_Date</a:t>
            </a:r>
            <a:endParaRPr lang="en-US" altLang="ja-JP" sz="1000" dirty="0"/>
          </a:p>
          <a:p>
            <a:pPr lvl="2"/>
            <a:r>
              <a:rPr lang="en-US" altLang="ja-JP" sz="1000" dirty="0" err="1"/>
              <a:t>Planned_Date</a:t>
            </a:r>
            <a:endParaRPr lang="en-US" altLang="ja-JP" sz="1000" dirty="0"/>
          </a:p>
          <a:p>
            <a:pPr lvl="2"/>
            <a:r>
              <a:rPr lang="en-US" altLang="ja-JP" sz="1000" dirty="0"/>
              <a:t>No)</a:t>
            </a:r>
          </a:p>
        </p:txBody>
      </p:sp>
      <p:sp>
        <p:nvSpPr>
          <p:cNvPr id="2" name="テキスト ボックス 1">
            <a:extLst>
              <a:ext uri="{FF2B5EF4-FFF2-40B4-BE49-F238E27FC236}">
                <a16:creationId xmlns:a16="http://schemas.microsoft.com/office/drawing/2014/main" id="{4F91B9DA-36B3-4EB4-83AF-5067E8DB740C}"/>
              </a:ext>
            </a:extLst>
          </p:cNvPr>
          <p:cNvSpPr txBox="1"/>
          <p:nvPr/>
        </p:nvSpPr>
        <p:spPr>
          <a:xfrm>
            <a:off x="1149531"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OEM</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1313867C-EE53-4CE8-A3A1-B14F619F895B}"/>
              </a:ext>
            </a:extLst>
          </p:cNvPr>
          <p:cNvSpPr txBox="1"/>
          <p:nvPr/>
        </p:nvSpPr>
        <p:spPr>
          <a:xfrm>
            <a:off x="566056" y="1415535"/>
            <a:ext cx="1471749" cy="369332"/>
          </a:xfrm>
          <a:prstGeom prst="rect">
            <a:avLst/>
          </a:prstGeom>
          <a:noFill/>
        </p:spPr>
        <p:txBody>
          <a:bodyPr wrap="square" rtlCol="0">
            <a:spAutoFit/>
          </a:bodyPr>
          <a:lstStyle/>
          <a:p>
            <a:r>
              <a:rPr kumimoji="1" lang="en-US" altLang="ja-JP" dirty="0"/>
              <a:t>Use case #2</a:t>
            </a:r>
            <a:endParaRPr kumimoji="1" lang="ja-JP" altLang="en-US" dirty="0"/>
          </a:p>
        </p:txBody>
      </p:sp>
      <p:sp>
        <p:nvSpPr>
          <p:cNvPr id="10" name="テキスト ボックス 9">
            <a:extLst>
              <a:ext uri="{FF2B5EF4-FFF2-40B4-BE49-F238E27FC236}">
                <a16:creationId xmlns:a16="http://schemas.microsoft.com/office/drawing/2014/main" id="{827FC21B-4535-4A18-9B19-7DEEC10DAB50}"/>
              </a:ext>
            </a:extLst>
          </p:cNvPr>
          <p:cNvSpPr txBox="1"/>
          <p:nvPr/>
        </p:nvSpPr>
        <p:spPr>
          <a:xfrm>
            <a:off x="2764971" y="1794357"/>
            <a:ext cx="4837612" cy="369332"/>
          </a:xfrm>
          <a:prstGeom prst="rect">
            <a:avLst/>
          </a:prstGeom>
          <a:noFill/>
        </p:spPr>
        <p:txBody>
          <a:bodyPr wrap="square" rtlCol="0">
            <a:spAutoFit/>
          </a:bodyPr>
          <a:lstStyle/>
          <a:p>
            <a:r>
              <a:rPr kumimoji="1" lang="en-US" altLang="ja-JP" dirty="0"/>
              <a:t>Record for self use, not for distribution</a:t>
            </a:r>
            <a:endParaRPr kumimoji="1" lang="ja-JP" altLang="en-US" dirty="0"/>
          </a:p>
        </p:txBody>
      </p:sp>
    </p:spTree>
    <p:extLst>
      <p:ext uri="{BB962C8B-B14F-4D97-AF65-F5344CB8AC3E}">
        <p14:creationId xmlns:p14="http://schemas.microsoft.com/office/powerpoint/2010/main" val="68065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What is needed in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Challenges for exchanging license information between organizations.</a:t>
            </a:r>
          </a:p>
          <a:p>
            <a:pPr lvl="1"/>
            <a:r>
              <a:rPr lang="en-US" altLang="ja-JP" dirty="0"/>
              <a:t>Many items required in license information</a:t>
            </a:r>
          </a:p>
          <a:p>
            <a:pPr lvl="2"/>
            <a:r>
              <a:rPr lang="en-US" altLang="ja-JP" dirty="0"/>
              <a:t>such as the name of OSS, the version of OSS, the origin of the source code etc.</a:t>
            </a:r>
          </a:p>
          <a:p>
            <a:pPr marL="599064" lvl="2" indent="0">
              <a:buNone/>
            </a:pPr>
            <a:r>
              <a:rPr lang="en-US" altLang="ja-JP" dirty="0">
                <a:sym typeface="Wingdings" panose="05000000000000000000" pitchFamily="2" charset="2"/>
              </a:rPr>
              <a:t> </a:t>
            </a:r>
            <a:r>
              <a:rPr lang="en-US" altLang="ja-JP" dirty="0"/>
              <a:t>May cause the difficulty for the staff to understand all the license information.</a:t>
            </a:r>
          </a:p>
          <a:p>
            <a:pPr lvl="1"/>
            <a:r>
              <a:rPr lang="en-US" altLang="ja-JP" dirty="0"/>
              <a:t>The license information format</a:t>
            </a:r>
          </a:p>
          <a:p>
            <a:pPr lvl="2"/>
            <a:r>
              <a:rPr lang="en-US" altLang="ja-JP" dirty="0"/>
              <a:t>Sometimes it’s written in “Contract paper”, “Letter concluded in SW Package” or any other way in various format.</a:t>
            </a:r>
          </a:p>
          <a:p>
            <a:pPr marL="599064" lvl="2" indent="0">
              <a:buNone/>
            </a:pPr>
            <a:r>
              <a:rPr lang="en-US" altLang="ja-JP" dirty="0">
                <a:sym typeface="Wingdings" panose="05000000000000000000" pitchFamily="2" charset="2"/>
              </a:rPr>
              <a:t> </a:t>
            </a:r>
            <a:r>
              <a:rPr lang="en-US" altLang="ja-JP" dirty="0"/>
              <a:t>These differences may cause the difficulty for providers to create and manage them.</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540473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5404735"/>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5404735"/>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5404735"/>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604481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962083"/>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5043329"/>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sp>
        <p:nvSpPr>
          <p:cNvPr id="26" name="フローチャート: 書類 25">
            <a:extLst>
              <a:ext uri="{FF2B5EF4-FFF2-40B4-BE49-F238E27FC236}">
                <a16:creationId xmlns:a16="http://schemas.microsoft.com/office/drawing/2014/main" id="{D1B92BA4-2C88-42BD-A5E4-EBFE4BADC0E0}"/>
              </a:ext>
            </a:extLst>
          </p:cNvPr>
          <p:cNvSpPr/>
          <p:nvPr/>
        </p:nvSpPr>
        <p:spPr>
          <a:xfrm>
            <a:off x="3178777" y="6208060"/>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On-line Letter</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stCxn id="3" idx="3"/>
          </p:cNvCxnSpPr>
          <p:nvPr/>
        </p:nvCxnSpPr>
        <p:spPr>
          <a:xfrm flipV="1">
            <a:off x="3433502" y="5256153"/>
            <a:ext cx="1138497"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a:stCxn id="26" idx="3"/>
          </p:cNvCxnSpPr>
          <p:nvPr/>
        </p:nvCxnSpPr>
        <p:spPr>
          <a:xfrm flipV="1">
            <a:off x="3829890" y="5404735"/>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5057431"/>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5108041"/>
            <a:ext cx="1633781" cy="230832"/>
          </a:xfrm>
          <a:prstGeom prst="rect">
            <a:avLst/>
          </a:prstGeom>
          <a:noFill/>
        </p:spPr>
        <p:txBody>
          <a:bodyPr wrap="none" rtlCol="0">
            <a:spAutoFit/>
          </a:bodyPr>
          <a:lstStyle/>
          <a:p>
            <a:r>
              <a:rPr kumimoji="1" lang="en-US" altLang="ja-JP" sz="900" dirty="0"/>
              <a:t>Difficulty of the conclusion…</a:t>
            </a:r>
            <a:endParaRPr kumimoji="1" lang="ja-JP" altLang="en-US" sz="900" dirty="0"/>
          </a:p>
        </p:txBody>
      </p:sp>
    </p:spTree>
    <p:extLst>
      <p:ext uri="{BB962C8B-B14F-4D97-AF65-F5344CB8AC3E}">
        <p14:creationId xmlns:p14="http://schemas.microsoft.com/office/powerpoint/2010/main" val="2350897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585" dirty="0">
                <a:latin typeface="メイリオ" panose="020B0604030504040204" pitchFamily="50" charset="-128"/>
                <a:ea typeface="メイリオ" panose="020B0604030504040204" pitchFamily="50" charset="-128"/>
                <a:cs typeface="メイリオ" panose="020B0604030504040204" pitchFamily="50" charset="-128"/>
              </a:rPr>
              <a:t>How to Solve the Issue on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Manage the License Information as</a:t>
            </a:r>
          </a:p>
          <a:p>
            <a:pPr marL="596124" lvl="1" indent="-342900">
              <a:spcBef>
                <a:spcPts val="1108"/>
              </a:spcBef>
            </a:pPr>
            <a:r>
              <a:rPr lang="en-US" altLang="ja-JP" dirty="0"/>
              <a:t>Machine Readable Integrated Format</a:t>
            </a:r>
          </a:p>
          <a:p>
            <a:pPr marL="849349" lvl="2" indent="-342900">
              <a:spcBef>
                <a:spcPts val="1108"/>
              </a:spcBef>
            </a:pPr>
            <a:r>
              <a:rPr lang="en-US" altLang="ja-JP" dirty="0"/>
              <a:t>To manage information on down stream side</a:t>
            </a:r>
          </a:p>
          <a:p>
            <a:pPr marL="596124" lvl="1" indent="-342900">
              <a:spcBef>
                <a:spcPts val="1108"/>
              </a:spcBef>
            </a:pPr>
            <a:r>
              <a:rPr lang="en-US" altLang="ja-JP" dirty="0"/>
              <a:t>Able to generate by Hand Written style</a:t>
            </a:r>
          </a:p>
          <a:p>
            <a:pPr marL="849349" lvl="2" indent="-342900">
              <a:spcBef>
                <a:spcPts val="1108"/>
              </a:spcBef>
            </a:pPr>
            <a:r>
              <a:rPr lang="en-US" altLang="ja-JP" dirty="0"/>
              <a:t>Even the software package is binary and proprietary software, supply side have to provide License Information as same format as OSS License Info.</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5857245"/>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490834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4908347"/>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4908347"/>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4908347"/>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554842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465695"/>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4546941"/>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cxnSpLocks/>
            <a:stCxn id="28" idx="2"/>
          </p:cNvCxnSpPr>
          <p:nvPr/>
        </p:nvCxnSpPr>
        <p:spPr>
          <a:xfrm>
            <a:off x="3634233" y="4482823"/>
            <a:ext cx="937766" cy="276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p:cNvCxnSpPr>
          <p:nvPr/>
        </p:nvCxnSpPr>
        <p:spPr>
          <a:xfrm flipV="1">
            <a:off x="3829890" y="4908347"/>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4561043"/>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4611653"/>
            <a:ext cx="1922321" cy="230832"/>
          </a:xfrm>
          <a:prstGeom prst="rect">
            <a:avLst/>
          </a:prstGeom>
          <a:noFill/>
        </p:spPr>
        <p:txBody>
          <a:bodyPr wrap="none" rtlCol="0">
            <a:spAutoFit/>
          </a:bodyPr>
          <a:lstStyle/>
          <a:p>
            <a:r>
              <a:rPr kumimoji="1" lang="en-US" altLang="ja-JP" sz="900" dirty="0"/>
              <a:t>Able to manage with popular tools</a:t>
            </a:r>
            <a:endParaRPr kumimoji="1" lang="ja-JP" altLang="en-US" sz="900" dirty="0"/>
          </a:p>
        </p:txBody>
      </p:sp>
      <p:sp>
        <p:nvSpPr>
          <p:cNvPr id="28" name="フローチャート: 書類 27">
            <a:extLst>
              <a:ext uri="{FF2B5EF4-FFF2-40B4-BE49-F238E27FC236}">
                <a16:creationId xmlns:a16="http://schemas.microsoft.com/office/drawing/2014/main" id="{175ACAAA-33A5-4D02-B5A9-3223CCEB0E47}"/>
              </a:ext>
            </a:extLst>
          </p:cNvPr>
          <p:cNvSpPr/>
          <p:nvPr/>
        </p:nvSpPr>
        <p:spPr>
          <a:xfrm>
            <a:off x="3265715" y="3938073"/>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Hand Written SPDX Lite</a:t>
            </a:r>
            <a:endParaRPr kumimoji="1" lang="ja-JP" altLang="en-US" sz="900" dirty="0">
              <a:solidFill>
                <a:schemeClr val="tx1"/>
              </a:solidFill>
            </a:endParaRPr>
          </a:p>
        </p:txBody>
      </p:sp>
      <p:sp>
        <p:nvSpPr>
          <p:cNvPr id="29" name="フローチャート: 書類 28">
            <a:extLst>
              <a:ext uri="{FF2B5EF4-FFF2-40B4-BE49-F238E27FC236}">
                <a16:creationId xmlns:a16="http://schemas.microsoft.com/office/drawing/2014/main" id="{891941BE-4429-41A0-99A8-D200CB110560}"/>
              </a:ext>
            </a:extLst>
          </p:cNvPr>
          <p:cNvSpPr/>
          <p:nvPr/>
        </p:nvSpPr>
        <p:spPr>
          <a:xfrm>
            <a:off x="3112050" y="5847271"/>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SPDX generated by tools</a:t>
            </a:r>
            <a:endParaRPr kumimoji="1" lang="ja-JP" altLang="en-US" sz="900" dirty="0">
              <a:solidFill>
                <a:schemeClr val="tx1"/>
              </a:solidFill>
            </a:endParaRPr>
          </a:p>
        </p:txBody>
      </p:sp>
      <p:cxnSp>
        <p:nvCxnSpPr>
          <p:cNvPr id="8" name="直線矢印コネクタ 7">
            <a:extLst>
              <a:ext uri="{FF2B5EF4-FFF2-40B4-BE49-F238E27FC236}">
                <a16:creationId xmlns:a16="http://schemas.microsoft.com/office/drawing/2014/main" id="{35B06A01-AB22-46FD-9C66-FD0CF0782D1C}"/>
              </a:ext>
            </a:extLst>
          </p:cNvPr>
          <p:cNvCxnSpPr/>
          <p:nvPr/>
        </p:nvCxnSpPr>
        <p:spPr>
          <a:xfrm flipV="1">
            <a:off x="3107945" y="4267117"/>
            <a:ext cx="157770" cy="2496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86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5977C7-BAAA-47D4-8A00-BFD08DE8BBDA}"/>
              </a:ext>
            </a:extLst>
          </p:cNvPr>
          <p:cNvSpPr>
            <a:spLocks noGrp="1"/>
          </p:cNvSpPr>
          <p:nvPr>
            <p:ph type="title"/>
          </p:nvPr>
        </p:nvSpPr>
        <p:spPr/>
        <p:txBody>
          <a:bodyPr/>
          <a:lstStyle/>
          <a:p>
            <a:r>
              <a:rPr lang="en-US" altLang="ja-JP" dirty="0"/>
              <a:t>Usage Profile</a:t>
            </a:r>
            <a:r>
              <a:rPr lang="ja-JP" altLang="en-US" dirty="0"/>
              <a:t>の目的</a:t>
            </a:r>
          </a:p>
        </p:txBody>
      </p:sp>
      <p:sp>
        <p:nvSpPr>
          <p:cNvPr id="5" name="テキスト プレースホルダー 4">
            <a:extLst>
              <a:ext uri="{FF2B5EF4-FFF2-40B4-BE49-F238E27FC236}">
                <a16:creationId xmlns:a16="http://schemas.microsoft.com/office/drawing/2014/main" id="{85E5C308-2D2B-43EC-AABE-2C57E8C0113E}"/>
              </a:ext>
            </a:extLst>
          </p:cNvPr>
          <p:cNvSpPr>
            <a:spLocks noGrp="1"/>
          </p:cNvSpPr>
          <p:nvPr>
            <p:ph type="body" idx="1"/>
          </p:nvPr>
        </p:nvSpPr>
        <p:spPr/>
        <p:txBody>
          <a:bodyPr/>
          <a:lstStyle/>
          <a:p>
            <a:r>
              <a:rPr lang="ja-JP" altLang="en-US" dirty="0"/>
              <a:t>元々の議論</a:t>
            </a:r>
            <a:r>
              <a:rPr lang="en-US" altLang="ja-JP" dirty="0"/>
              <a:t>:</a:t>
            </a:r>
          </a:p>
          <a:p>
            <a:pPr marL="345839" lvl="1" indent="0">
              <a:buNone/>
            </a:pPr>
            <a:r>
              <a:rPr lang="en-US" altLang="ja-JP" dirty="0"/>
              <a:t>License</a:t>
            </a:r>
            <a:r>
              <a:rPr lang="ja-JP" altLang="en-US" dirty="0"/>
              <a:t> </a:t>
            </a:r>
            <a:r>
              <a:rPr lang="en-US" altLang="ja-JP" dirty="0"/>
              <a:t>Info.</a:t>
            </a:r>
          </a:p>
          <a:p>
            <a:pPr lvl="1"/>
            <a:r>
              <a:rPr lang="ja-JP" altLang="en-US" dirty="0"/>
              <a:t>最終商品と上流からの納品物のライセンスがコンフリクトしないか、機械的に自動判断したい</a:t>
            </a:r>
            <a:endParaRPr lang="en-US" altLang="ja-JP" dirty="0"/>
          </a:p>
          <a:p>
            <a:pPr lvl="2"/>
            <a:r>
              <a:rPr lang="ja-JP" altLang="en-US" dirty="0"/>
              <a:t>例えば</a:t>
            </a:r>
            <a:r>
              <a:rPr lang="en-US" altLang="ja-JP" dirty="0"/>
              <a:t>GPLv3</a:t>
            </a:r>
            <a:r>
              <a:rPr lang="ja-JP" altLang="en-US" dirty="0"/>
              <a:t>のパッケージについては、「検証目的で利用し、最終製品には混ぜない」との上流からの伝言を、パッケージに付属する</a:t>
            </a:r>
            <a:r>
              <a:rPr lang="en-US" altLang="ja-JP" dirty="0"/>
              <a:t>SPDX</a:t>
            </a:r>
            <a:r>
              <a:rPr lang="ja-JP" altLang="en-US" dirty="0"/>
              <a:t>ファイルに記載したい</a:t>
            </a:r>
            <a:endParaRPr lang="en-US" altLang="ja-JP" dirty="0"/>
          </a:p>
          <a:p>
            <a:pPr lvl="1"/>
            <a:endParaRPr lang="en-US" altLang="ja-JP" dirty="0"/>
          </a:p>
          <a:p>
            <a:pPr marL="345839" lvl="1" indent="0">
              <a:buNone/>
            </a:pPr>
            <a:r>
              <a:rPr lang="en-US" altLang="ja-JP" dirty="0"/>
              <a:t>Asia Pacific </a:t>
            </a:r>
            <a:r>
              <a:rPr lang="en-US" altLang="ja-JP" dirty="0" err="1"/>
              <a:t>Telconf</a:t>
            </a:r>
            <a:r>
              <a:rPr lang="en-US" altLang="ja-JP" dirty="0"/>
              <a:t>.</a:t>
            </a:r>
          </a:p>
          <a:p>
            <a:pPr lvl="1"/>
            <a:r>
              <a:rPr lang="ja-JP" altLang="en-US" dirty="0"/>
              <a:t>最終製品と上流からの納品物の関係性を定義し、セキュリティ対策などに役立てたい</a:t>
            </a:r>
            <a:endParaRPr lang="en-US" altLang="ja-JP" dirty="0"/>
          </a:p>
          <a:p>
            <a:pPr lvl="2"/>
            <a:r>
              <a:rPr lang="ja-JP" altLang="en-US" dirty="0"/>
              <a:t>例えば「このパッケージは、</a:t>
            </a:r>
            <a:r>
              <a:rPr lang="en-US" altLang="ja-JP" dirty="0"/>
              <a:t>Plug</a:t>
            </a:r>
            <a:r>
              <a:rPr lang="ja-JP" altLang="en-US" dirty="0"/>
              <a:t> </a:t>
            </a:r>
            <a:r>
              <a:rPr lang="en-US" altLang="ja-JP" dirty="0"/>
              <a:t>In</a:t>
            </a:r>
            <a:r>
              <a:rPr lang="ja-JP" altLang="en-US" dirty="0"/>
              <a:t>なので、セキュリティ問題が生じた場合には、このパッケージだけ機能を停止することで、アプリ全体への影響を抑えることができる」</a:t>
            </a:r>
            <a:endParaRPr lang="en-US" altLang="ja-JP" dirty="0"/>
          </a:p>
          <a:p>
            <a:pPr lvl="2"/>
            <a:r>
              <a:rPr lang="ja-JP" altLang="en-US" dirty="0"/>
              <a:t>ただし、具体的な依頼としては、「関係性を記載してほしい」という一点のみ</a:t>
            </a:r>
            <a:endParaRPr lang="en-US" altLang="ja-JP" dirty="0"/>
          </a:p>
        </p:txBody>
      </p:sp>
    </p:spTree>
    <p:extLst>
      <p:ext uri="{BB962C8B-B14F-4D97-AF65-F5344CB8AC3E}">
        <p14:creationId xmlns:p14="http://schemas.microsoft.com/office/powerpoint/2010/main" val="3680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18BFB88-1B36-495C-B046-2E9F1309FF1A}"/>
              </a:ext>
            </a:extLst>
          </p:cNvPr>
          <p:cNvSpPr>
            <a:spLocks noGrp="1"/>
          </p:cNvSpPr>
          <p:nvPr>
            <p:ph type="title"/>
          </p:nvPr>
        </p:nvSpPr>
        <p:spPr/>
        <p:txBody>
          <a:bodyPr/>
          <a:lstStyle/>
          <a:p>
            <a:r>
              <a:rPr lang="ja-JP" altLang="en-US" dirty="0"/>
              <a:t>必要な情報として議論したもの</a:t>
            </a:r>
          </a:p>
        </p:txBody>
      </p:sp>
      <p:sp>
        <p:nvSpPr>
          <p:cNvPr id="6" name="テキスト プレースホルダー 5">
            <a:extLst>
              <a:ext uri="{FF2B5EF4-FFF2-40B4-BE49-F238E27FC236}">
                <a16:creationId xmlns:a16="http://schemas.microsoft.com/office/drawing/2014/main" id="{972C271C-978B-4660-80C7-6277CC9B4D61}"/>
              </a:ext>
            </a:extLst>
          </p:cNvPr>
          <p:cNvSpPr>
            <a:spLocks noGrp="1"/>
          </p:cNvSpPr>
          <p:nvPr>
            <p:ph type="body" idx="1"/>
          </p:nvPr>
        </p:nvSpPr>
        <p:spPr>
          <a:xfrm>
            <a:off x="457201" y="1305869"/>
            <a:ext cx="8229599" cy="4876799"/>
          </a:xfrm>
        </p:spPr>
        <p:txBody>
          <a:bodyPr/>
          <a:lstStyle/>
          <a:p>
            <a:r>
              <a:rPr lang="ja-JP" altLang="en-US" b="1" dirty="0">
                <a:solidFill>
                  <a:schemeClr val="tx2">
                    <a:lumMod val="25000"/>
                  </a:schemeClr>
                </a:solidFill>
              </a:rPr>
              <a:t>上流側が</a:t>
            </a:r>
            <a:r>
              <a:rPr lang="en-US" altLang="ja-JP" b="1" dirty="0">
                <a:solidFill>
                  <a:schemeClr val="tx2">
                    <a:lumMod val="25000"/>
                  </a:schemeClr>
                </a:solidFill>
              </a:rPr>
              <a:t>SPDX</a:t>
            </a:r>
            <a:r>
              <a:rPr lang="ja-JP" altLang="en-US" b="1" dirty="0">
                <a:solidFill>
                  <a:schemeClr val="tx2">
                    <a:lumMod val="25000"/>
                  </a:schemeClr>
                </a:solidFill>
              </a:rPr>
              <a:t>提供を行うにあたり</a:t>
            </a:r>
            <a:r>
              <a:rPr lang="ja-JP" altLang="en-US" dirty="0"/>
              <a:t>、ライセンス整合などの確認を行う上で、前提としている</a:t>
            </a:r>
            <a:r>
              <a:rPr lang="ja-JP" altLang="en-US" b="1" dirty="0">
                <a:solidFill>
                  <a:schemeClr val="tx2">
                    <a:lumMod val="25000"/>
                  </a:schemeClr>
                </a:solidFill>
              </a:rPr>
              <a:t>最終商品の情報</a:t>
            </a:r>
            <a:endParaRPr lang="en-US" altLang="ja-JP" b="1" dirty="0">
              <a:solidFill>
                <a:schemeClr val="tx2">
                  <a:lumMod val="25000"/>
                </a:schemeClr>
              </a:solidFill>
            </a:endParaRPr>
          </a:p>
          <a:p>
            <a:pPr lvl="2"/>
            <a:r>
              <a:rPr lang="ja-JP" altLang="en-US" dirty="0"/>
              <a:t>最終商品は、これから開発するので、</a:t>
            </a:r>
            <a:r>
              <a:rPr lang="en-US" altLang="ja-JP" dirty="0"/>
              <a:t>SWID</a:t>
            </a:r>
            <a:r>
              <a:rPr lang="ja-JP" altLang="en-US" dirty="0"/>
              <a:t>など厳密な規定ができない</a:t>
            </a:r>
            <a:endParaRPr lang="en-US" altLang="ja-JP" dirty="0"/>
          </a:p>
          <a:p>
            <a:pPr lvl="2"/>
            <a:r>
              <a:rPr lang="ja-JP" altLang="en-US" dirty="0"/>
              <a:t>最終製品の情報との整合性に関わる契約文面の抜粋を、開発者側が切り取って提供するイメージ</a:t>
            </a:r>
            <a:endParaRPr lang="en-US" altLang="ja-JP" dirty="0"/>
          </a:p>
          <a:p>
            <a:pPr lvl="2"/>
            <a:r>
              <a:rPr lang="ja-JP" altLang="en-US" dirty="0"/>
              <a:t>契約上の時間的制限を記載する目的にも利用する</a:t>
            </a:r>
            <a:endParaRPr lang="en-US" altLang="ja-JP" dirty="0"/>
          </a:p>
          <a:p>
            <a:r>
              <a:rPr lang="en-US" altLang="ja-JP" dirty="0"/>
              <a:t>SPDX</a:t>
            </a:r>
            <a:r>
              <a:rPr lang="ja-JP" altLang="en-US" dirty="0"/>
              <a:t>が記述対象としているソフトウェアパッケージについての、以下の情報</a:t>
            </a:r>
            <a:endParaRPr lang="en-US" altLang="ja-JP" dirty="0"/>
          </a:p>
          <a:p>
            <a:pPr lvl="2"/>
            <a:r>
              <a:rPr lang="ja-JP" altLang="en-US" dirty="0"/>
              <a:t>最終製品との関係性</a:t>
            </a:r>
            <a:endParaRPr lang="en-US" altLang="ja-JP" dirty="0"/>
          </a:p>
          <a:p>
            <a:pPr lvl="3"/>
            <a:r>
              <a:rPr lang="ja-JP" altLang="en-US" dirty="0"/>
              <a:t>最終製品への組み入れを許す・許さない</a:t>
            </a:r>
            <a:endParaRPr lang="en-US" altLang="ja-JP" dirty="0"/>
          </a:p>
          <a:p>
            <a:pPr lvl="3"/>
            <a:r>
              <a:rPr lang="ja-JP" altLang="en-US" dirty="0"/>
              <a:t>利用目的が限定される場合、その目的</a:t>
            </a:r>
            <a:endParaRPr lang="en-US" altLang="ja-JP" dirty="0"/>
          </a:p>
          <a:p>
            <a:pPr lvl="3"/>
            <a:r>
              <a:rPr lang="en-US" altLang="ja-JP" dirty="0"/>
              <a:t>Plug</a:t>
            </a:r>
            <a:r>
              <a:rPr lang="ja-JP" altLang="en-US" dirty="0"/>
              <a:t> </a:t>
            </a:r>
            <a:r>
              <a:rPr lang="en-US" altLang="ja-JP" dirty="0"/>
              <a:t>In</a:t>
            </a:r>
            <a:r>
              <a:rPr lang="ja-JP" altLang="en-US" dirty="0"/>
              <a:t>である、などソフトウェア的な関係性</a:t>
            </a:r>
            <a:endParaRPr lang="en-US" altLang="ja-JP" dirty="0"/>
          </a:p>
          <a:p>
            <a:pPr lvl="2"/>
            <a:r>
              <a:rPr lang="en-US" altLang="ja-JP" dirty="0"/>
              <a:t>SPDX</a:t>
            </a:r>
            <a:r>
              <a:rPr lang="ja-JP" altLang="en-US" dirty="0"/>
              <a:t>に記載されている情報の見直し時期・有効期限</a:t>
            </a:r>
            <a:endParaRPr lang="en-US" altLang="ja-JP" dirty="0"/>
          </a:p>
          <a:p>
            <a:pPr lvl="3"/>
            <a:r>
              <a:rPr lang="ja-JP" altLang="en-US" dirty="0"/>
              <a:t>出荷前のソフトウェアレビューなど、「イベント」の提示</a:t>
            </a:r>
            <a:endParaRPr lang="en-US" altLang="ja-JP" dirty="0"/>
          </a:p>
          <a:p>
            <a:pPr lvl="3"/>
            <a:r>
              <a:rPr lang="ja-JP" altLang="en-US" dirty="0"/>
              <a:t>セキュリティ問題などでの、「次回の情報更新」時に古い情報を破棄すべきなどの提示</a:t>
            </a:r>
            <a:endParaRPr lang="en-US" altLang="ja-JP" dirty="0"/>
          </a:p>
          <a:p>
            <a:pPr lvl="3"/>
            <a:r>
              <a:rPr lang="ja-JP" altLang="en-US" dirty="0"/>
              <a:t>契約期間などに伴う、時間的な情報</a:t>
            </a:r>
          </a:p>
        </p:txBody>
      </p:sp>
    </p:spTree>
    <p:extLst>
      <p:ext uri="{BB962C8B-B14F-4D97-AF65-F5344CB8AC3E}">
        <p14:creationId xmlns:p14="http://schemas.microsoft.com/office/powerpoint/2010/main" val="12768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C6F2CE-480F-4B15-B248-D0A44545039D}"/>
              </a:ext>
            </a:extLst>
          </p:cNvPr>
          <p:cNvSpPr>
            <a:spLocks noGrp="1"/>
          </p:cNvSpPr>
          <p:nvPr>
            <p:ph type="title"/>
          </p:nvPr>
        </p:nvSpPr>
        <p:spPr/>
        <p:txBody>
          <a:bodyPr/>
          <a:lstStyle/>
          <a:p>
            <a:r>
              <a:rPr lang="ja-JP" altLang="en-US" dirty="0"/>
              <a:t>記載情報の要件</a:t>
            </a:r>
          </a:p>
        </p:txBody>
      </p:sp>
      <p:sp>
        <p:nvSpPr>
          <p:cNvPr id="5" name="テキスト プレースホルダー 4">
            <a:extLst>
              <a:ext uri="{FF2B5EF4-FFF2-40B4-BE49-F238E27FC236}">
                <a16:creationId xmlns:a16="http://schemas.microsoft.com/office/drawing/2014/main" id="{57093C2F-1C7C-49F2-9002-19E3551E7EBA}"/>
              </a:ext>
            </a:extLst>
          </p:cNvPr>
          <p:cNvSpPr>
            <a:spLocks noGrp="1"/>
          </p:cNvSpPr>
          <p:nvPr>
            <p:ph type="body" idx="1"/>
          </p:nvPr>
        </p:nvSpPr>
        <p:spPr/>
        <p:txBody>
          <a:bodyPr/>
          <a:lstStyle/>
          <a:p>
            <a:r>
              <a:rPr lang="en-US" altLang="ja-JP" dirty="0"/>
              <a:t>SPDX</a:t>
            </a:r>
            <a:r>
              <a:rPr lang="ja-JP" altLang="en-US" dirty="0"/>
              <a:t>は、</a:t>
            </a:r>
            <a:r>
              <a:rPr lang="ja-JP" altLang="en-US" b="1" dirty="0">
                <a:solidFill>
                  <a:schemeClr val="tx2">
                    <a:lumMod val="25000"/>
                  </a:schemeClr>
                </a:solidFill>
              </a:rPr>
              <a:t>上流から下流へ</a:t>
            </a:r>
            <a:r>
              <a:rPr lang="ja-JP" altLang="en-US" dirty="0"/>
              <a:t>のライセンス情報提供に用いられる</a:t>
            </a:r>
            <a:endParaRPr lang="en-US" altLang="ja-JP" dirty="0"/>
          </a:p>
          <a:p>
            <a:r>
              <a:rPr lang="en-US" altLang="ja-JP" dirty="0"/>
              <a:t>SPDX</a:t>
            </a:r>
            <a:r>
              <a:rPr lang="ja-JP" altLang="en-US" dirty="0"/>
              <a:t>は、解析的に導出できないといけない</a:t>
            </a:r>
            <a:endParaRPr lang="en-US" altLang="ja-JP" dirty="0"/>
          </a:p>
          <a:p>
            <a:pPr lvl="2"/>
            <a:r>
              <a:rPr lang="ja-JP" altLang="en-US" dirty="0"/>
              <a:t>根拠資料が、契約書に記載されているライセンス上の制限事項などから変換したメモ（</a:t>
            </a:r>
            <a:r>
              <a:rPr lang="en-US" altLang="ja-JP" dirty="0"/>
              <a:t>GPLv3</a:t>
            </a:r>
            <a:r>
              <a:rPr lang="ja-JP" altLang="en-US" dirty="0"/>
              <a:t>は最終製品搭載</a:t>
            </a:r>
            <a:r>
              <a:rPr lang="en-US" altLang="ja-JP" dirty="0"/>
              <a:t>NG</a:t>
            </a:r>
            <a:r>
              <a:rPr lang="ja-JP" altLang="en-US" dirty="0"/>
              <a:t>、のような記載メモ</a:t>
            </a:r>
            <a:r>
              <a:rPr lang="en-US" altLang="ja-JP" dirty="0"/>
              <a:t>)</a:t>
            </a:r>
            <a:r>
              <a:rPr lang="ja-JP" altLang="en-US" dirty="0"/>
              <a:t>であるため、それらを参照する必要がある</a:t>
            </a:r>
            <a:endParaRPr lang="en-US" altLang="ja-JP" dirty="0"/>
          </a:p>
          <a:p>
            <a:pPr lvl="2"/>
            <a:r>
              <a:rPr lang="ja-JP" altLang="en-US" dirty="0"/>
              <a:t>根拠資料が公開された資料であるとは限らない</a:t>
            </a:r>
            <a:endParaRPr lang="en-US" altLang="ja-JP" dirty="0"/>
          </a:p>
          <a:p>
            <a:r>
              <a:rPr lang="ja-JP" altLang="en-US" dirty="0"/>
              <a:t>ライセンスに対する解釈は、</a:t>
            </a:r>
            <a:r>
              <a:rPr lang="en-US" altLang="ja-JP" dirty="0"/>
              <a:t>SPDX</a:t>
            </a:r>
            <a:r>
              <a:rPr lang="ja-JP" altLang="en-US" dirty="0"/>
              <a:t>生成時には行えない</a:t>
            </a:r>
            <a:endParaRPr lang="en-US" altLang="ja-JP" dirty="0"/>
          </a:p>
          <a:p>
            <a:r>
              <a:rPr lang="ja-JP" altLang="en-US" dirty="0"/>
              <a:t>最終商品を記載するにあたり、曖昧な定義となることを許容してもらう必要がある</a:t>
            </a:r>
            <a:endParaRPr lang="en-US" altLang="ja-JP" dirty="0"/>
          </a:p>
          <a:p>
            <a:pPr lvl="2"/>
            <a:r>
              <a:rPr lang="ja-JP" altLang="en-US" dirty="0"/>
              <a:t>製品名とバージョン名</a:t>
            </a:r>
            <a:endParaRPr lang="en-US" altLang="ja-JP" dirty="0"/>
          </a:p>
          <a:p>
            <a:pPr marL="119580" indent="0">
              <a:buNone/>
            </a:pPr>
            <a:endParaRPr lang="ja-JP" altLang="en-US" dirty="0"/>
          </a:p>
        </p:txBody>
      </p:sp>
    </p:spTree>
    <p:extLst>
      <p:ext uri="{BB962C8B-B14F-4D97-AF65-F5344CB8AC3E}">
        <p14:creationId xmlns:p14="http://schemas.microsoft.com/office/powerpoint/2010/main" val="63844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8C18357-823A-43B6-A659-BD32EA5B8909}"/>
              </a:ext>
            </a:extLst>
          </p:cNvPr>
          <p:cNvSpPr>
            <a:spLocks noGrp="1"/>
          </p:cNvSpPr>
          <p:nvPr>
            <p:ph type="title"/>
          </p:nvPr>
        </p:nvSpPr>
        <p:spPr/>
        <p:txBody>
          <a:bodyPr/>
          <a:lstStyle/>
          <a:p>
            <a:r>
              <a:rPr lang="ja-JP" altLang="en-US" dirty="0"/>
              <a:t>記載上の課題として挙がっていた項目</a:t>
            </a:r>
          </a:p>
        </p:txBody>
      </p:sp>
      <p:sp>
        <p:nvSpPr>
          <p:cNvPr id="5" name="テキスト プレースホルダー 4">
            <a:extLst>
              <a:ext uri="{FF2B5EF4-FFF2-40B4-BE49-F238E27FC236}">
                <a16:creationId xmlns:a16="http://schemas.microsoft.com/office/drawing/2014/main" id="{462F7BC0-E82E-4225-AA40-DC4971EA9681}"/>
              </a:ext>
            </a:extLst>
          </p:cNvPr>
          <p:cNvSpPr>
            <a:spLocks noGrp="1"/>
          </p:cNvSpPr>
          <p:nvPr>
            <p:ph type="body" idx="1"/>
          </p:nvPr>
        </p:nvSpPr>
        <p:spPr/>
        <p:txBody>
          <a:bodyPr/>
          <a:lstStyle/>
          <a:p>
            <a:r>
              <a:rPr lang="en-US" altLang="ja-JP" dirty="0">
                <a:latin typeface="Roboto" panose="02000000000000000000" pitchFamily="2" charset="0"/>
                <a:ea typeface="Roboto" panose="02000000000000000000" pitchFamily="2" charset="0"/>
              </a:rPr>
              <a:t>Usage</a:t>
            </a:r>
            <a:r>
              <a:rPr lang="ja-JP" altLang="en-US" dirty="0">
                <a:latin typeface="Roboto" panose="02000000000000000000" pitchFamily="2" charset="0"/>
              </a:rPr>
              <a:t> </a:t>
            </a:r>
            <a:r>
              <a:rPr lang="en-US" altLang="ja-JP" dirty="0">
                <a:latin typeface="Roboto" panose="02000000000000000000" pitchFamily="2" charset="0"/>
                <a:ea typeface="Roboto" panose="02000000000000000000" pitchFamily="2" charset="0"/>
              </a:rPr>
              <a:t>Profile</a:t>
            </a:r>
            <a:r>
              <a:rPr lang="ja-JP" altLang="en-US" dirty="0">
                <a:latin typeface="Roboto" panose="02000000000000000000" pitchFamily="2" charset="0"/>
              </a:rPr>
              <a:t>に閉じない情報、他の定義との調整が必要そうな項目がある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契約文面の参照などに用いる</a:t>
            </a:r>
            <a:r>
              <a:rPr lang="en-US" altLang="ja-JP" dirty="0" err="1">
                <a:latin typeface="Roboto" panose="02000000000000000000" pitchFamily="2" charset="0"/>
                <a:ea typeface="Roboto" panose="02000000000000000000" pitchFamily="2" charset="0"/>
              </a:rPr>
              <a:t>ExternalRef</a:t>
            </a:r>
            <a:r>
              <a:rPr lang="ja-JP" altLang="en-US" dirty="0">
                <a:latin typeface="Roboto" panose="02000000000000000000" pitchFamily="2" charset="0"/>
              </a:rPr>
              <a:t>の定義拡張（少なくともクローズドな文書の参照）が必要かもしれない</a:t>
            </a:r>
            <a:endParaRPr lang="en-US" altLang="ja-JP" dirty="0">
              <a:latin typeface="Roboto" panose="02000000000000000000" pitchFamily="2" charset="0"/>
              <a:ea typeface="Roboto" panose="02000000000000000000" pitchFamily="2" charset="0"/>
            </a:endParaRPr>
          </a:p>
          <a:p>
            <a:r>
              <a:rPr lang="en-US" altLang="ja-JP" dirty="0">
                <a:latin typeface="Roboto" panose="02000000000000000000" pitchFamily="2" charset="0"/>
                <a:ea typeface="Roboto" panose="02000000000000000000" pitchFamily="2" charset="0"/>
              </a:rPr>
              <a:t>SPDX</a:t>
            </a:r>
            <a:r>
              <a:rPr lang="ja-JP" altLang="en-US" dirty="0">
                <a:latin typeface="Roboto" panose="02000000000000000000" pitchFamily="2" charset="0"/>
              </a:rPr>
              <a:t>ファイルの有効期限の記述は</a:t>
            </a:r>
            <a:r>
              <a:rPr lang="en-US" altLang="ja-JP" dirty="0">
                <a:latin typeface="Roboto" panose="02000000000000000000" pitchFamily="2" charset="0"/>
                <a:ea typeface="Roboto" panose="02000000000000000000" pitchFamily="2" charset="0"/>
              </a:rPr>
              <a:t>Usage Profile</a:t>
            </a:r>
            <a:r>
              <a:rPr lang="ja-JP" altLang="en-US" dirty="0">
                <a:latin typeface="Roboto" panose="02000000000000000000" pitchFamily="2" charset="0"/>
              </a:rPr>
              <a:t>の定義で記述してよいか不明なところがある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セキュリティ面での記述を考慮しなければならないことは分かっている（「次回のセキュリティ情報更新まで有効」という記載がしたいことは事例としてある）</a:t>
            </a:r>
            <a:endParaRPr lang="en-US" altLang="ja-JP" dirty="0">
              <a:latin typeface="Roboto" panose="02000000000000000000" pitchFamily="2" charset="0"/>
              <a:ea typeface="Roboto" panose="02000000000000000000" pitchFamily="2" charset="0"/>
            </a:endParaRPr>
          </a:p>
          <a:p>
            <a:r>
              <a:rPr lang="en-US" altLang="ja-JP" sz="2400" b="0" i="0" u="none" strike="noStrike" dirty="0">
                <a:solidFill>
                  <a:srgbClr val="000000"/>
                </a:solidFill>
                <a:effectLst/>
                <a:latin typeface="Roboto" panose="02000000000000000000" pitchFamily="2" charset="0"/>
                <a:ea typeface="Roboto" panose="02000000000000000000" pitchFamily="2" charset="0"/>
              </a:rPr>
              <a:t>Relationship</a:t>
            </a:r>
            <a:r>
              <a:rPr lang="ja-JP" altLang="en-US" sz="2400" b="0" i="0" u="none" strike="noStrike" dirty="0">
                <a:solidFill>
                  <a:srgbClr val="000000"/>
                </a:solidFill>
                <a:effectLst/>
                <a:latin typeface="Roboto" panose="02000000000000000000" pitchFamily="2" charset="0"/>
              </a:rPr>
              <a:t>の記載方法</a:t>
            </a:r>
            <a:endParaRPr lang="en-US" altLang="ja-JP" sz="2400" b="0" i="0" u="none" strike="noStrike" dirty="0">
              <a:solidFill>
                <a:srgbClr val="000000"/>
              </a:solidFill>
              <a:effectLst/>
              <a:latin typeface="Roboto" panose="02000000000000000000" pitchFamily="2" charset="0"/>
              <a:ea typeface="Roboto" panose="02000000000000000000" pitchFamily="2" charset="0"/>
            </a:endParaRPr>
          </a:p>
          <a:p>
            <a:pPr lvl="2"/>
            <a:r>
              <a:rPr lang="en-US" altLang="ja-JP" sz="1600" b="0" i="0" u="none" strike="noStrike" dirty="0" err="1">
                <a:solidFill>
                  <a:srgbClr val="000000"/>
                </a:solidFill>
                <a:effectLst/>
                <a:latin typeface="Roboto" panose="02000000000000000000" pitchFamily="2" charset="0"/>
                <a:ea typeface="Roboto" panose="02000000000000000000" pitchFamily="2" charset="0"/>
              </a:rPr>
              <a:t>RelationshipsBetweenProductAndPackage</a:t>
            </a:r>
            <a:r>
              <a:rPr lang="ja-JP" altLang="en-US" sz="1600" b="0" i="0" u="none" strike="noStrike" dirty="0">
                <a:solidFill>
                  <a:srgbClr val="000000"/>
                </a:solidFill>
                <a:effectLst/>
                <a:latin typeface="Roboto" panose="02000000000000000000" pitchFamily="2" charset="0"/>
              </a:rPr>
              <a:t>に関する議論（</a:t>
            </a:r>
            <a:r>
              <a:rPr lang="en-US" altLang="ja-JP" sz="1600" b="0" i="0" u="none" strike="noStrike" dirty="0">
                <a:solidFill>
                  <a:srgbClr val="000000"/>
                </a:solidFill>
                <a:effectLst/>
                <a:latin typeface="Roboto" panose="02000000000000000000" pitchFamily="2" charset="0"/>
                <a:ea typeface="Roboto" panose="02000000000000000000" pitchFamily="2" charset="0"/>
              </a:rPr>
              <a:t>SPDX</a:t>
            </a:r>
            <a:r>
              <a:rPr lang="ja-JP" altLang="en-US" sz="1600" b="0" i="0" u="none" strike="noStrike" dirty="0">
                <a:solidFill>
                  <a:srgbClr val="000000"/>
                </a:solidFill>
                <a:effectLst/>
                <a:latin typeface="Roboto" panose="02000000000000000000" pitchFamily="2" charset="0"/>
              </a:rPr>
              <a:t>に記述された</a:t>
            </a:r>
            <a:r>
              <a:rPr lang="en-US" altLang="ja-JP" sz="1600" b="0" i="0" u="none" strike="noStrike" dirty="0">
                <a:solidFill>
                  <a:srgbClr val="000000"/>
                </a:solidFill>
                <a:effectLst/>
                <a:latin typeface="Roboto" panose="02000000000000000000" pitchFamily="2" charset="0"/>
                <a:ea typeface="Roboto" panose="02000000000000000000" pitchFamily="2" charset="0"/>
              </a:rPr>
              <a:t>SW</a:t>
            </a:r>
            <a:r>
              <a:rPr lang="ja-JP" altLang="en-US" sz="1600" b="0" i="0" u="none" strike="noStrike" dirty="0">
                <a:solidFill>
                  <a:srgbClr val="000000"/>
                </a:solidFill>
                <a:effectLst/>
                <a:latin typeface="Roboto" panose="02000000000000000000" pitchFamily="2" charset="0"/>
              </a:rPr>
              <a:t>パッケージと、最終製品との関係性の記述様式）</a:t>
            </a:r>
            <a:endParaRPr lang="ja-JP" altLang="en-US" dirty="0">
              <a:latin typeface="Roboto" panose="02000000000000000000" pitchFamily="2" charset="0"/>
            </a:endParaRPr>
          </a:p>
        </p:txBody>
      </p:sp>
    </p:spTree>
    <p:extLst>
      <p:ext uri="{BB962C8B-B14F-4D97-AF65-F5344CB8AC3E}">
        <p14:creationId xmlns:p14="http://schemas.microsoft.com/office/powerpoint/2010/main" val="396953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A0A8728-8470-4FD0-8960-0C3A1DB295F5}"/>
              </a:ext>
            </a:extLst>
          </p:cNvPr>
          <p:cNvSpPr>
            <a:spLocks noGrp="1"/>
          </p:cNvSpPr>
          <p:nvPr>
            <p:ph type="title"/>
          </p:nvPr>
        </p:nvSpPr>
        <p:spPr/>
        <p:txBody>
          <a:bodyPr/>
          <a:lstStyle/>
          <a:p>
            <a:r>
              <a:rPr lang="ja-JP" altLang="en-US" dirty="0"/>
              <a:t>事例について</a:t>
            </a:r>
          </a:p>
        </p:txBody>
      </p:sp>
      <p:sp>
        <p:nvSpPr>
          <p:cNvPr id="5" name="テキスト プレースホルダー 4">
            <a:extLst>
              <a:ext uri="{FF2B5EF4-FFF2-40B4-BE49-F238E27FC236}">
                <a16:creationId xmlns:a16="http://schemas.microsoft.com/office/drawing/2014/main" id="{897EF1C2-41E1-4E7A-B2B6-9C6E1FC02620}"/>
              </a:ext>
            </a:extLst>
          </p:cNvPr>
          <p:cNvSpPr>
            <a:spLocks noGrp="1"/>
          </p:cNvSpPr>
          <p:nvPr>
            <p:ph type="body" idx="1"/>
          </p:nvPr>
        </p:nvSpPr>
        <p:spPr/>
        <p:txBody>
          <a:bodyPr/>
          <a:lstStyle/>
          <a:p>
            <a:r>
              <a:rPr lang="ja-JP" altLang="en-US" dirty="0"/>
              <a:t>上流からのアドバイス</a:t>
            </a:r>
            <a:endParaRPr lang="en-US" altLang="ja-JP" dirty="0"/>
          </a:p>
          <a:p>
            <a:pPr lvl="2"/>
            <a:r>
              <a:rPr lang="ja-JP" altLang="en-US" dirty="0"/>
              <a:t>今までの検討では</a:t>
            </a:r>
            <a:endParaRPr lang="en-US" altLang="ja-JP" dirty="0"/>
          </a:p>
          <a:p>
            <a:pPr lvl="3"/>
            <a:r>
              <a:rPr lang="ja-JP" altLang="en-US" dirty="0"/>
              <a:t>「検証用」「最終製品組み入れ</a:t>
            </a:r>
            <a:r>
              <a:rPr lang="en-US" altLang="ja-JP" dirty="0"/>
              <a:t>OK</a:t>
            </a:r>
            <a:r>
              <a:rPr lang="ja-JP" altLang="en-US" dirty="0"/>
              <a:t>」</a:t>
            </a:r>
            <a:endParaRPr lang="en-US" altLang="ja-JP" dirty="0"/>
          </a:p>
          <a:p>
            <a:pPr marL="844083" lvl="3" indent="0">
              <a:buNone/>
            </a:pPr>
            <a:r>
              <a:rPr lang="en-US" altLang="ja-JP" dirty="0">
                <a:sym typeface="Wingdings" panose="05000000000000000000" pitchFamily="2" charset="2"/>
              </a:rPr>
              <a:t> </a:t>
            </a:r>
            <a:r>
              <a:rPr lang="ja-JP" altLang="en-US" dirty="0"/>
              <a:t>ディストロの中のライセンス毎の色分け</a:t>
            </a:r>
            <a:endParaRPr lang="en-US" altLang="ja-JP" dirty="0"/>
          </a:p>
          <a:p>
            <a:pPr lvl="2"/>
            <a:r>
              <a:rPr lang="ja-JP" altLang="en-US" dirty="0"/>
              <a:t>今回の議論</a:t>
            </a:r>
            <a:endParaRPr lang="en-US" altLang="ja-JP" dirty="0"/>
          </a:p>
          <a:p>
            <a:pPr lvl="3"/>
            <a:r>
              <a:rPr lang="ja-JP" altLang="en-US" dirty="0"/>
              <a:t>「暫定セキュリティ対策なので、次回セキュリティ情報更新まで」</a:t>
            </a:r>
            <a:endParaRPr lang="en-US" altLang="ja-JP" dirty="0"/>
          </a:p>
          <a:p>
            <a:pPr lvl="3"/>
            <a:r>
              <a:rPr lang="ja-JP" altLang="en-US" dirty="0"/>
              <a:t>これまでとは別の視点での記載も行えるよう議論するべき</a:t>
            </a:r>
            <a:endParaRPr lang="en-US" altLang="ja-JP" dirty="0"/>
          </a:p>
          <a:p>
            <a:pPr lvl="3"/>
            <a:endParaRPr lang="en-US" altLang="ja-JP" dirty="0"/>
          </a:p>
          <a:p>
            <a:pPr lvl="1"/>
            <a:endParaRPr lang="en-US" altLang="ja-JP" dirty="0"/>
          </a:p>
          <a:p>
            <a:pPr lvl="3"/>
            <a:endParaRPr lang="ja-JP" altLang="en-US" dirty="0"/>
          </a:p>
        </p:txBody>
      </p:sp>
    </p:spTree>
    <p:extLst>
      <p:ext uri="{BB962C8B-B14F-4D97-AF65-F5344CB8AC3E}">
        <p14:creationId xmlns:p14="http://schemas.microsoft.com/office/powerpoint/2010/main" val="226464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sz="2800" dirty="0"/>
              <a:t>How to hand over Information of Software </a:t>
            </a:r>
            <a:br>
              <a:rPr kumimoji="1" lang="en-US" altLang="ja-JP" sz="2800" dirty="0"/>
            </a:br>
            <a:r>
              <a:rPr kumimoji="1" lang="en-US" altLang="ja-JP" sz="2800" dirty="0"/>
              <a:t>Package among the supply chain</a:t>
            </a:r>
            <a:endParaRPr kumimoji="1" lang="ja-JP" altLang="en-US" sz="2800"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39323" y="2253352"/>
            <a:ext cx="8161074" cy="3831818"/>
          </a:xfrm>
          <a:prstGeom prst="rect">
            <a:avLst/>
          </a:prstGeom>
          <a:noFill/>
        </p:spPr>
        <p:txBody>
          <a:bodyPr wrap="square" rtlCol="0">
            <a:spAutoFit/>
          </a:bodyPr>
          <a:lstStyle/>
          <a:p>
            <a:r>
              <a:rPr kumimoji="1" lang="en-US" altLang="ja-JP" sz="1350" dirty="0"/>
              <a:t>To share “how to treat OSS” among the supply chain:</a:t>
            </a:r>
          </a:p>
          <a:p>
            <a:endParaRPr kumimoji="1" lang="en-US" altLang="ja-JP" sz="1350" dirty="0"/>
          </a:p>
          <a:p>
            <a:pPr marL="257175" indent="-257175">
              <a:buFont typeface="+mj-lt"/>
              <a:buAutoNum type="arabicPeriod"/>
            </a:pPr>
            <a:r>
              <a:rPr kumimoji="1" lang="en-US" altLang="ja-JP" sz="1350" dirty="0"/>
              <a:t>Deliver the “License Information” bundle with Software Package from supply side to downstream side</a:t>
            </a:r>
          </a:p>
          <a:p>
            <a:pPr marL="257175" indent="-257175">
              <a:buFont typeface="+mj-lt"/>
              <a:buAutoNum type="arabicPeriod"/>
            </a:pPr>
            <a:endParaRPr kumimoji="1" lang="en-US" altLang="ja-JP" sz="1350" dirty="0"/>
          </a:p>
          <a:p>
            <a:pPr marL="942975" lvl="2" indent="-257175">
              <a:buFont typeface="Arial" panose="020B0604020202020204" pitchFamily="34" charset="0"/>
              <a:buChar char="•"/>
            </a:pPr>
            <a:r>
              <a:rPr kumimoji="1" lang="en-US" altLang="ja-JP" sz="1350" dirty="0"/>
              <a:t>Already utilizing “SPDX” format to describe OSS License Information</a:t>
            </a:r>
          </a:p>
          <a:p>
            <a:pPr marL="1285875" lvl="3" indent="-257175">
              <a:buFont typeface="Arial" panose="020B0604020202020204" pitchFamily="34" charset="0"/>
              <a:buChar char="•"/>
            </a:pPr>
            <a:r>
              <a:rPr kumimoji="1" lang="en-US" altLang="ja-JP" sz="1350" dirty="0">
                <a:sym typeface="Wingdings" panose="05000000000000000000" pitchFamily="2" charset="2"/>
              </a:rPr>
              <a:t>SPDX 2.2.1 would be become ISO standard</a:t>
            </a:r>
          </a:p>
          <a:p>
            <a:pPr marL="1197769" indent="-257175">
              <a:buFont typeface="+mj-lt"/>
              <a:buAutoNum type="arabicPeriod"/>
            </a:pPr>
            <a:endParaRPr kumimoji="1" lang="en-US" altLang="ja-JP" sz="1350" dirty="0">
              <a:sym typeface="Wingdings" panose="05000000000000000000" pitchFamily="2" charset="2"/>
            </a:endParaRPr>
          </a:p>
          <a:p>
            <a:pPr marL="267891" indent="-267891">
              <a:buFont typeface="+mj-lt"/>
              <a:buAutoNum type="arabicPeriod"/>
            </a:pPr>
            <a:r>
              <a:rPr kumimoji="1" lang="en-US" altLang="ja-JP" sz="1350" dirty="0"/>
              <a:t>Sometimes, supplier side may designate “Usage” of Software Package on “Prerequisite Product”.</a:t>
            </a:r>
          </a:p>
          <a:p>
            <a:pPr marL="267891" indent="-267891">
              <a:buFont typeface="+mj-lt"/>
              <a:buAutoNum type="arabicPeriod"/>
            </a:pPr>
            <a:endParaRPr kumimoji="1" lang="en-US" altLang="ja-JP" sz="1350" dirty="0"/>
          </a:p>
          <a:p>
            <a:pPr marL="953691" lvl="2" indent="-267891">
              <a:buFont typeface="Arial" panose="020B0604020202020204" pitchFamily="34" charset="0"/>
              <a:buChar char="•"/>
            </a:pPr>
            <a:r>
              <a:rPr kumimoji="1" lang="en-US" altLang="ja-JP" sz="1350" dirty="0"/>
              <a:t>For example: “This software package must not conclude on final product. This is the software package just for VERIFICATION purpose”</a:t>
            </a:r>
          </a:p>
          <a:p>
            <a:pPr marL="1296591" lvl="3" indent="-267891">
              <a:buFont typeface="Arial" panose="020B0604020202020204" pitchFamily="34" charset="0"/>
              <a:buChar char="•"/>
            </a:pPr>
            <a:r>
              <a:rPr kumimoji="1" lang="en-US" altLang="ja-JP" sz="1350" dirty="0"/>
              <a:t>Proposing “Usage Profile” to describe those notification within SPDX </a:t>
            </a:r>
          </a:p>
          <a:p>
            <a:pPr marL="267891" indent="-267891">
              <a:buFont typeface="+mj-lt"/>
              <a:buAutoNum type="arabicPeriod"/>
            </a:pPr>
            <a:endParaRPr kumimoji="1" lang="en-US" altLang="ja-JP" sz="1350" dirty="0"/>
          </a:p>
          <a:p>
            <a:pPr marL="267891" indent="-267891">
              <a:buFont typeface="+mj-lt"/>
              <a:buAutoNum type="arabicPeriod"/>
            </a:pPr>
            <a:r>
              <a:rPr kumimoji="1" lang="en-US" altLang="ja-JP" sz="1350" dirty="0"/>
              <a:t>Now we cooperating with SPDX community as to “Usage Profile” is consistent with “Linking Profile”, “Security Profile” and other extensions to improve SPDX as a one of the industrial standard SBOM format.</a:t>
            </a:r>
          </a:p>
          <a:p>
            <a:pPr marL="953691" lvl="2" indent="-267891">
              <a:buFont typeface="Arial" panose="020B0604020202020204" pitchFamily="34" charset="0"/>
              <a:buChar char="•"/>
            </a:pPr>
            <a:endParaRPr kumimoji="1" lang="en-US" altLang="ja-JP" sz="1350" dirty="0"/>
          </a:p>
          <a:p>
            <a:pPr marL="953691" lvl="2" indent="-267891">
              <a:buFont typeface="Arial" panose="020B0604020202020204" pitchFamily="34" charset="0"/>
              <a:buChar char="•"/>
            </a:pPr>
            <a:endParaRPr kumimoji="1" lang="en-US" altLang="ja-JP" sz="1350" dirty="0"/>
          </a:p>
        </p:txBody>
      </p:sp>
    </p:spTree>
    <p:extLst>
      <p:ext uri="{BB962C8B-B14F-4D97-AF65-F5344CB8AC3E}">
        <p14:creationId xmlns:p14="http://schemas.microsoft.com/office/powerpoint/2010/main" val="2401845759"/>
      </p:ext>
    </p:extLst>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4898</TotalTime>
  <Words>1699</Words>
  <Application>Microsoft Office PowerPoint</Application>
  <PresentationFormat>画面に合わせる (4:3)</PresentationFormat>
  <Paragraphs>242</Paragraphs>
  <Slides>13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13</vt:i4>
      </vt:variant>
    </vt:vector>
  </HeadingPairs>
  <TitlesOfParts>
    <vt:vector size="22" baseType="lpstr">
      <vt:lpstr>メイリオ</vt:lpstr>
      <vt:lpstr>游ゴシック</vt:lpstr>
      <vt:lpstr>Arial</vt:lpstr>
      <vt:lpstr>Roboto</vt:lpstr>
      <vt:lpstr>Roboto Condensed</vt:lpstr>
      <vt:lpstr>Roboto Medium</vt:lpstr>
      <vt:lpstr>Wingdings</vt:lpstr>
      <vt:lpstr>Clarity</vt:lpstr>
      <vt:lpstr>1_Clarity</vt:lpstr>
      <vt:lpstr>License Information Exchange SWG</vt:lpstr>
      <vt:lpstr>What is needed in “supply chain”</vt:lpstr>
      <vt:lpstr>How to Solve the Issue on “supply chain”</vt:lpstr>
      <vt:lpstr>Usage Profileの目的</vt:lpstr>
      <vt:lpstr>必要な情報として議論したもの</vt:lpstr>
      <vt:lpstr>記載情報の要件</vt:lpstr>
      <vt:lpstr>記載上の課題として挙がっていた項目</vt:lpstr>
      <vt:lpstr>事例について</vt:lpstr>
      <vt:lpstr>How to hand over Information of Software  Package among the supply chain</vt:lpstr>
      <vt:lpstr>Current Status: Proposal of “Usage Profile”</vt:lpstr>
      <vt:lpstr>Intended Usage by a distributor</vt:lpstr>
      <vt:lpstr>Intended Usage by a distributor</vt:lpstr>
      <vt:lpstr>Record by OEM for self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WG 「組織間のライセンス情報授受」SWG 活動状況報告</dc:title>
  <dc:creator>野村祐治 / NOMURA，YUUJI</dc:creator>
  <cp:lastModifiedBy>Fukuchi, Hiroyuki (SGC)</cp:lastModifiedBy>
  <cp:revision>81</cp:revision>
  <dcterms:created xsi:type="dcterms:W3CDTF">2019-02-21T02:18:02Z</dcterms:created>
  <dcterms:modified xsi:type="dcterms:W3CDTF">2022-02-01T07:14:47Z</dcterms:modified>
</cp:coreProperties>
</file>