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9"/>
  </p:notesMasterIdLst>
  <p:handoutMasterIdLst>
    <p:handoutMasterId r:id="rId60"/>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15" r:id="rId36"/>
    <p:sldId id="341" r:id="rId37"/>
    <p:sldId id="378" r:id="rId38"/>
    <p:sldId id="358" r:id="rId39"/>
    <p:sldId id="367" r:id="rId40"/>
    <p:sldId id="309" r:id="rId41"/>
    <p:sldId id="308" r:id="rId42"/>
    <p:sldId id="310" r:id="rId43"/>
    <p:sldId id="368" r:id="rId44"/>
    <p:sldId id="359" r:id="rId45"/>
    <p:sldId id="342" r:id="rId46"/>
    <p:sldId id="369" r:id="rId47"/>
    <p:sldId id="379" r:id="rId48"/>
    <p:sldId id="380" r:id="rId49"/>
    <p:sldId id="381" r:id="rId50"/>
    <p:sldId id="382" r:id="rId51"/>
    <p:sldId id="360" r:id="rId52"/>
    <p:sldId id="343" r:id="rId53"/>
    <p:sldId id="344" r:id="rId54"/>
    <p:sldId id="370" r:id="rId55"/>
    <p:sldId id="311" r:id="rId56"/>
    <p:sldId id="383" r:id="rId57"/>
    <p:sldId id="337"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0" autoAdjust="0"/>
    <p:restoredTop sz="94660" autoAdjust="0"/>
  </p:normalViewPr>
  <p:slideViewPr>
    <p:cSldViewPr>
      <p:cViewPr varScale="1">
        <p:scale>
          <a:sx n="70" d="100"/>
          <a:sy n="70" d="100"/>
        </p:scale>
        <p:origin x="48" y="1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251"/>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2022/1/12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39</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45</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51</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52</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53</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54</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2022/1/12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2022/1/12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2022/1/12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2022/1/12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2022/1/12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2022/1/12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a:latin typeface="Meiryo UI" panose="020B0604030504040204" pitchFamily="50" charset="-128"/>
                <a:ea typeface="Meiryo UI" panose="020B0604030504040204" pitchFamily="50" charset="-128"/>
                <a:cs typeface="Meiryo UI" panose="020B0604030504040204" pitchFamily="50" charset="-128"/>
              </a:rPr>
              <a:t>licenses V7</a:t>
            </a:r>
            <a:endParaRPr kumimoji="1" lang="ja-JP" altLang="en-US" sz="4000" dirty="0"/>
          </a:p>
        </p:txBody>
      </p:sp>
      <p:sp>
        <p:nvSpPr>
          <p:cNvPr id="3" name="サブタイトル 2"/>
          <p:cNvSpPr>
            <a:spLocks noGrp="1"/>
          </p:cNvSpPr>
          <p:nvPr>
            <p:ph type="subTitle" idx="1"/>
            <p:custDataLst>
              <p:tags r:id="rId1"/>
            </p:custDataLst>
          </p:nvPr>
        </p:nvSpPr>
        <p:spPr>
          <a:xfrm>
            <a:off x="899592" y="3114493"/>
            <a:ext cx="7344816" cy="3241857"/>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b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can be used under the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answers to the FAQ are based on business practices of Japan WG FAQ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Subgroup members in Japan. The interpretation on OSS license may vary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depending on the customary practice and/or judicial district. Consult your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company or organization's intellectual property counsel for specific issues.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◆Authors and providers are not responsible for the contents of this manual.</a:t>
            </a:r>
            <a:br>
              <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Subgroup)]</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a16="http://schemas.microsoft.com/office/drawing/2014/main" id="{5FC903BF-501D-4E63-BF1F-01FCC3BE4866}"/>
              </a:ext>
            </a:extLst>
          </p:cNvPr>
          <p:cNvSpPr txBox="1"/>
          <p:nvPr/>
        </p:nvSpPr>
        <p:spPr>
          <a:xfrm>
            <a:off x="5992306" y="811752"/>
            <a:ext cx="2781274" cy="369332"/>
          </a:xfrm>
          <a:prstGeom prst="rect">
            <a:avLst/>
          </a:prstGeom>
          <a:noFill/>
        </p:spPr>
        <p:txBody>
          <a:bodyPr wrap="none" rtlCol="0">
            <a:spAutoFit/>
          </a:bodyPr>
          <a:lstStyle/>
          <a:p>
            <a:r>
              <a:rPr kumimoji="1" lang="en-US" altLang="ja-JP" dirty="0"/>
              <a:t>Updated: January 12, 2022</a:t>
            </a:r>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59173"/>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268760"/>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B2FB965B-B725-40C5-AC3A-BE562DDF5353}"/>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F5993DC9-AB3C-4AF5-B008-C38565BF9884}"/>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800" dirty="0">
                <a:latin typeface="Meiryo UI" panose="020B0604030504040204" pitchFamily="50" charset="-128"/>
                <a:ea typeface="Meiryo UI" panose="020B0604030504040204" pitchFamily="50" charset="-128"/>
                <a:cs typeface="Meiryo UI" panose="020B0604030504040204" pitchFamily="50" charset="-128"/>
              </a:rPr>
            </a:br>
            <a:r>
              <a:rPr lang="en-US" altLang="ja-JP" sz="28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C89526B4-311E-4F5C-8E8E-016125C293ED}"/>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D3089D4-9667-4560-A575-27E74CCE9178}"/>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ED88BD01-9400-4633-9438-237D483EA298}"/>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2D106099-6BC2-400C-9A88-1C79346F8A0E}"/>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123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50461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844DCFA7-9D42-4E3D-A78A-AC4D11CEA3BB}"/>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3F1E12A7-D505-4BA4-A14A-AF86F12B22AF}"/>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56ED573B-A821-4F8A-B894-E671C90E0645}"/>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1DFD30CA-33F3-4760-AF34-FB945C3A229E}"/>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OSS for commercial purposes?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E555AA4B-58A2-4BC0-8AF7-0F5BC37735D7}"/>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528FF3D8-E6BA-4B59-AB8C-B4F3034E1742}"/>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ADEE1056-AFEB-4F3F-B3DA-E3552F867FF7}"/>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B2859FD-E392-46C5-BC3A-705B638E1791}"/>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CA68C4FD-DE05-43D0-A6D5-15F75DC9DD5B}"/>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13E02B4F-B387-4D0E-A853-2C8D214EF0C2}"/>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21F3E775-2D7D-4BFB-A26B-D99992B35DB3}"/>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84FFCD7-A911-4C00-B003-99E43EDEAA14}"/>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544894BB-7B81-411A-AC30-A68CAD40A06D}"/>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B0E17D81-A59E-4199-A176-50DD12C7FFA4}"/>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4B5AA788-641E-4469-9461-229C2B17AC68}"/>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avoid conforming to the license when the OSS is embedded?</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unnecessary to provide OSS-related information attached to OEM products?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lending equipment with embedded OSS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If OSS can be extracted from </a:t>
            </a:r>
            <a:r>
              <a:rPr lang="en-US" altLang="ja-JP" sz="900" dirty="0" err="1">
                <a:latin typeface="Meiryo UI" panose="020B0604030504040204" pitchFamily="50" charset="-128"/>
                <a:ea typeface="Meiryo UI" panose="020B0604030504040204" pitchFamily="50" charset="-128"/>
              </a:rPr>
              <a:t>DaaS</a:t>
            </a:r>
            <a:r>
              <a:rPr lang="en-US" altLang="ja-JP" sz="900" dirty="0">
                <a:latin typeface="Meiryo UI" panose="020B0604030504040204" pitchFamily="50" charset="-128"/>
                <a:ea typeface="Meiryo UI" panose="020B0604030504040204" pitchFamily="50" charset="-128"/>
              </a:rPr>
              <a:t>, is it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Will the installation of OSS embedded devices in the demonstration experiment be distributed? </a:t>
            </a:r>
            <a:r>
              <a:rPr lang="en-US" altLang="ja-JP" sz="900" b="1" i="1" dirty="0">
                <a:solidFill>
                  <a:srgbClr val="FF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r>
              <a:rPr lang="en-US" altLang="ja-JP" sz="900" dirty="0">
                <a:latin typeface="Meiryo UI" panose="020B0604030504040204" pitchFamily="50" charset="-128"/>
                <a:ea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060700CA-FA02-4051-9361-1B9CD1B065C4}"/>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262AF6F0-110E-48DB-8F55-212BAED77A7A}"/>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3295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63691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9621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BA3CA8D4-BA15-4438-A797-9ADB9F48CEC1}"/>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6A472DD4-9AFA-4284-9ADE-7718927913D2}"/>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E427D4A9-4F1D-4F1E-993E-A68509CBA367}"/>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F3159CDC-5654-4E32-B36C-1A52FB3EDD21}"/>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96999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45752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AE0686A1-7CC4-4AEB-9DAD-FDBB0EAF7E98}"/>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31512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0F16B17D-1445-469D-8FC4-4F8E5134BA46}"/>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listed in the downloaded OSS.</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However, there are cases where, for example, compliance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required, cases of dual licenses, or cases where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mistakenly included.</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This time, you mentioned that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 in addition to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Please check why and how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48DE470D-D279-4C54-9B45-1DB5E048AFBF}"/>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189800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6B57C64E-6BBE-4F25-9F7D-FDB4D5A0388E}"/>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D1DE015F-C5F0-4759-B79A-C1563036219A}"/>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36287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D9214F9B-45B0-4794-989E-3C76D301D1E8}"/>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14BB5E0-85FD-4ABB-B2A5-3BBB96E6D401}"/>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395672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9B43A25-7F8D-415C-BC34-1CFE19759EEC}"/>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03681"/>
            <a:ext cx="8291264" cy="2671845"/>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sz="16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698238"/>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88C08C3A-82B5-4CAD-AC98-498F6C1363D0}"/>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Tree>
    <p:extLst>
      <p:ext uri="{BB962C8B-B14F-4D97-AF65-F5344CB8AC3E}">
        <p14:creationId xmlns:p14="http://schemas.microsoft.com/office/powerpoint/2010/main" val="3505850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89402"/>
            <a:ext cx="8280920" cy="331991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0639"/>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9158"/>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944039DD-3EEA-4D9D-B3FC-AAEF6853DF1C}"/>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Tree>
    <p:extLst>
      <p:ext uri="{BB962C8B-B14F-4D97-AF65-F5344CB8AC3E}">
        <p14:creationId xmlns:p14="http://schemas.microsoft.com/office/powerpoint/2010/main" val="52912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657B6D9C-B6C1-44F1-8C12-94AD5C8EC599}"/>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ECE2DEE1-EE13-48F8-B897-FDA7050F392B}"/>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21" name="スライド番号プレースホルダー 20">
            <a:extLst>
              <a:ext uri="{FF2B5EF4-FFF2-40B4-BE49-F238E27FC236}">
                <a16:creationId xmlns:a16="http://schemas.microsoft.com/office/drawing/2014/main" id="{10DE6605-B03D-4A26-B6BE-BF2D4B1FF79C}"/>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Tree>
    <p:extLst>
      <p:ext uri="{BB962C8B-B14F-4D97-AF65-F5344CB8AC3E}">
        <p14:creationId xmlns:p14="http://schemas.microsoft.com/office/powerpoint/2010/main" val="4134887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C37B754B-4F28-4ECB-A453-E0589F2A2F87}"/>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226552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8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816BE19B-5420-4570-B8B7-F5209652DCED}"/>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204368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F44A2D61-0A51-4EFA-AF66-A0AAB7138393}"/>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28654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CC500F49-4BA7-4DD5-ADB4-2A84AF6413F6}"/>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852936"/>
            <a:ext cx="8291264" cy="3168352"/>
          </a:xfrm>
        </p:spPr>
        <p:txBody>
          <a:bodyPr>
            <a:noAutofit/>
          </a:bodyPr>
          <a:lstStyle/>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スライド番号プレースホルダー 21">
            <a:extLst>
              <a:ext uri="{FF2B5EF4-FFF2-40B4-BE49-F238E27FC236}">
                <a16:creationId xmlns:a16="http://schemas.microsoft.com/office/drawing/2014/main" id="{BAB77182-D05F-4D6E-BFD6-1536112B9C26}"/>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Tree>
    <p:extLst>
      <p:ext uri="{BB962C8B-B14F-4D97-AF65-F5344CB8AC3E}">
        <p14:creationId xmlns:p14="http://schemas.microsoft.com/office/powerpoint/2010/main" val="26675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504" y="62544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1FF8B5B1-DBCE-4780-AED5-B8009FC4BE02}"/>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EBEA6CF3-5103-4783-B49E-F221C5F2A55D}"/>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3254" y="5515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4147A3F5-1C15-4F5C-82F9-BD041F6B9554}"/>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1018A4E3-A451-4AC6-B825-37595A58619D}"/>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369472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356992"/>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20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7B6C7C25-2E2C-477E-84A9-4D7B69609325}"/>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Tree>
    <p:extLst>
      <p:ext uri="{BB962C8B-B14F-4D97-AF65-F5344CB8AC3E}">
        <p14:creationId xmlns:p14="http://schemas.microsoft.com/office/powerpoint/2010/main" val="315826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15" name="スライド番号プレースホルダー 14">
            <a:extLst>
              <a:ext uri="{FF2B5EF4-FFF2-40B4-BE49-F238E27FC236}">
                <a16:creationId xmlns:a16="http://schemas.microsoft.com/office/drawing/2014/main" id="{BCF43DB9-7EDE-4FBC-B9A6-5E98BC164CF6}"/>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382697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843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1"/>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0453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22" name="スライド番号プレースホルダー 21">
            <a:extLst>
              <a:ext uri="{FF2B5EF4-FFF2-40B4-BE49-F238E27FC236}">
                <a16:creationId xmlns:a16="http://schemas.microsoft.com/office/drawing/2014/main" id="{497DE090-F4E5-4F85-99B9-81E7590FA80F}"/>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199366"/>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ACE1AB47-4E45-4B95-8BA9-6FEC11F3695C}"/>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182864BA-F8E4-4122-B176-013B58EBC16A}"/>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CC78E268-2F47-461E-9913-D88DAE69D49C}"/>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5802</TotalTime>
  <Words>8158</Words>
  <Application>Microsoft Office PowerPoint</Application>
  <PresentationFormat>画面に合わせる (4:3)</PresentationFormat>
  <Paragraphs>755</Paragraphs>
  <Slides>57</Slides>
  <Notes>55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Meiryo UI</vt:lpstr>
      <vt:lpstr>メイリオ</vt:lpstr>
      <vt:lpstr>Arial</vt:lpstr>
      <vt:lpstr>Calibri</vt:lpstr>
      <vt:lpstr>Wingdings</vt:lpstr>
      <vt:lpstr>Office ​​テーマ</vt:lpstr>
      <vt:lpstr>Frequent Misunderstandings  of OSS licenses V7</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Glossary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328</cp:revision>
  <dcterms:created xsi:type="dcterms:W3CDTF">2018-08-01T08:19:55Z</dcterms:created>
  <dcterms:modified xsi:type="dcterms:W3CDTF">2022-01-12T09:57:09Z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2022-01-04T23:57:40Z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5805f19a-6376-404a-92e9-4e7a32524f58</vt:lpwstr>
  </property>
  <property fmtid="{D5CDD505-2E9C-101B-9397-08002B2CF9AE}" pid="8" name="MSIP_Label_a7295cc1-d279-42ac-ab4d-3b0f4fece050_ContentBits">
    <vt:lpwstr>0</vt:lpwstr>
  </property>
</Properties>
</file>