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2"/>
  </p:notesMasterIdLst>
  <p:sldIdLst>
    <p:sldId id="272" r:id="rId2"/>
    <p:sldId id="257" r:id="rId3"/>
    <p:sldId id="268" r:id="rId4"/>
    <p:sldId id="258" r:id="rId5"/>
    <p:sldId id="259" r:id="rId6"/>
    <p:sldId id="260" r:id="rId7"/>
    <p:sldId id="261" r:id="rId8"/>
    <p:sldId id="275" r:id="rId9"/>
    <p:sldId id="276" r:id="rId10"/>
    <p:sldId id="262" r:id="rId11"/>
    <p:sldId id="270" r:id="rId12"/>
    <p:sldId id="263" r:id="rId13"/>
    <p:sldId id="269" r:id="rId14"/>
    <p:sldId id="273" r:id="rId15"/>
    <p:sldId id="274" r:id="rId16"/>
    <p:sldId id="264" r:id="rId17"/>
    <p:sldId id="265" r:id="rId18"/>
    <p:sldId id="267" r:id="rId19"/>
    <p:sldId id="266" r:id="rId20"/>
    <p:sldId id="271" r:id="rId21"/>
  </p:sldIdLst>
  <p:sldSz cx="9144000" cy="6858000" type="screen4x3"/>
  <p:notesSz cx="7102475" cy="102314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HGP創英角ｺﾞｼｯｸUB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HGP創英角ｺﾞｼｯｸUB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HGP創英角ｺﾞｼｯｸUB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HGP創英角ｺﾞｼｯｸUB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HGP創英角ｺﾞｼｯｸUB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HGP創英角ｺﾞｼｯｸUB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HGP創英角ｺﾞｼｯｸUB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HGP創英角ｺﾞｼｯｸUB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HGP創英角ｺﾞｼｯｸUB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9933"/>
    <a:srgbClr val="CC00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595" autoAdjust="0"/>
  </p:normalViewPr>
  <p:slideViewPr>
    <p:cSldViewPr showGuides="1">
      <p:cViewPr varScale="1">
        <p:scale>
          <a:sx n="68" d="100"/>
          <a:sy n="68" d="100"/>
        </p:scale>
        <p:origin x="124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立石 勝彦" userId="19fec382e2316d98" providerId="LiveId" clId="{E12F2D67-A2D6-4633-A25D-D8189FBC18D0}"/>
    <pc:docChg chg="delSld modSld">
      <pc:chgData name="立石 勝彦" userId="19fec382e2316d98" providerId="LiveId" clId="{E12F2D67-A2D6-4633-A25D-D8189FBC18D0}" dt="2022-01-17T02:06:59.212" v="1" actId="20577"/>
      <pc:docMkLst>
        <pc:docMk/>
      </pc:docMkLst>
      <pc:sldChg chg="del">
        <pc:chgData name="立石 勝彦" userId="19fec382e2316d98" providerId="LiveId" clId="{E12F2D67-A2D6-4633-A25D-D8189FBC18D0}" dt="2022-01-17T02:06:45.419" v="0" actId="47"/>
        <pc:sldMkLst>
          <pc:docMk/>
          <pc:sldMk cId="0" sldId="256"/>
        </pc:sldMkLst>
      </pc:sldChg>
      <pc:sldChg chg="modSp mod">
        <pc:chgData name="立石 勝彦" userId="19fec382e2316d98" providerId="LiveId" clId="{E12F2D67-A2D6-4633-A25D-D8189FBC18D0}" dt="2022-01-17T02:06:59.212" v="1" actId="20577"/>
        <pc:sldMkLst>
          <pc:docMk/>
          <pc:sldMk cId="3873431972" sldId="271"/>
        </pc:sldMkLst>
        <pc:spChg chg="mod">
          <ac:chgData name="立石 勝彦" userId="19fec382e2316d98" providerId="LiveId" clId="{E12F2D67-A2D6-4633-A25D-D8189FBC18D0}" dt="2022-01-17T02:06:59.212" v="1" actId="20577"/>
          <ac:spMkLst>
            <pc:docMk/>
            <pc:sldMk cId="3873431972" sldId="271"/>
            <ac:spMk id="2" creationId="{537F1DAD-556D-4510-BA38-C03C0E06411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36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ＭＳ Ｐゴシック" pitchFamily="50" charset="-128"/>
              </a:defRPr>
            </a:lvl1pPr>
          </a:lstStyle>
          <a:p>
            <a:pPr>
              <a:defRPr/>
            </a:pPr>
            <a:fld id="{4568D4CF-D2AB-4479-93F1-CD346B02C5F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30195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アメリカのプロバスケットボールリーグ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68D4CF-D2AB-4479-93F1-CD346B02C5F5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2488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シーケンス図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68D4CF-D2AB-4479-93F1-CD346B02C5F5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87988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CUSTOMER_INFO</a:t>
            </a:r>
            <a:r>
              <a:rPr kumimoji="1" lang="ja-JP" altLang="en-US" dirty="0"/>
              <a:t>というテーブル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68D4CF-D2AB-4479-93F1-CD346B02C5F5}" type="slidenum">
              <a:rPr lang="en-US" altLang="ja-JP" smtClean="0"/>
              <a:pPr>
                <a:defRPr/>
              </a:pPr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20825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関連商品として、同じ選手名の商品を表示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68D4CF-D2AB-4479-93F1-CD346B02C5F5}" type="slidenum">
              <a:rPr lang="en-US" altLang="ja-JP" smtClean="0"/>
              <a:pPr>
                <a:defRPr/>
              </a:pPr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41618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ステートマシン図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68D4CF-D2AB-4479-93F1-CD346B02C5F5}" type="slidenum">
              <a:rPr lang="en-US" altLang="ja-JP" smtClean="0"/>
              <a:pPr>
                <a:defRPr/>
              </a:pPr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37664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ChangeArrowheads="1"/>
          </p:cNvSpPr>
          <p:nvPr/>
        </p:nvSpPr>
        <p:spPr bwMode="auto">
          <a:xfrm>
            <a:off x="179388" y="620713"/>
            <a:ext cx="8785225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  <a:gd name="T9" fmla="*/ 0 w 1000"/>
              <a:gd name="T10" fmla="*/ 0 h 1000"/>
              <a:gd name="T11" fmla="*/ 1000 w 1000"/>
              <a:gd name="T12" fmla="*/ 1000 h 1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" name="Group 4"/>
          <p:cNvGrpSpPr>
            <a:grpSpLocks/>
          </p:cNvGrpSpPr>
          <p:nvPr userDrawn="1"/>
        </p:nvGrpSpPr>
        <p:grpSpPr bwMode="auto">
          <a:xfrm>
            <a:off x="2051050" y="4437063"/>
            <a:ext cx="4968875" cy="1671637"/>
            <a:chOff x="1610" y="2659"/>
            <a:chExt cx="3130" cy="1053"/>
          </a:xfrm>
        </p:grpSpPr>
        <p:grpSp>
          <p:nvGrpSpPr>
            <p:cNvPr id="5" name="Group 5"/>
            <p:cNvGrpSpPr>
              <a:grpSpLocks/>
            </p:cNvGrpSpPr>
            <p:nvPr userDrawn="1"/>
          </p:nvGrpSpPr>
          <p:grpSpPr bwMode="auto">
            <a:xfrm>
              <a:off x="1610" y="2931"/>
              <a:ext cx="3130" cy="237"/>
              <a:chOff x="1610" y="2931"/>
              <a:chExt cx="3130" cy="237"/>
            </a:xfrm>
          </p:grpSpPr>
          <p:sp>
            <p:nvSpPr>
              <p:cNvPr id="15" name="Text Box 6"/>
              <p:cNvSpPr txBox="1">
                <a:spLocks noChangeArrowheads="1"/>
              </p:cNvSpPr>
              <p:nvPr userDrawn="1"/>
            </p:nvSpPr>
            <p:spPr bwMode="auto">
              <a:xfrm>
                <a:off x="1610" y="2931"/>
                <a:ext cx="771" cy="21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HGP創英角ｺﾞｼｯｸUB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HGP創英角ｺﾞｼｯｸUB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HGP創英角ｺﾞｼｯｸUB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HGP創英角ｺﾞｼｯｸUB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HGP創英角ｺﾞｼｯｸUB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HGP創英角ｺﾞｼｯｸUB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HGP創英角ｺﾞｼｯｸUB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HGP創英角ｺﾞｼｯｸUB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HGP創英角ｺﾞｼｯｸUB" pitchFamily="50" charset="-128"/>
                  </a:defRPr>
                </a:lvl9pPr>
              </a:lstStyle>
              <a:p>
                <a:pPr algn="dist" eaLnBrk="1" hangingPunct="1">
                  <a:spcBef>
                    <a:spcPct val="50000"/>
                  </a:spcBef>
                  <a:defRPr/>
                </a:pPr>
                <a:r>
                  <a:rPr lang="ja-JP" altLang="en-US" sz="1600"/>
                  <a:t>学籍番号：</a:t>
                </a:r>
              </a:p>
            </p:txBody>
          </p:sp>
          <p:sp>
            <p:nvSpPr>
              <p:cNvPr id="16" name="Line 7"/>
              <p:cNvSpPr>
                <a:spLocks noChangeShapeType="1"/>
              </p:cNvSpPr>
              <p:nvPr userDrawn="1"/>
            </p:nvSpPr>
            <p:spPr bwMode="auto">
              <a:xfrm>
                <a:off x="1610" y="3168"/>
                <a:ext cx="313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6" name="Group 8"/>
            <p:cNvGrpSpPr>
              <a:grpSpLocks/>
            </p:cNvGrpSpPr>
            <p:nvPr userDrawn="1"/>
          </p:nvGrpSpPr>
          <p:grpSpPr bwMode="auto">
            <a:xfrm>
              <a:off x="1610" y="2659"/>
              <a:ext cx="3130" cy="237"/>
              <a:chOff x="1610" y="2659"/>
              <a:chExt cx="3130" cy="237"/>
            </a:xfrm>
          </p:grpSpPr>
          <p:sp>
            <p:nvSpPr>
              <p:cNvPr id="13" name="Text Box 9"/>
              <p:cNvSpPr txBox="1">
                <a:spLocks noChangeArrowheads="1"/>
              </p:cNvSpPr>
              <p:nvPr userDrawn="1"/>
            </p:nvSpPr>
            <p:spPr bwMode="auto">
              <a:xfrm>
                <a:off x="1610" y="2659"/>
                <a:ext cx="771" cy="21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HGP創英角ｺﾞｼｯｸUB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HGP創英角ｺﾞｼｯｸUB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HGP創英角ｺﾞｼｯｸUB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HGP創英角ｺﾞｼｯｸUB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HGP創英角ｺﾞｼｯｸUB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HGP創英角ｺﾞｼｯｸUB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HGP創英角ｺﾞｼｯｸUB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HGP創英角ｺﾞｼｯｸUB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HGP創英角ｺﾞｼｯｸUB" pitchFamily="50" charset="-128"/>
                  </a:defRPr>
                </a:lvl9pPr>
              </a:lstStyle>
              <a:p>
                <a:pPr algn="dist" eaLnBrk="1" hangingPunct="1">
                  <a:spcBef>
                    <a:spcPct val="50000"/>
                  </a:spcBef>
                  <a:defRPr/>
                </a:pPr>
                <a:r>
                  <a:rPr lang="ja-JP" altLang="en-US" sz="1600"/>
                  <a:t>提出日付：</a:t>
                </a:r>
              </a:p>
            </p:txBody>
          </p:sp>
          <p:sp>
            <p:nvSpPr>
              <p:cNvPr id="14" name="Line 10"/>
              <p:cNvSpPr>
                <a:spLocks noChangeShapeType="1"/>
              </p:cNvSpPr>
              <p:nvPr userDrawn="1"/>
            </p:nvSpPr>
            <p:spPr bwMode="auto">
              <a:xfrm>
                <a:off x="1610" y="2896"/>
                <a:ext cx="313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7" name="Group 11"/>
            <p:cNvGrpSpPr>
              <a:grpSpLocks/>
            </p:cNvGrpSpPr>
            <p:nvPr userDrawn="1"/>
          </p:nvGrpSpPr>
          <p:grpSpPr bwMode="auto">
            <a:xfrm>
              <a:off x="1610" y="3475"/>
              <a:ext cx="3130" cy="237"/>
              <a:chOff x="1610" y="3475"/>
              <a:chExt cx="3130" cy="237"/>
            </a:xfrm>
          </p:grpSpPr>
          <p:sp>
            <p:nvSpPr>
              <p:cNvPr id="11" name="Text Box 12"/>
              <p:cNvSpPr txBox="1">
                <a:spLocks noChangeArrowheads="1"/>
              </p:cNvSpPr>
              <p:nvPr userDrawn="1"/>
            </p:nvSpPr>
            <p:spPr bwMode="auto">
              <a:xfrm>
                <a:off x="1610" y="3475"/>
                <a:ext cx="771" cy="21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HGP創英角ｺﾞｼｯｸUB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HGP創英角ｺﾞｼｯｸUB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HGP創英角ｺﾞｼｯｸUB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HGP創英角ｺﾞｼｯｸUB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HGP創英角ｺﾞｼｯｸUB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HGP創英角ｺﾞｼｯｸUB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HGP創英角ｺﾞｼｯｸUB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HGP創英角ｺﾞｼｯｸUB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HGP創英角ｺﾞｼｯｸUB" pitchFamily="50" charset="-128"/>
                  </a:defRPr>
                </a:lvl9pPr>
              </a:lstStyle>
              <a:p>
                <a:pPr algn="dist" eaLnBrk="1" hangingPunct="1">
                  <a:spcBef>
                    <a:spcPct val="50000"/>
                  </a:spcBef>
                  <a:defRPr/>
                </a:pPr>
                <a:r>
                  <a:rPr lang="ja-JP" altLang="en-US" sz="1600"/>
                  <a:t>　班：</a:t>
                </a:r>
              </a:p>
            </p:txBody>
          </p:sp>
          <p:sp>
            <p:nvSpPr>
              <p:cNvPr id="12" name="Line 13"/>
              <p:cNvSpPr>
                <a:spLocks noChangeShapeType="1"/>
              </p:cNvSpPr>
              <p:nvPr userDrawn="1"/>
            </p:nvSpPr>
            <p:spPr bwMode="auto">
              <a:xfrm>
                <a:off x="1610" y="3712"/>
                <a:ext cx="313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 userDrawn="1"/>
          </p:nvGrpSpPr>
          <p:grpSpPr bwMode="auto">
            <a:xfrm>
              <a:off x="1610" y="3203"/>
              <a:ext cx="3130" cy="237"/>
              <a:chOff x="1610" y="3203"/>
              <a:chExt cx="3130" cy="237"/>
            </a:xfrm>
          </p:grpSpPr>
          <p:sp>
            <p:nvSpPr>
              <p:cNvPr id="9" name="Text Box 15"/>
              <p:cNvSpPr txBox="1">
                <a:spLocks noChangeArrowheads="1"/>
              </p:cNvSpPr>
              <p:nvPr userDrawn="1"/>
            </p:nvSpPr>
            <p:spPr bwMode="auto">
              <a:xfrm>
                <a:off x="1610" y="3203"/>
                <a:ext cx="771" cy="21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HGP創英角ｺﾞｼｯｸUB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HGP創英角ｺﾞｼｯｸUB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HGP創英角ｺﾞｼｯｸUB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HGP創英角ｺﾞｼｯｸUB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HGP創英角ｺﾞｼｯｸUB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HGP創英角ｺﾞｼｯｸUB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HGP創英角ｺﾞｼｯｸUB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HGP創英角ｺﾞｼｯｸUB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HGP創英角ｺﾞｼｯｸUB" pitchFamily="50" charset="-128"/>
                  </a:defRPr>
                </a:lvl9pPr>
              </a:lstStyle>
              <a:p>
                <a:pPr algn="dist" eaLnBrk="1" hangingPunct="1">
                  <a:spcBef>
                    <a:spcPct val="50000"/>
                  </a:spcBef>
                  <a:defRPr/>
                </a:pPr>
                <a:r>
                  <a:rPr lang="ja-JP" altLang="en-US" sz="1600"/>
                  <a:t>氏名：</a:t>
                </a:r>
              </a:p>
            </p:txBody>
          </p:sp>
          <p:sp>
            <p:nvSpPr>
              <p:cNvPr id="10" name="Line 16"/>
              <p:cNvSpPr>
                <a:spLocks noChangeShapeType="1"/>
              </p:cNvSpPr>
              <p:nvPr userDrawn="1"/>
            </p:nvSpPr>
            <p:spPr bwMode="auto">
              <a:xfrm>
                <a:off x="1610" y="3440"/>
                <a:ext cx="313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</p:grpSp>
      <p:sp>
        <p:nvSpPr>
          <p:cNvPr id="18" name="Rectangle 19"/>
          <p:cNvSpPr>
            <a:spLocks noChangeArrowheads="1"/>
          </p:cNvSpPr>
          <p:nvPr userDrawn="1"/>
        </p:nvSpPr>
        <p:spPr bwMode="auto">
          <a:xfrm>
            <a:off x="7524750" y="0"/>
            <a:ext cx="863600" cy="1889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9pPr>
          </a:lstStyle>
          <a:p>
            <a:pPr algn="ctr" eaLnBrk="1" hangingPunct="1">
              <a:defRPr/>
            </a:pPr>
            <a:r>
              <a:rPr lang="en-US" altLang="ja-JP" sz="1400" u="sng" dirty="0">
                <a:latin typeface="HGS創英角ｺﾞｼｯｸUB" pitchFamily="50" charset="-128"/>
                <a:ea typeface="HGS創英角ｺﾞｼｯｸUB" pitchFamily="50" charset="-128"/>
              </a:rPr>
              <a:t>2019</a:t>
            </a:r>
            <a:r>
              <a:rPr lang="ja-JP" altLang="en-US" sz="1400" u="sng" dirty="0">
                <a:latin typeface="HGS創英角ｺﾞｼｯｸUB" pitchFamily="50" charset="-128"/>
                <a:ea typeface="HGS創英角ｺﾞｼｯｸUB" pitchFamily="50" charset="-128"/>
              </a:rPr>
              <a:t>年度</a:t>
            </a:r>
            <a:endParaRPr lang="ja-JP" altLang="en-US" dirty="0">
              <a:ea typeface="ＭＳ Ｐゴシック" pitchFamily="50" charset="-128"/>
            </a:endParaRP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809625" y="844550"/>
            <a:ext cx="7623175" cy="1289050"/>
          </a:xfrm>
        </p:spPr>
        <p:txBody>
          <a:bodyPr/>
          <a:lstStyle>
            <a:lvl1pPr>
              <a:defRPr sz="3400"/>
            </a:lvl1pPr>
          </a:lstStyle>
          <a:p>
            <a:endParaRPr lang="ja-JP" altLang="ja-JP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65781-13E9-4438-B316-FA2E9208D76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9899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9C004-8735-45BD-8FCB-3470B3BA08D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8898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73838" y="219075"/>
            <a:ext cx="2112962" cy="5907088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34950" y="219075"/>
            <a:ext cx="6186488" cy="5907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104BB-E4F8-4682-A8B4-448BF94787D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3067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09313-AAEA-4ACD-B8AE-D2FE6675774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323528" y="188640"/>
            <a:ext cx="7200800" cy="634082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22612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52C7E-8F8D-4394-B544-1CABAF366C7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6178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31C01-95A3-4A79-BC24-C42FD30347E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89713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DD4F1-F024-4973-A334-37448A039B2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3096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DB9741-F6E5-4DAD-8E7C-8B074628482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5587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34DF3-7E43-4F09-A02F-9FEE8C390D8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27378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C0BA5-8199-4210-8333-74E7818E95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4300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7D499-952C-446A-AD6C-5D53DBCDE34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3611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67713" y="77788"/>
            <a:ext cx="74771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+mj-lt"/>
              </a:defRPr>
            </a:lvl1pPr>
          </a:lstStyle>
          <a:p>
            <a:pPr>
              <a:defRPr/>
            </a:pPr>
            <a:fld id="{862C66E3-EA90-451A-B24F-936D66B8A72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27" name="Freeform 4"/>
          <p:cNvSpPr>
            <a:spLocks noChangeArrowheads="1"/>
          </p:cNvSpPr>
          <p:nvPr/>
        </p:nvSpPr>
        <p:spPr bwMode="auto">
          <a:xfrm>
            <a:off x="188913" y="57150"/>
            <a:ext cx="8775700" cy="2413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CC009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8" name="Rectangle 5"/>
          <p:cNvSpPr>
            <a:spLocks noChangeArrowheads="1"/>
          </p:cNvSpPr>
          <p:nvPr userDrawn="1"/>
        </p:nvSpPr>
        <p:spPr bwMode="auto">
          <a:xfrm>
            <a:off x="7524750" y="0"/>
            <a:ext cx="863600" cy="1889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9pPr>
          </a:lstStyle>
          <a:p>
            <a:pPr algn="ctr" eaLnBrk="1" hangingPunct="1">
              <a:defRPr/>
            </a:pPr>
            <a:r>
              <a:rPr lang="en-US" altLang="ja-JP" sz="1400" u="sng" dirty="0">
                <a:latin typeface="HGS創英角ｺﾞｼｯｸUB" pitchFamily="50" charset="-128"/>
                <a:ea typeface="HGS創英角ｺﾞｼｯｸUB" pitchFamily="50" charset="-128"/>
              </a:rPr>
              <a:t>2019</a:t>
            </a:r>
            <a:r>
              <a:rPr lang="ja-JP" altLang="en-US" sz="1400" u="sng" dirty="0">
                <a:latin typeface="HGS創英角ｺﾞｼｯｸUB" pitchFamily="50" charset="-128"/>
                <a:ea typeface="HGS創英角ｺﾞｼｯｸUB" pitchFamily="50" charset="-128"/>
              </a:rPr>
              <a:t>年度</a:t>
            </a:r>
            <a:endParaRPr lang="ja-JP" altLang="en-US" dirty="0">
              <a:ea typeface="ＭＳ Ｐゴシック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1"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1"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login.jsp" TargetMode="External"/><Relationship Id="rId2" Type="http://schemas.openxmlformats.org/officeDocument/2006/relationships/hyperlink" Target="https://jordan.co.jp/https:/jordan.co.j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31A1B16-ECF3-4D27-849A-79833A6EBD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09313-AAEA-4ACD-B8AE-D2FE66757740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E86A1DB-EE55-4CEE-9D3A-FD89BF0AE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サイトの概要</a:t>
            </a:r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05CD2A1-BB6B-4BB9-88BB-62BFC344A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971443"/>
              </p:ext>
            </p:extLst>
          </p:nvPr>
        </p:nvGraphicFramePr>
        <p:xfrm>
          <a:off x="494727" y="980728"/>
          <a:ext cx="7872986" cy="576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0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2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18789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対象顧客層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日本の</a:t>
                      </a:r>
                      <a:r>
                        <a:rPr kumimoji="1" lang="en-US" altLang="ja-JP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NBA</a:t>
                      </a:r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ファン</a:t>
                      </a:r>
                      <a:endParaRPr kumimoji="1" lang="en-US" altLang="ja-JP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5772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主要販売商品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trike="noStrike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ユニフォーム、Ｔシャツ、シューズ、その他</a:t>
                      </a:r>
                      <a:endParaRPr kumimoji="1" lang="en-US" altLang="ja-JP" strike="noStrike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8789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典型的な購買シーン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手軽に手早く買える</a:t>
                      </a:r>
                      <a:endParaRPr kumimoji="1" lang="en-US" altLang="ja-JP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購入は一個ずつで代引き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3739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ビジネスの特徴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高価だが品質の良い商品を取り扱う</a:t>
                      </a:r>
                      <a:endParaRPr kumimoji="1" lang="en-US" altLang="ja-JP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ネット販売</a:t>
                      </a:r>
                      <a:endParaRPr kumimoji="1" lang="en-US" altLang="ja-JP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r>
                        <a:rPr kumimoji="1" lang="en-US" altLang="ja-JP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NBA</a:t>
                      </a:r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関連の商品をすべて揃える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8789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キャッチフレーズ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NBA</a:t>
                      </a:r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をもっと身近に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60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A3DCF2B-29EE-4525-B944-EE4C589B87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09313-AAEA-4ACD-B8AE-D2FE66757740}" type="slidenum">
              <a:rPr lang="en-US" altLang="ja-JP" smtClean="0"/>
              <a:pPr>
                <a:defRPr/>
              </a:pPr>
              <a:t>10</a:t>
            </a:fld>
            <a:endParaRPr lang="en-US" altLang="ja-JP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F84B2B2-B1F5-4657-9C8E-9ED264526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追加機能</a:t>
            </a:r>
            <a:r>
              <a:rPr kumimoji="1" lang="en-US" altLang="ja-JP" dirty="0"/>
              <a:t>4.</a:t>
            </a:r>
            <a:r>
              <a:rPr kumimoji="1" lang="ja-JP" altLang="en-US" dirty="0"/>
              <a:t>関連商品表示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0A97EA9-85E2-4EF0-AED2-8F9FD6A6FB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2" t="19059" r="76766"/>
          <a:stretch/>
        </p:blipFill>
        <p:spPr>
          <a:xfrm>
            <a:off x="529017" y="1089960"/>
            <a:ext cx="493070" cy="628218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46C432D-BCAF-4EAF-B66B-FF6CAC64139C}"/>
              </a:ext>
            </a:extLst>
          </p:cNvPr>
          <p:cNvSpPr/>
          <p:nvPr/>
        </p:nvSpPr>
        <p:spPr>
          <a:xfrm>
            <a:off x="6822684" y="1212903"/>
            <a:ext cx="1792297" cy="432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:</a:t>
            </a:r>
            <a:r>
              <a:rPr kumimoji="1" lang="ja-JP" altLang="en-US" dirty="0"/>
              <a:t>データベース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33829EC-B530-4679-9E3E-EECF1AD1E114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75552" y="1718178"/>
            <a:ext cx="30978" cy="257491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DC04EAD-D2E7-45AD-AA3B-300B53C1BD58}"/>
              </a:ext>
            </a:extLst>
          </p:cNvPr>
          <p:cNvCxnSpPr>
            <a:cxnSpLocks/>
          </p:cNvCxnSpPr>
          <p:nvPr/>
        </p:nvCxnSpPr>
        <p:spPr>
          <a:xfrm>
            <a:off x="7542765" y="1685985"/>
            <a:ext cx="0" cy="260949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BDBFF7E-3577-4A23-B383-953309C7E541}"/>
              </a:ext>
            </a:extLst>
          </p:cNvPr>
          <p:cNvSpPr/>
          <p:nvPr/>
        </p:nvSpPr>
        <p:spPr>
          <a:xfrm>
            <a:off x="2668128" y="1268760"/>
            <a:ext cx="1208820" cy="397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/>
              <a:t>buy.jsp</a:t>
            </a:r>
            <a:endParaRPr lang="ja-JP" altLang="en-US" sz="1200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C4555B8-0819-442B-8702-749B7B38B732}"/>
              </a:ext>
            </a:extLst>
          </p:cNvPr>
          <p:cNvCxnSpPr>
            <a:cxnSpLocks/>
          </p:cNvCxnSpPr>
          <p:nvPr/>
        </p:nvCxnSpPr>
        <p:spPr>
          <a:xfrm>
            <a:off x="3215094" y="1700888"/>
            <a:ext cx="0" cy="260949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DB3BDAB-FABD-4C1F-8EA2-ABDC4A327338}"/>
              </a:ext>
            </a:extLst>
          </p:cNvPr>
          <p:cNvSpPr/>
          <p:nvPr/>
        </p:nvSpPr>
        <p:spPr>
          <a:xfrm>
            <a:off x="726270" y="1956409"/>
            <a:ext cx="112160" cy="14725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7C81766-CA19-4392-983C-A13BA037070C}"/>
              </a:ext>
            </a:extLst>
          </p:cNvPr>
          <p:cNvCxnSpPr>
            <a:cxnSpLocks/>
          </p:cNvCxnSpPr>
          <p:nvPr/>
        </p:nvCxnSpPr>
        <p:spPr>
          <a:xfrm>
            <a:off x="881155" y="2326494"/>
            <a:ext cx="22619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A447CD3-5C60-461A-B52A-6E69C15BF173}"/>
              </a:ext>
            </a:extLst>
          </p:cNvPr>
          <p:cNvSpPr/>
          <p:nvPr/>
        </p:nvSpPr>
        <p:spPr>
          <a:xfrm>
            <a:off x="3159659" y="2121632"/>
            <a:ext cx="121863" cy="11633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6D4595B-DC60-4FCC-A114-1B6066198CC1}"/>
              </a:ext>
            </a:extLst>
          </p:cNvPr>
          <p:cNvSpPr/>
          <p:nvPr/>
        </p:nvSpPr>
        <p:spPr>
          <a:xfrm>
            <a:off x="7496929" y="2297516"/>
            <a:ext cx="110868" cy="7116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6BE5355-84FB-4C02-9322-C6983B194BCE}"/>
              </a:ext>
            </a:extLst>
          </p:cNvPr>
          <p:cNvSpPr txBox="1"/>
          <p:nvPr/>
        </p:nvSpPr>
        <p:spPr>
          <a:xfrm>
            <a:off x="4386006" y="2230652"/>
            <a:ext cx="2608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商品コード・選手名取得</a:t>
            </a:r>
            <a:endParaRPr kumimoji="1" lang="ja-JP" altLang="en-US" sz="1000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36915E0-8F0E-4941-9FCD-EF48DBAF875E}"/>
              </a:ext>
            </a:extLst>
          </p:cNvPr>
          <p:cNvCxnSpPr>
            <a:cxnSpLocks/>
          </p:cNvCxnSpPr>
          <p:nvPr/>
        </p:nvCxnSpPr>
        <p:spPr>
          <a:xfrm flipH="1" flipV="1">
            <a:off x="3323862" y="2941521"/>
            <a:ext cx="41766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AF2A84B-5925-42DE-9DCC-F94C0BB0A7D4}"/>
              </a:ext>
            </a:extLst>
          </p:cNvPr>
          <p:cNvSpPr txBox="1"/>
          <p:nvPr/>
        </p:nvSpPr>
        <p:spPr>
          <a:xfrm>
            <a:off x="4515382" y="2707891"/>
            <a:ext cx="1241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関連商品情報</a:t>
            </a:r>
            <a:r>
              <a:rPr kumimoji="1" lang="ja-JP" altLang="en-US" sz="1000" dirty="0"/>
              <a:t>出力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02ED18E-8F9D-4B7F-9213-C981C2BB9272}"/>
              </a:ext>
            </a:extLst>
          </p:cNvPr>
          <p:cNvSpPr txBox="1"/>
          <p:nvPr/>
        </p:nvSpPr>
        <p:spPr>
          <a:xfrm>
            <a:off x="1636915" y="210155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商品購入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680718F-26AB-4DB6-ACCD-148A0DD805DE}"/>
              </a:ext>
            </a:extLst>
          </p:cNvPr>
          <p:cNvCxnSpPr>
            <a:cxnSpLocks/>
          </p:cNvCxnSpPr>
          <p:nvPr/>
        </p:nvCxnSpPr>
        <p:spPr>
          <a:xfrm>
            <a:off x="3280003" y="2455582"/>
            <a:ext cx="42334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8A080E1-84B9-4924-A0DF-26AF15392D6E}"/>
              </a:ext>
            </a:extLst>
          </p:cNvPr>
          <p:cNvCxnSpPr>
            <a:cxnSpLocks/>
          </p:cNvCxnSpPr>
          <p:nvPr/>
        </p:nvCxnSpPr>
        <p:spPr>
          <a:xfrm flipH="1">
            <a:off x="852496" y="3170387"/>
            <a:ext cx="22752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27DF469-849E-48D0-AEC9-123D7FF4CB73}"/>
              </a:ext>
            </a:extLst>
          </p:cNvPr>
          <p:cNvSpPr txBox="1"/>
          <p:nvPr/>
        </p:nvSpPr>
        <p:spPr>
          <a:xfrm>
            <a:off x="1442246" y="2902886"/>
            <a:ext cx="1241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関連商品表示</a:t>
            </a:r>
            <a:endParaRPr kumimoji="1" lang="ja-JP" altLang="en-US" sz="10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6454280-374B-4277-A56C-1D1ABAE26175}"/>
              </a:ext>
            </a:extLst>
          </p:cNvPr>
          <p:cNvSpPr txBox="1"/>
          <p:nvPr/>
        </p:nvSpPr>
        <p:spPr>
          <a:xfrm>
            <a:off x="531757" y="4860664"/>
            <a:ext cx="82098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buy.jsp</a:t>
            </a:r>
            <a:r>
              <a:rPr lang="ja-JP" altLang="en-US" dirty="0"/>
              <a:t>で商品を購入</a:t>
            </a:r>
            <a:endParaRPr kumimoji="1" lang="en-US" altLang="ja-JP" dirty="0"/>
          </a:p>
          <a:p>
            <a:r>
              <a:rPr lang="en-US" altLang="ja-JP" dirty="0" err="1"/>
              <a:t>buy.jsp</a:t>
            </a:r>
            <a:r>
              <a:rPr lang="ja-JP" altLang="en-US" dirty="0"/>
              <a:t>から、ユーザーが買った商品の商品コード、選手名がデータベースへ送られる</a:t>
            </a:r>
            <a:endParaRPr lang="en-US" altLang="ja-JP" dirty="0"/>
          </a:p>
          <a:p>
            <a:r>
              <a:rPr kumimoji="1" lang="ja-JP" altLang="en-US" dirty="0"/>
              <a:t>データベース内の同じ選手の商品を</a:t>
            </a:r>
            <a:r>
              <a:rPr kumimoji="1" lang="en-US" altLang="ja-JP" dirty="0" err="1"/>
              <a:t>buy.jsp</a:t>
            </a:r>
            <a:r>
              <a:rPr kumimoji="1" lang="ja-JP" altLang="en-US" dirty="0"/>
              <a:t>へ送る</a:t>
            </a:r>
            <a:endParaRPr kumimoji="1" lang="en-US" altLang="ja-JP" dirty="0"/>
          </a:p>
          <a:p>
            <a:r>
              <a:rPr kumimoji="1" lang="en-US" altLang="ja-JP" dirty="0" err="1"/>
              <a:t>buy.jsp</a:t>
            </a:r>
            <a:r>
              <a:rPr kumimoji="1" lang="ja-JP" altLang="en-US" dirty="0"/>
              <a:t>で関連商品が表示される</a:t>
            </a:r>
            <a:endParaRPr kumimoji="1" lang="en-US" altLang="ja-JP" dirty="0"/>
          </a:p>
          <a:p>
            <a:r>
              <a:rPr kumimoji="1" lang="ja-JP" altLang="en-US" dirty="0"/>
              <a:t>ユーザーは関連商品を選択するか、トップページに戻るか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29712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1C73B71-547A-4F9A-BB73-7851B82808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09313-AAEA-4ACD-B8AE-D2FE66757740}" type="slidenum">
              <a:rPr lang="en-US" altLang="ja-JP" smtClean="0"/>
              <a:pPr>
                <a:defRPr/>
              </a:pPr>
              <a:t>11</a:t>
            </a:fld>
            <a:endParaRPr lang="en-US" altLang="ja-JP" dirty="0"/>
          </a:p>
        </p:txBody>
      </p:sp>
      <p:sp>
        <p:nvSpPr>
          <p:cNvPr id="6" name="タイトル 3">
            <a:extLst>
              <a:ext uri="{FF2B5EF4-FFF2-40B4-BE49-F238E27FC236}">
                <a16:creationId xmlns:a16="http://schemas.microsoft.com/office/drawing/2014/main" id="{EEF2FE15-1F53-4EB5-A3CA-9B075E632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88640"/>
            <a:ext cx="7200800" cy="634082"/>
          </a:xfrm>
        </p:spPr>
        <p:txBody>
          <a:bodyPr/>
          <a:lstStyle/>
          <a:p>
            <a:r>
              <a:rPr kumimoji="1" lang="ja-JP" altLang="en-US" dirty="0"/>
              <a:t>追加機能</a:t>
            </a:r>
            <a:r>
              <a:rPr kumimoji="1" lang="en-US" altLang="ja-JP" dirty="0"/>
              <a:t>4.</a:t>
            </a:r>
            <a:r>
              <a:rPr kumimoji="1" lang="ja-JP" altLang="en-US" dirty="0"/>
              <a:t>関連商品表示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3C9DFFB-B0E6-46DF-B48B-50E63861B766}"/>
              </a:ext>
            </a:extLst>
          </p:cNvPr>
          <p:cNvSpPr txBox="1"/>
          <p:nvPr/>
        </p:nvSpPr>
        <p:spPr>
          <a:xfrm>
            <a:off x="251520" y="759543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・データベースの拡張（選手名の追加）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F607342-EB98-4CEF-B704-B9DBA8BA43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02" b="-889"/>
          <a:stretch/>
        </p:blipFill>
        <p:spPr>
          <a:xfrm>
            <a:off x="68445" y="2875733"/>
            <a:ext cx="9049224" cy="3816407"/>
          </a:xfrm>
          <a:prstGeom prst="rect">
            <a:avLst/>
          </a:prstGeom>
        </p:spPr>
      </p:pic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896B1C18-F7D3-4D73-AE11-37BE225BC7D2}"/>
              </a:ext>
            </a:extLst>
          </p:cNvPr>
          <p:cNvGrpSpPr/>
          <p:nvPr/>
        </p:nvGrpSpPr>
        <p:grpSpPr>
          <a:xfrm>
            <a:off x="6228184" y="764704"/>
            <a:ext cx="1993793" cy="2132168"/>
            <a:chOff x="5968187" y="736296"/>
            <a:chExt cx="1993793" cy="2132168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94FC3C18-51FE-4143-B728-4DC67490340A}"/>
                </a:ext>
              </a:extLst>
            </p:cNvPr>
            <p:cNvGrpSpPr/>
            <p:nvPr/>
          </p:nvGrpSpPr>
          <p:grpSpPr>
            <a:xfrm>
              <a:off x="5968187" y="736296"/>
              <a:ext cx="1993793" cy="2125767"/>
              <a:chOff x="4932040" y="1359720"/>
              <a:chExt cx="1584176" cy="1637232"/>
            </a:xfrm>
          </p:grpSpPr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7A449981-4E00-4728-A3DE-1CF0D8EE7ADB}"/>
                  </a:ext>
                </a:extLst>
              </p:cNvPr>
              <p:cNvSpPr/>
              <p:nvPr/>
            </p:nvSpPr>
            <p:spPr>
              <a:xfrm>
                <a:off x="4932040" y="1359720"/>
                <a:ext cx="1584176" cy="16372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EE1BE0B4-D3FC-48FD-8AF9-4F0107C91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2040" y="1747598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ED8F0C08-3355-4C0D-A618-CE8DC72E4879}"/>
                </a:ext>
              </a:extLst>
            </p:cNvPr>
            <p:cNvSpPr txBox="1"/>
            <p:nvPr/>
          </p:nvSpPr>
          <p:spPr>
            <a:xfrm>
              <a:off x="6239398" y="863542"/>
              <a:ext cx="15841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PRODUCT_INFO</a:t>
              </a:r>
              <a:endParaRPr kumimoji="1" lang="ja-JP" altLang="en-US" sz="1200" dirty="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10DB4AD2-2A08-4F8D-9E30-648F8BFC24A7}"/>
                </a:ext>
              </a:extLst>
            </p:cNvPr>
            <p:cNvSpPr txBox="1"/>
            <p:nvPr/>
          </p:nvSpPr>
          <p:spPr>
            <a:xfrm>
              <a:off x="6106595" y="1252637"/>
              <a:ext cx="1716978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dirty="0"/>
                <a:t>・</a:t>
              </a:r>
              <a:r>
                <a:rPr lang="en-US" altLang="ja-JP" sz="1100" dirty="0"/>
                <a:t>PRODUCT_CODE</a:t>
              </a:r>
            </a:p>
            <a:p>
              <a:r>
                <a:rPr lang="ja-JP" altLang="en-US" sz="1100" dirty="0"/>
                <a:t>・</a:t>
              </a:r>
              <a:r>
                <a:rPr lang="en-US" altLang="ja-JP" sz="1100" dirty="0"/>
                <a:t>PRODUCT_NAME</a:t>
              </a:r>
            </a:p>
            <a:p>
              <a:r>
                <a:rPr lang="ja-JP" altLang="en-US" sz="1100" dirty="0"/>
                <a:t>・</a:t>
              </a:r>
              <a:r>
                <a:rPr lang="en-US" altLang="ja-JP" sz="1100" dirty="0"/>
                <a:t>CATEGORY_NAME</a:t>
              </a:r>
            </a:p>
            <a:p>
              <a:r>
                <a:rPr lang="ja-JP" altLang="en-US" sz="1100" dirty="0"/>
                <a:t>・</a:t>
              </a:r>
              <a:r>
                <a:rPr lang="en-US" altLang="ja-JP" sz="1100" dirty="0"/>
                <a:t>MAKER_NAME</a:t>
              </a:r>
            </a:p>
            <a:p>
              <a:r>
                <a:rPr lang="ja-JP" altLang="en-US" sz="1100" dirty="0"/>
                <a:t>・</a:t>
              </a:r>
              <a:r>
                <a:rPr lang="en-US" altLang="ja-JP" sz="1100" dirty="0"/>
                <a:t>DETAIL </a:t>
              </a:r>
            </a:p>
            <a:p>
              <a:r>
                <a:rPr lang="ja-JP" altLang="en-US" sz="1100" dirty="0"/>
                <a:t>・</a:t>
              </a:r>
              <a:r>
                <a:rPr lang="en-US" altLang="ja-JP" sz="1100" dirty="0"/>
                <a:t>SIZE</a:t>
              </a:r>
            </a:p>
            <a:p>
              <a:r>
                <a:rPr lang="ja-JP" altLang="en-US" sz="1100" dirty="0"/>
                <a:t>・</a:t>
              </a:r>
              <a:r>
                <a:rPr lang="en-US" altLang="ja-JP" sz="1100" dirty="0"/>
                <a:t>IMAGE</a:t>
              </a:r>
            </a:p>
            <a:p>
              <a:r>
                <a:rPr lang="ja-JP" altLang="en-US" sz="1100" dirty="0"/>
                <a:t>・</a:t>
              </a:r>
              <a:r>
                <a:rPr lang="en-US" altLang="ja-JP" sz="1100" dirty="0"/>
                <a:t>PRICE</a:t>
              </a:r>
            </a:p>
            <a:p>
              <a:r>
                <a:rPr lang="ja-JP" altLang="en-US" sz="1100" dirty="0">
                  <a:solidFill>
                    <a:srgbClr val="FF0000"/>
                  </a:solidFill>
                </a:rPr>
                <a:t>・</a:t>
              </a:r>
              <a:r>
                <a:rPr lang="en-US" altLang="ja-JP" sz="1100" dirty="0">
                  <a:solidFill>
                    <a:srgbClr val="FF0000"/>
                  </a:solidFill>
                </a:rPr>
                <a:t>PLAYER_NAME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8110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A53BF98-3761-434D-B0D0-9133B441D5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09313-AAEA-4ACD-B8AE-D2FE66757740}" type="slidenum">
              <a:rPr lang="en-US" altLang="ja-JP" smtClean="0"/>
              <a:pPr>
                <a:defRPr/>
              </a:pPr>
              <a:t>12</a:t>
            </a:fld>
            <a:endParaRPr lang="en-US" altLang="ja-JP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1DC8DADA-A677-48CA-9A58-24ABC75B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画面設計（全体）</a:t>
            </a:r>
          </a:p>
        </p:txBody>
      </p:sp>
      <p:sp>
        <p:nvSpPr>
          <p:cNvPr id="10" name="フローチャート: 結合子 9">
            <a:extLst>
              <a:ext uri="{FF2B5EF4-FFF2-40B4-BE49-F238E27FC236}">
                <a16:creationId xmlns:a16="http://schemas.microsoft.com/office/drawing/2014/main" id="{493CA223-29F6-4821-ACA0-B9497AE5A23B}"/>
              </a:ext>
            </a:extLst>
          </p:cNvPr>
          <p:cNvSpPr/>
          <p:nvPr/>
        </p:nvSpPr>
        <p:spPr>
          <a:xfrm>
            <a:off x="395536" y="1052736"/>
            <a:ext cx="360040" cy="344743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円/楕円 16">
            <a:extLst>
              <a:ext uri="{FF2B5EF4-FFF2-40B4-BE49-F238E27FC236}">
                <a16:creationId xmlns:a16="http://schemas.microsoft.com/office/drawing/2014/main" id="{A75F8A8A-A20F-4619-A3A0-081647749605}"/>
              </a:ext>
            </a:extLst>
          </p:cNvPr>
          <p:cNvSpPr/>
          <p:nvPr/>
        </p:nvSpPr>
        <p:spPr>
          <a:xfrm>
            <a:off x="8502441" y="6200505"/>
            <a:ext cx="36797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D562C18-3ECB-4A70-95E9-42FD6C2ECECB}"/>
              </a:ext>
            </a:extLst>
          </p:cNvPr>
          <p:cNvCxnSpPr>
            <a:cxnSpLocks/>
          </p:cNvCxnSpPr>
          <p:nvPr/>
        </p:nvCxnSpPr>
        <p:spPr>
          <a:xfrm flipV="1">
            <a:off x="737788" y="1241848"/>
            <a:ext cx="662224" cy="76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BF6EDC22-BC3B-44A6-A744-B9EB9BFC1869}"/>
              </a:ext>
            </a:extLst>
          </p:cNvPr>
          <p:cNvGrpSpPr/>
          <p:nvPr/>
        </p:nvGrpSpPr>
        <p:grpSpPr>
          <a:xfrm>
            <a:off x="6415663" y="764704"/>
            <a:ext cx="2188785" cy="1478895"/>
            <a:chOff x="5703447" y="951474"/>
            <a:chExt cx="2188785" cy="1478895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0AF1FE3B-A8D9-4664-A6A9-F4C9EF8A5BC0}"/>
                </a:ext>
              </a:extLst>
            </p:cNvPr>
            <p:cNvGrpSpPr/>
            <p:nvPr/>
          </p:nvGrpSpPr>
          <p:grpSpPr>
            <a:xfrm>
              <a:off x="5812899" y="951474"/>
              <a:ext cx="2079333" cy="1478895"/>
              <a:chOff x="6116324" y="646104"/>
              <a:chExt cx="2254050" cy="921735"/>
            </a:xfrm>
          </p:grpSpPr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B68C4ECC-FA5F-4B93-B31A-373E5BE3DF41}"/>
                  </a:ext>
                </a:extLst>
              </p:cNvPr>
              <p:cNvSpPr/>
              <p:nvPr/>
            </p:nvSpPr>
            <p:spPr>
              <a:xfrm>
                <a:off x="6123318" y="646104"/>
                <a:ext cx="2247056" cy="92173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EEC22092-A117-4F61-8FFE-69E98C6E12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6324" y="910209"/>
                <a:ext cx="22540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8D60C443-16F0-4F21-B8A1-7192956EB477}"/>
                </a:ext>
              </a:extLst>
            </p:cNvPr>
            <p:cNvSpPr txBox="1"/>
            <p:nvPr/>
          </p:nvSpPr>
          <p:spPr>
            <a:xfrm>
              <a:off x="6115061" y="987242"/>
              <a:ext cx="1364133" cy="291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商品</a:t>
              </a:r>
              <a:r>
                <a:rPr kumimoji="1" lang="ja-JP" altLang="en-US" dirty="0"/>
                <a:t>選択中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DDC48A4E-EFA9-4F77-8B2C-3F538B313E0C}"/>
                </a:ext>
              </a:extLst>
            </p:cNvPr>
            <p:cNvSpPr txBox="1"/>
            <p:nvPr/>
          </p:nvSpPr>
          <p:spPr>
            <a:xfrm>
              <a:off x="5703447" y="1469091"/>
              <a:ext cx="20793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dirty="0"/>
                <a:t>entry/</a:t>
              </a:r>
              <a:r>
                <a:rPr lang="ja-JP" altLang="en-US" sz="1200" dirty="0"/>
                <a:t>商品一覧表示</a:t>
              </a:r>
              <a:endParaRPr lang="en-US" altLang="ja-JP" sz="1200" dirty="0"/>
            </a:p>
            <a:p>
              <a:pPr algn="ctr"/>
              <a:r>
                <a:rPr lang="en-US" altLang="ja-JP" sz="1200" dirty="0"/>
                <a:t>do/</a:t>
              </a:r>
              <a:r>
                <a:rPr lang="ja-JP" altLang="en-US" sz="1200" dirty="0"/>
                <a:t>商品選択・口コミ選択</a:t>
              </a:r>
            </a:p>
          </p:txBody>
        </p:sp>
      </p:grp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2FF7472-013F-41F9-BB29-2CA1F87B8CA9}"/>
              </a:ext>
            </a:extLst>
          </p:cNvPr>
          <p:cNvCxnSpPr>
            <a:cxnSpLocks/>
          </p:cNvCxnSpPr>
          <p:nvPr/>
        </p:nvCxnSpPr>
        <p:spPr>
          <a:xfrm flipV="1">
            <a:off x="4603488" y="2046438"/>
            <a:ext cx="1851268" cy="2204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F0834156-474D-44F6-8298-E4FE174C4862}"/>
              </a:ext>
            </a:extLst>
          </p:cNvPr>
          <p:cNvCxnSpPr>
            <a:cxnSpLocks/>
          </p:cNvCxnSpPr>
          <p:nvPr/>
        </p:nvCxnSpPr>
        <p:spPr>
          <a:xfrm>
            <a:off x="7830974" y="2299579"/>
            <a:ext cx="1" cy="787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フローチャート: 結合子 37">
            <a:extLst>
              <a:ext uri="{FF2B5EF4-FFF2-40B4-BE49-F238E27FC236}">
                <a16:creationId xmlns:a16="http://schemas.microsoft.com/office/drawing/2014/main" id="{60866957-AF8D-4D2F-BDF2-6B516AB4529B}"/>
              </a:ext>
            </a:extLst>
          </p:cNvPr>
          <p:cNvSpPr/>
          <p:nvPr/>
        </p:nvSpPr>
        <p:spPr>
          <a:xfrm>
            <a:off x="8585625" y="6293370"/>
            <a:ext cx="201601" cy="19802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3DD2C5AF-EBDC-4416-9C70-2E21A62C2FB3}"/>
              </a:ext>
            </a:extLst>
          </p:cNvPr>
          <p:cNvCxnSpPr>
            <a:cxnSpLocks/>
          </p:cNvCxnSpPr>
          <p:nvPr/>
        </p:nvCxnSpPr>
        <p:spPr>
          <a:xfrm flipH="1" flipV="1">
            <a:off x="7528431" y="2307087"/>
            <a:ext cx="2" cy="728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FE6F3B07-7F2C-4383-A7F8-509EB8788A9A}"/>
              </a:ext>
            </a:extLst>
          </p:cNvPr>
          <p:cNvSpPr txBox="1"/>
          <p:nvPr/>
        </p:nvSpPr>
        <p:spPr>
          <a:xfrm>
            <a:off x="6261332" y="2591661"/>
            <a:ext cx="132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400" dirty="0"/>
              <a:t>関連商品選択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2276B8B-7C15-41E4-98B7-2B2D68F32AA5}"/>
              </a:ext>
            </a:extLst>
          </p:cNvPr>
          <p:cNvSpPr txBox="1"/>
          <p:nvPr/>
        </p:nvSpPr>
        <p:spPr>
          <a:xfrm>
            <a:off x="7861730" y="2707570"/>
            <a:ext cx="1036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/>
              <a:t>商品選択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408B3560-6517-4ACA-902F-DBC2DF660EB8}"/>
              </a:ext>
            </a:extLst>
          </p:cNvPr>
          <p:cNvSpPr txBox="1"/>
          <p:nvPr/>
        </p:nvSpPr>
        <p:spPr>
          <a:xfrm>
            <a:off x="3962057" y="3539892"/>
            <a:ext cx="1036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400" dirty="0"/>
              <a:t>口コミ</a:t>
            </a:r>
            <a:r>
              <a:rPr kumimoji="1" lang="ja-JP" altLang="en-US" sz="1400" dirty="0"/>
              <a:t>選択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BAAE7912-89DE-48E3-868C-DF28F8034B3B}"/>
              </a:ext>
            </a:extLst>
          </p:cNvPr>
          <p:cNvSpPr/>
          <p:nvPr/>
        </p:nvSpPr>
        <p:spPr>
          <a:xfrm>
            <a:off x="6267950" y="3140968"/>
            <a:ext cx="2554814" cy="300232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F7889D5B-5CA9-44C6-83C2-28392D701F08}"/>
              </a:ext>
            </a:extLst>
          </p:cNvPr>
          <p:cNvGrpSpPr/>
          <p:nvPr/>
        </p:nvGrpSpPr>
        <p:grpSpPr>
          <a:xfrm>
            <a:off x="6539193" y="3722047"/>
            <a:ext cx="2216762" cy="742240"/>
            <a:chOff x="6116324" y="646104"/>
            <a:chExt cx="2254051" cy="921735"/>
          </a:xfrm>
        </p:grpSpPr>
        <p:sp>
          <p:nvSpPr>
            <p:cNvPr id="73" name="四角形: 角を丸くする 72">
              <a:extLst>
                <a:ext uri="{FF2B5EF4-FFF2-40B4-BE49-F238E27FC236}">
                  <a16:creationId xmlns:a16="http://schemas.microsoft.com/office/drawing/2014/main" id="{9DFFE98A-BA52-4CCF-8CF9-3A97899DCA37}"/>
                </a:ext>
              </a:extLst>
            </p:cNvPr>
            <p:cNvSpPr/>
            <p:nvPr/>
          </p:nvSpPr>
          <p:spPr>
            <a:xfrm>
              <a:off x="6123319" y="646104"/>
              <a:ext cx="2247056" cy="921735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22EEBD8B-8652-4623-8CD3-8591786BD1C3}"/>
                </a:ext>
              </a:extLst>
            </p:cNvPr>
            <p:cNvCxnSpPr>
              <a:cxnSpLocks/>
            </p:cNvCxnSpPr>
            <p:nvPr/>
          </p:nvCxnSpPr>
          <p:spPr>
            <a:xfrm>
              <a:off x="6116324" y="1038527"/>
              <a:ext cx="225405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CD8E7267-154A-402A-ABDC-BAF8C7797E88}"/>
              </a:ext>
            </a:extLst>
          </p:cNvPr>
          <p:cNvCxnSpPr>
            <a:cxnSpLocks/>
            <a:stCxn id="24" idx="2"/>
            <a:endCxn id="11" idx="2"/>
          </p:cNvCxnSpPr>
          <p:nvPr/>
        </p:nvCxnSpPr>
        <p:spPr>
          <a:xfrm rot="16200000" flipH="1">
            <a:off x="7905284" y="5783368"/>
            <a:ext cx="237230" cy="957084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A299C99-01D6-4A4E-8F2F-BD97E6D735ED}"/>
              </a:ext>
            </a:extLst>
          </p:cNvPr>
          <p:cNvSpPr txBox="1"/>
          <p:nvPr/>
        </p:nvSpPr>
        <p:spPr>
          <a:xfrm>
            <a:off x="6756358" y="3173580"/>
            <a:ext cx="1546433" cy="340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購入中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93CE0CF-6BE8-4577-B9D8-6318524F50E0}"/>
              </a:ext>
            </a:extLst>
          </p:cNvPr>
          <p:cNvSpPr txBox="1"/>
          <p:nvPr/>
        </p:nvSpPr>
        <p:spPr>
          <a:xfrm>
            <a:off x="6834235" y="3719823"/>
            <a:ext cx="1200465" cy="255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購入決定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30DACEC-AC44-4E9E-9C6B-B50C231422EB}"/>
              </a:ext>
            </a:extLst>
          </p:cNvPr>
          <p:cNvSpPr txBox="1"/>
          <p:nvPr/>
        </p:nvSpPr>
        <p:spPr>
          <a:xfrm>
            <a:off x="6778246" y="3986433"/>
            <a:ext cx="2402266" cy="426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Entry/</a:t>
            </a:r>
            <a:r>
              <a:rPr kumimoji="1" lang="ja-JP" altLang="en-US" sz="1200" dirty="0"/>
              <a:t>購入画面表示</a:t>
            </a:r>
            <a:endParaRPr kumimoji="1" lang="en-US" altLang="ja-JP" sz="1200" dirty="0"/>
          </a:p>
          <a:p>
            <a:r>
              <a:rPr kumimoji="1" lang="en-US" altLang="ja-JP" sz="1200" dirty="0"/>
              <a:t>Do/</a:t>
            </a:r>
            <a:r>
              <a:rPr kumimoji="1" lang="ja-JP" altLang="en-US" sz="1200" dirty="0"/>
              <a:t>氏名・住所入力</a:t>
            </a:r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800988E2-CE60-4E35-AB25-FED6135E484D}"/>
              </a:ext>
            </a:extLst>
          </p:cNvPr>
          <p:cNvGrpSpPr/>
          <p:nvPr/>
        </p:nvGrpSpPr>
        <p:grpSpPr>
          <a:xfrm>
            <a:off x="6539194" y="4993409"/>
            <a:ext cx="2216762" cy="742240"/>
            <a:chOff x="6116324" y="646104"/>
            <a:chExt cx="2254051" cy="921735"/>
          </a:xfrm>
        </p:grpSpPr>
        <p:sp>
          <p:nvSpPr>
            <p:cNvPr id="33" name="四角形: 角を丸くする 32">
              <a:extLst>
                <a:ext uri="{FF2B5EF4-FFF2-40B4-BE49-F238E27FC236}">
                  <a16:creationId xmlns:a16="http://schemas.microsoft.com/office/drawing/2014/main" id="{08CE9855-E8B3-4C8F-891F-473201074868}"/>
                </a:ext>
              </a:extLst>
            </p:cNvPr>
            <p:cNvSpPr/>
            <p:nvPr/>
          </p:nvSpPr>
          <p:spPr>
            <a:xfrm>
              <a:off x="6123319" y="646104"/>
              <a:ext cx="2247056" cy="921735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B3AC56FA-18BF-4723-BCD5-1286BC97CEEA}"/>
                </a:ext>
              </a:extLst>
            </p:cNvPr>
            <p:cNvCxnSpPr>
              <a:cxnSpLocks/>
            </p:cNvCxnSpPr>
            <p:nvPr/>
          </p:nvCxnSpPr>
          <p:spPr>
            <a:xfrm>
              <a:off x="6116324" y="1038527"/>
              <a:ext cx="225405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DB43FA38-6443-411E-B0C6-A8B6EF4EA284}"/>
              </a:ext>
            </a:extLst>
          </p:cNvPr>
          <p:cNvCxnSpPr>
            <a:cxnSpLocks/>
          </p:cNvCxnSpPr>
          <p:nvPr/>
        </p:nvCxnSpPr>
        <p:spPr>
          <a:xfrm>
            <a:off x="7427207" y="4552341"/>
            <a:ext cx="0" cy="441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AB4DA55-BF8D-4390-A316-36AF95299539}"/>
              </a:ext>
            </a:extLst>
          </p:cNvPr>
          <p:cNvSpPr txBox="1"/>
          <p:nvPr/>
        </p:nvSpPr>
        <p:spPr>
          <a:xfrm>
            <a:off x="6752722" y="5000270"/>
            <a:ext cx="2402266" cy="255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注文完了</a:t>
            </a:r>
            <a:endParaRPr kumimoji="1" lang="ja-JP" altLang="en-US" sz="12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B227A70-3E5D-40C9-99E2-CE1124E13387}"/>
              </a:ext>
            </a:extLst>
          </p:cNvPr>
          <p:cNvSpPr txBox="1"/>
          <p:nvPr/>
        </p:nvSpPr>
        <p:spPr>
          <a:xfrm>
            <a:off x="6642306" y="5401054"/>
            <a:ext cx="2402266" cy="255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Entry/</a:t>
            </a:r>
            <a:r>
              <a:rPr kumimoji="1" lang="ja-JP" altLang="en-US" sz="1200" dirty="0"/>
              <a:t>注文完了表示</a:t>
            </a:r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DFD88E10-1F48-46F6-9D6F-C88B42655686}"/>
              </a:ext>
            </a:extLst>
          </p:cNvPr>
          <p:cNvCxnSpPr>
            <a:cxnSpLocks/>
          </p:cNvCxnSpPr>
          <p:nvPr/>
        </p:nvCxnSpPr>
        <p:spPr>
          <a:xfrm>
            <a:off x="6295284" y="3573012"/>
            <a:ext cx="25274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D4B26E2-93FB-4BD2-A876-F8F3588BFC26}"/>
              </a:ext>
            </a:extLst>
          </p:cNvPr>
          <p:cNvGrpSpPr/>
          <p:nvPr/>
        </p:nvGrpSpPr>
        <p:grpSpPr>
          <a:xfrm>
            <a:off x="2874529" y="4332951"/>
            <a:ext cx="3209639" cy="2351047"/>
            <a:chOff x="742703" y="4314063"/>
            <a:chExt cx="3209639" cy="2351047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2314851C-912D-40B1-9412-5B44062B697B}"/>
                </a:ext>
              </a:extLst>
            </p:cNvPr>
            <p:cNvGrpSpPr/>
            <p:nvPr/>
          </p:nvGrpSpPr>
          <p:grpSpPr>
            <a:xfrm>
              <a:off x="742703" y="4314063"/>
              <a:ext cx="2858279" cy="2351047"/>
              <a:chOff x="-1565782" y="4486223"/>
              <a:chExt cx="2284406" cy="1209767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F99E6E7-D72F-4EAF-8F9C-D8F5DC589429}"/>
                  </a:ext>
                </a:extLst>
              </p:cNvPr>
              <p:cNvGrpSpPr/>
              <p:nvPr/>
            </p:nvGrpSpPr>
            <p:grpSpPr>
              <a:xfrm>
                <a:off x="-1565782" y="4486223"/>
                <a:ext cx="2284406" cy="1209767"/>
                <a:chOff x="6116324" y="646104"/>
                <a:chExt cx="2254050" cy="921735"/>
              </a:xfrm>
            </p:grpSpPr>
            <p:sp>
              <p:nvSpPr>
                <p:cNvPr id="17" name="四角形: 角を丸くする 16">
                  <a:extLst>
                    <a:ext uri="{FF2B5EF4-FFF2-40B4-BE49-F238E27FC236}">
                      <a16:creationId xmlns:a16="http://schemas.microsoft.com/office/drawing/2014/main" id="{AE59B389-0639-43FC-9DC1-199A10A4636E}"/>
                    </a:ext>
                  </a:extLst>
                </p:cNvPr>
                <p:cNvSpPr/>
                <p:nvPr/>
              </p:nvSpPr>
              <p:spPr>
                <a:xfrm>
                  <a:off x="6123318" y="646104"/>
                  <a:ext cx="2247056" cy="92173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18" name="直線コネクタ 17">
                  <a:extLst>
                    <a:ext uri="{FF2B5EF4-FFF2-40B4-BE49-F238E27FC236}">
                      <a16:creationId xmlns:a16="http://schemas.microsoft.com/office/drawing/2014/main" id="{1121D308-21BF-40A4-ABC0-98FC163FC5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16324" y="853936"/>
                  <a:ext cx="225405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D6078C1-27BD-47DC-9A78-47FEA62F151E}"/>
                  </a:ext>
                </a:extLst>
              </p:cNvPr>
              <p:cNvSpPr txBox="1"/>
              <p:nvPr/>
            </p:nvSpPr>
            <p:spPr>
              <a:xfrm>
                <a:off x="-1250707" y="4559083"/>
                <a:ext cx="1498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口コミ選択中</a:t>
                </a:r>
              </a:p>
            </p:txBody>
          </p:sp>
        </p:grpSp>
        <p:sp>
          <p:nvSpPr>
            <p:cNvPr id="39" name="フローチャート: 結合子 38">
              <a:extLst>
                <a:ext uri="{FF2B5EF4-FFF2-40B4-BE49-F238E27FC236}">
                  <a16:creationId xmlns:a16="http://schemas.microsoft.com/office/drawing/2014/main" id="{4B8BC313-EE51-45E4-8918-D93E1913CE69}"/>
                </a:ext>
              </a:extLst>
            </p:cNvPr>
            <p:cNvSpPr/>
            <p:nvPr/>
          </p:nvSpPr>
          <p:spPr>
            <a:xfrm>
              <a:off x="937094" y="5087886"/>
              <a:ext cx="211110" cy="226446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21A67AA8-CFA0-4C7C-B0FC-03E2AFE44432}"/>
                </a:ext>
              </a:extLst>
            </p:cNvPr>
            <p:cNvCxnSpPr>
              <a:cxnSpLocks/>
            </p:cNvCxnSpPr>
            <p:nvPr/>
          </p:nvCxnSpPr>
          <p:spPr>
            <a:xfrm>
              <a:off x="1243417" y="5219514"/>
              <a:ext cx="3467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73394C2E-E0F6-4B8B-AE0E-38D168C81C08}"/>
                </a:ext>
              </a:extLst>
            </p:cNvPr>
            <p:cNvGrpSpPr/>
            <p:nvPr/>
          </p:nvGrpSpPr>
          <p:grpSpPr>
            <a:xfrm>
              <a:off x="1457378" y="5939708"/>
              <a:ext cx="1654164" cy="623085"/>
              <a:chOff x="6116324" y="646104"/>
              <a:chExt cx="2254050" cy="921735"/>
            </a:xfrm>
          </p:grpSpPr>
          <p:sp>
            <p:nvSpPr>
              <p:cNvPr id="45" name="四角形: 角を丸くする 44">
                <a:extLst>
                  <a:ext uri="{FF2B5EF4-FFF2-40B4-BE49-F238E27FC236}">
                    <a16:creationId xmlns:a16="http://schemas.microsoft.com/office/drawing/2014/main" id="{998E67A8-C1A8-415E-A521-E5A9CDB9F88A}"/>
                  </a:ext>
                </a:extLst>
              </p:cNvPr>
              <p:cNvSpPr/>
              <p:nvPr/>
            </p:nvSpPr>
            <p:spPr>
              <a:xfrm>
                <a:off x="6123318" y="646104"/>
                <a:ext cx="2247056" cy="921735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177557B6-4936-40BB-9F04-23CD6A972B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6324" y="1038527"/>
                <a:ext cx="225405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356923DE-B31B-4F9E-B0B4-B5E35D3920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0080" y="5654681"/>
              <a:ext cx="190953" cy="2347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7A93AEC3-90CE-47E6-A8C5-065C0DA47582}"/>
                </a:ext>
              </a:extLst>
            </p:cNvPr>
            <p:cNvSpPr txBox="1"/>
            <p:nvPr/>
          </p:nvSpPr>
          <p:spPr>
            <a:xfrm>
              <a:off x="1590192" y="6262205"/>
              <a:ext cx="2231690" cy="23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entry</a:t>
              </a:r>
              <a:r>
                <a:rPr kumimoji="1" lang="en-US" altLang="ja-JP" sz="1200" dirty="0"/>
                <a:t>/</a:t>
              </a:r>
              <a:r>
                <a:rPr kumimoji="1" lang="ja-JP" altLang="en-US" sz="1200" dirty="0"/>
                <a:t>口コミ</a:t>
              </a:r>
              <a:r>
                <a:rPr lang="ja-JP" altLang="en-US" sz="1200" dirty="0"/>
                <a:t>完了表示</a:t>
              </a:r>
              <a:endParaRPr kumimoji="1" lang="ja-JP" altLang="en-US" sz="1200" dirty="0"/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AE4300A9-F8CD-4A1B-B94A-42C611CAF886}"/>
                </a:ext>
              </a:extLst>
            </p:cNvPr>
            <p:cNvSpPr txBox="1"/>
            <p:nvPr/>
          </p:nvSpPr>
          <p:spPr>
            <a:xfrm>
              <a:off x="1657036" y="5952114"/>
              <a:ext cx="2231690" cy="23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/>
                <a:t>口コミ完了</a:t>
              </a:r>
              <a:endParaRPr kumimoji="1" lang="ja-JP" altLang="en-US" sz="1200" dirty="0"/>
            </a:p>
          </p:txBody>
        </p: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1E272495-7627-4C02-A6E5-FC3F56B5C7C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410944" y="5679147"/>
              <a:ext cx="190953" cy="2347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263379D3-F9CF-420C-B742-B1B02C180B35}"/>
                </a:ext>
              </a:extLst>
            </p:cNvPr>
            <p:cNvGrpSpPr/>
            <p:nvPr/>
          </p:nvGrpSpPr>
          <p:grpSpPr>
            <a:xfrm>
              <a:off x="1679339" y="4966155"/>
              <a:ext cx="1654164" cy="623085"/>
              <a:chOff x="6116324" y="646104"/>
              <a:chExt cx="2254050" cy="921735"/>
            </a:xfrm>
          </p:grpSpPr>
          <p:sp>
            <p:nvSpPr>
              <p:cNvPr id="83" name="四角形: 角を丸くする 82">
                <a:extLst>
                  <a:ext uri="{FF2B5EF4-FFF2-40B4-BE49-F238E27FC236}">
                    <a16:creationId xmlns:a16="http://schemas.microsoft.com/office/drawing/2014/main" id="{0609A3E7-39B6-4F4C-B04D-6B3BF173BDED}"/>
                  </a:ext>
                </a:extLst>
              </p:cNvPr>
              <p:cNvSpPr/>
              <p:nvPr/>
            </p:nvSpPr>
            <p:spPr>
              <a:xfrm>
                <a:off x="6123318" y="646104"/>
                <a:ext cx="2247056" cy="921735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84" name="直線コネクタ 83">
                <a:extLst>
                  <a:ext uri="{FF2B5EF4-FFF2-40B4-BE49-F238E27FC236}">
                    <a16:creationId xmlns:a16="http://schemas.microsoft.com/office/drawing/2014/main" id="{35C6319B-82A1-46B8-8350-796AD5681D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6324" y="1038527"/>
                <a:ext cx="225405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84C4471B-5F1E-47E1-9863-C6A379EC04D8}"/>
                </a:ext>
              </a:extLst>
            </p:cNvPr>
            <p:cNvSpPr txBox="1"/>
            <p:nvPr/>
          </p:nvSpPr>
          <p:spPr>
            <a:xfrm>
              <a:off x="1830231" y="4978968"/>
              <a:ext cx="10062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/>
                <a:t>口コミ選択</a:t>
              </a:r>
              <a:endParaRPr kumimoji="1" lang="ja-JP" altLang="en-US" sz="1200" dirty="0"/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AF0F7D2C-8D75-4B44-BAD4-69BD1458C5C7}"/>
                </a:ext>
              </a:extLst>
            </p:cNvPr>
            <p:cNvSpPr txBox="1"/>
            <p:nvPr/>
          </p:nvSpPr>
          <p:spPr>
            <a:xfrm>
              <a:off x="1720652" y="5201109"/>
              <a:ext cx="2231690" cy="397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Entry/</a:t>
              </a:r>
              <a:r>
                <a:rPr kumimoji="1" lang="ja-JP" altLang="en-US" sz="1200" dirty="0"/>
                <a:t>口コミ表示</a:t>
              </a:r>
              <a:endParaRPr kumimoji="1" lang="en-US" altLang="ja-JP" sz="1200" dirty="0"/>
            </a:p>
            <a:p>
              <a:r>
                <a:rPr kumimoji="1" lang="en-US" altLang="ja-JP" sz="1200" dirty="0"/>
                <a:t>Do/</a:t>
              </a:r>
              <a:r>
                <a:rPr kumimoji="1" lang="ja-JP" altLang="en-US" sz="1200" dirty="0"/>
                <a:t>口コミ入力</a:t>
              </a:r>
            </a:p>
          </p:txBody>
        </p:sp>
      </p:grp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988F3490-B0F7-4788-9E7C-B77623F7B4BB}"/>
              </a:ext>
            </a:extLst>
          </p:cNvPr>
          <p:cNvCxnSpPr>
            <a:cxnSpLocks/>
          </p:cNvCxnSpPr>
          <p:nvPr/>
        </p:nvCxnSpPr>
        <p:spPr>
          <a:xfrm flipV="1">
            <a:off x="4828819" y="1406578"/>
            <a:ext cx="1699522" cy="382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C6FD8B81-1D8E-4CEB-A998-F07C1EEAB349}"/>
              </a:ext>
            </a:extLst>
          </p:cNvPr>
          <p:cNvGrpSpPr/>
          <p:nvPr/>
        </p:nvGrpSpPr>
        <p:grpSpPr>
          <a:xfrm>
            <a:off x="1406397" y="738181"/>
            <a:ext cx="3478518" cy="2036894"/>
            <a:chOff x="-1565782" y="4486223"/>
            <a:chExt cx="2284406" cy="1209767"/>
          </a:xfrm>
        </p:grpSpPr>
        <p:grpSp>
          <p:nvGrpSpPr>
            <p:cNvPr id="98" name="グループ化 97">
              <a:extLst>
                <a:ext uri="{FF2B5EF4-FFF2-40B4-BE49-F238E27FC236}">
                  <a16:creationId xmlns:a16="http://schemas.microsoft.com/office/drawing/2014/main" id="{FC98715E-EBE7-4C9E-85B0-70F6FDCBD050}"/>
                </a:ext>
              </a:extLst>
            </p:cNvPr>
            <p:cNvGrpSpPr/>
            <p:nvPr/>
          </p:nvGrpSpPr>
          <p:grpSpPr>
            <a:xfrm>
              <a:off x="-1565782" y="4486223"/>
              <a:ext cx="2284406" cy="1209767"/>
              <a:chOff x="6116324" y="646104"/>
              <a:chExt cx="2254050" cy="921735"/>
            </a:xfrm>
          </p:grpSpPr>
          <p:sp>
            <p:nvSpPr>
              <p:cNvPr id="100" name="四角形: 角を丸くする 99">
                <a:extLst>
                  <a:ext uri="{FF2B5EF4-FFF2-40B4-BE49-F238E27FC236}">
                    <a16:creationId xmlns:a16="http://schemas.microsoft.com/office/drawing/2014/main" id="{FB62B23B-70A6-4E9F-A1A7-D5C7BADEDD52}"/>
                  </a:ext>
                </a:extLst>
              </p:cNvPr>
              <p:cNvSpPr/>
              <p:nvPr/>
            </p:nvSpPr>
            <p:spPr>
              <a:xfrm>
                <a:off x="6123318" y="646104"/>
                <a:ext cx="2247056" cy="92173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101" name="直線コネクタ 100">
                <a:extLst>
                  <a:ext uri="{FF2B5EF4-FFF2-40B4-BE49-F238E27FC236}">
                    <a16:creationId xmlns:a16="http://schemas.microsoft.com/office/drawing/2014/main" id="{F74F31ED-259C-4556-BE53-8F04F8DA5F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6324" y="826114"/>
                <a:ext cx="22540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テキスト ボックス 98">
              <a:extLst>
                <a:ext uri="{FF2B5EF4-FFF2-40B4-BE49-F238E27FC236}">
                  <a16:creationId xmlns:a16="http://schemas.microsoft.com/office/drawing/2014/main" id="{1FCE56D6-5399-4D55-B83B-CBD3F84C1800}"/>
                </a:ext>
              </a:extLst>
            </p:cNvPr>
            <p:cNvSpPr txBox="1"/>
            <p:nvPr/>
          </p:nvSpPr>
          <p:spPr>
            <a:xfrm>
              <a:off x="-1298433" y="4518597"/>
              <a:ext cx="1498670" cy="190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ログイン</a:t>
              </a:r>
              <a:r>
                <a:rPr kumimoji="1" lang="ja-JP" altLang="en-US" dirty="0"/>
                <a:t>中</a:t>
              </a:r>
            </a:p>
          </p:txBody>
        </p:sp>
      </p:grp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70550E24-A54B-44FC-A413-1D72C20C9272}"/>
              </a:ext>
            </a:extLst>
          </p:cNvPr>
          <p:cNvGrpSpPr/>
          <p:nvPr/>
        </p:nvGrpSpPr>
        <p:grpSpPr>
          <a:xfrm>
            <a:off x="1763724" y="2122465"/>
            <a:ext cx="1654164" cy="623085"/>
            <a:chOff x="6116324" y="646104"/>
            <a:chExt cx="2254050" cy="921735"/>
          </a:xfrm>
        </p:grpSpPr>
        <p:sp>
          <p:nvSpPr>
            <p:cNvPr id="103" name="四角形: 角を丸くする 102">
              <a:extLst>
                <a:ext uri="{FF2B5EF4-FFF2-40B4-BE49-F238E27FC236}">
                  <a16:creationId xmlns:a16="http://schemas.microsoft.com/office/drawing/2014/main" id="{852F2A81-CB5B-4ED0-AAC8-757F2A76D95C}"/>
                </a:ext>
              </a:extLst>
            </p:cNvPr>
            <p:cNvSpPr/>
            <p:nvPr/>
          </p:nvSpPr>
          <p:spPr>
            <a:xfrm>
              <a:off x="6123318" y="646104"/>
              <a:ext cx="2247056" cy="921735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04" name="直線コネクタ 103">
              <a:extLst>
                <a:ext uri="{FF2B5EF4-FFF2-40B4-BE49-F238E27FC236}">
                  <a16:creationId xmlns:a16="http://schemas.microsoft.com/office/drawing/2014/main" id="{00530EBF-9917-4FE7-971E-AB920DBFCF60}"/>
                </a:ext>
              </a:extLst>
            </p:cNvPr>
            <p:cNvCxnSpPr>
              <a:cxnSpLocks/>
            </p:cNvCxnSpPr>
            <p:nvPr/>
          </p:nvCxnSpPr>
          <p:spPr>
            <a:xfrm>
              <a:off x="6116324" y="1038527"/>
              <a:ext cx="225405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グループ化 104">
            <a:extLst>
              <a:ext uri="{FF2B5EF4-FFF2-40B4-BE49-F238E27FC236}">
                <a16:creationId xmlns:a16="http://schemas.microsoft.com/office/drawing/2014/main" id="{6B85B26E-8068-40DC-80FE-89AEDA33F09E}"/>
              </a:ext>
            </a:extLst>
          </p:cNvPr>
          <p:cNvGrpSpPr/>
          <p:nvPr/>
        </p:nvGrpSpPr>
        <p:grpSpPr>
          <a:xfrm>
            <a:off x="1774816" y="1225107"/>
            <a:ext cx="1654164" cy="623085"/>
            <a:chOff x="6116324" y="646104"/>
            <a:chExt cx="2254050" cy="921735"/>
          </a:xfrm>
        </p:grpSpPr>
        <p:sp>
          <p:nvSpPr>
            <p:cNvPr id="106" name="四角形: 角を丸くする 105">
              <a:extLst>
                <a:ext uri="{FF2B5EF4-FFF2-40B4-BE49-F238E27FC236}">
                  <a16:creationId xmlns:a16="http://schemas.microsoft.com/office/drawing/2014/main" id="{2693167F-8BB7-4C69-955D-8B123AB5ECDC}"/>
                </a:ext>
              </a:extLst>
            </p:cNvPr>
            <p:cNvSpPr/>
            <p:nvPr/>
          </p:nvSpPr>
          <p:spPr>
            <a:xfrm>
              <a:off x="6123318" y="646104"/>
              <a:ext cx="2247056" cy="921735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FAFAF7C9-8FC4-47D4-8128-A14C9BD43C9F}"/>
                </a:ext>
              </a:extLst>
            </p:cNvPr>
            <p:cNvCxnSpPr>
              <a:cxnSpLocks/>
            </p:cNvCxnSpPr>
            <p:nvPr/>
          </p:nvCxnSpPr>
          <p:spPr>
            <a:xfrm>
              <a:off x="6116324" y="1038527"/>
              <a:ext cx="225405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5005DC22-3072-4AF8-90AE-1A11D0CCC19D}"/>
              </a:ext>
            </a:extLst>
          </p:cNvPr>
          <p:cNvCxnSpPr>
            <a:cxnSpLocks/>
          </p:cNvCxnSpPr>
          <p:nvPr/>
        </p:nvCxnSpPr>
        <p:spPr>
          <a:xfrm flipH="1">
            <a:off x="2534741" y="1895996"/>
            <a:ext cx="190953" cy="234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CDC4D041-4C8D-441F-B3A3-57B2C9623467}"/>
              </a:ext>
            </a:extLst>
          </p:cNvPr>
          <p:cNvCxnSpPr>
            <a:cxnSpLocks/>
          </p:cNvCxnSpPr>
          <p:nvPr/>
        </p:nvCxnSpPr>
        <p:spPr>
          <a:xfrm rot="10800000" flipH="1">
            <a:off x="2126175" y="1863796"/>
            <a:ext cx="190953" cy="234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B2623A59-EB0A-49DC-8A66-14E3F942AA57}"/>
              </a:ext>
            </a:extLst>
          </p:cNvPr>
          <p:cNvSpPr txBox="1"/>
          <p:nvPr/>
        </p:nvSpPr>
        <p:spPr>
          <a:xfrm>
            <a:off x="1944337" y="1223642"/>
            <a:ext cx="1006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ログイン入力</a:t>
            </a: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F2F63D93-99B6-4D97-BB55-56C795AD2083}"/>
              </a:ext>
            </a:extLst>
          </p:cNvPr>
          <p:cNvSpPr txBox="1"/>
          <p:nvPr/>
        </p:nvSpPr>
        <p:spPr>
          <a:xfrm>
            <a:off x="1794143" y="2143109"/>
            <a:ext cx="1006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ログイン完了</a:t>
            </a:r>
            <a:endParaRPr kumimoji="1" lang="ja-JP" altLang="en-US" sz="1200" dirty="0"/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760ACFD8-9C6A-4B63-A72D-B0720E031E96}"/>
              </a:ext>
            </a:extLst>
          </p:cNvPr>
          <p:cNvSpPr txBox="1"/>
          <p:nvPr/>
        </p:nvSpPr>
        <p:spPr>
          <a:xfrm>
            <a:off x="1793267" y="1463657"/>
            <a:ext cx="2231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Entry/</a:t>
            </a:r>
            <a:r>
              <a:rPr lang="ja-JP" altLang="en-US" sz="1000" dirty="0"/>
              <a:t>ログイン画面表示</a:t>
            </a:r>
            <a:endParaRPr kumimoji="1" lang="en-US" altLang="ja-JP" sz="1000" dirty="0"/>
          </a:p>
          <a:p>
            <a:r>
              <a:rPr kumimoji="1" lang="en-US" altLang="ja-JP" sz="1000" dirty="0"/>
              <a:t>Do/</a:t>
            </a:r>
            <a:r>
              <a:rPr kumimoji="1" lang="ja-JP" altLang="en-US" sz="1000" dirty="0"/>
              <a:t>入力</a:t>
            </a: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1100445B-0515-4C1F-9751-FA040E4FF96C}"/>
              </a:ext>
            </a:extLst>
          </p:cNvPr>
          <p:cNvSpPr txBox="1"/>
          <p:nvPr/>
        </p:nvSpPr>
        <p:spPr>
          <a:xfrm>
            <a:off x="1750822" y="2403587"/>
            <a:ext cx="2231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Entry/</a:t>
            </a:r>
            <a:r>
              <a:rPr lang="ja-JP" altLang="en-US" sz="1200" dirty="0"/>
              <a:t>ログイン結果表示</a:t>
            </a:r>
            <a:endParaRPr kumimoji="1" lang="en-US" altLang="ja-JP" sz="1200" dirty="0"/>
          </a:p>
        </p:txBody>
      </p: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8C4AB252-7427-46F5-BD15-8475E8E53183}"/>
              </a:ext>
            </a:extLst>
          </p:cNvPr>
          <p:cNvCxnSpPr>
            <a:cxnSpLocks/>
          </p:cNvCxnSpPr>
          <p:nvPr/>
        </p:nvCxnSpPr>
        <p:spPr>
          <a:xfrm flipH="1">
            <a:off x="4442859" y="2013349"/>
            <a:ext cx="1888808" cy="2223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FA3D9542-3088-4299-9FCC-67C520C5F354}"/>
              </a:ext>
            </a:extLst>
          </p:cNvPr>
          <p:cNvGrpSpPr/>
          <p:nvPr/>
        </p:nvGrpSpPr>
        <p:grpSpPr>
          <a:xfrm>
            <a:off x="152976" y="3988287"/>
            <a:ext cx="2292589" cy="2695703"/>
            <a:chOff x="-1374687" y="4415447"/>
            <a:chExt cx="2293961" cy="1209767"/>
          </a:xfrm>
        </p:grpSpPr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37E0F5A2-C576-4DE9-8F6E-B640611ED075}"/>
                </a:ext>
              </a:extLst>
            </p:cNvPr>
            <p:cNvGrpSpPr/>
            <p:nvPr/>
          </p:nvGrpSpPr>
          <p:grpSpPr>
            <a:xfrm>
              <a:off x="-1374687" y="4415447"/>
              <a:ext cx="2293961" cy="1209767"/>
              <a:chOff x="6304876" y="592179"/>
              <a:chExt cx="2263476" cy="921735"/>
            </a:xfrm>
          </p:grpSpPr>
          <p:sp>
            <p:nvSpPr>
              <p:cNvPr id="108" name="四角形: 角を丸くする 107">
                <a:extLst>
                  <a:ext uri="{FF2B5EF4-FFF2-40B4-BE49-F238E27FC236}">
                    <a16:creationId xmlns:a16="http://schemas.microsoft.com/office/drawing/2014/main" id="{8FA5233B-DEA5-4359-9AB7-9E66C7F14716}"/>
                  </a:ext>
                </a:extLst>
              </p:cNvPr>
              <p:cNvSpPr/>
              <p:nvPr/>
            </p:nvSpPr>
            <p:spPr>
              <a:xfrm>
                <a:off x="6321296" y="592179"/>
                <a:ext cx="2247056" cy="92173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113" name="直線コネクタ 112">
                <a:extLst>
                  <a:ext uri="{FF2B5EF4-FFF2-40B4-BE49-F238E27FC236}">
                    <a16:creationId xmlns:a16="http://schemas.microsoft.com/office/drawing/2014/main" id="{A2B92CCB-F0DA-4033-94DB-E4DCF8385C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4876" y="782343"/>
                <a:ext cx="22540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1AE295E7-A18E-4204-85AB-68208550F84A}"/>
                </a:ext>
              </a:extLst>
            </p:cNvPr>
            <p:cNvSpPr txBox="1"/>
            <p:nvPr/>
          </p:nvSpPr>
          <p:spPr>
            <a:xfrm>
              <a:off x="-895278" y="4448644"/>
              <a:ext cx="1498670" cy="23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新規作成中</a:t>
              </a:r>
            </a:p>
          </p:txBody>
        </p:sp>
      </p:grp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19168CE5-A195-4E3D-812A-5B099621454A}"/>
              </a:ext>
            </a:extLst>
          </p:cNvPr>
          <p:cNvCxnSpPr>
            <a:cxnSpLocks/>
          </p:cNvCxnSpPr>
          <p:nvPr/>
        </p:nvCxnSpPr>
        <p:spPr>
          <a:xfrm>
            <a:off x="505525" y="4696336"/>
            <a:ext cx="250051" cy="95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815DA2A7-3A89-47D8-B4B4-366130C0A0A9}"/>
              </a:ext>
            </a:extLst>
          </p:cNvPr>
          <p:cNvCxnSpPr>
            <a:cxnSpLocks/>
          </p:cNvCxnSpPr>
          <p:nvPr/>
        </p:nvCxnSpPr>
        <p:spPr>
          <a:xfrm rot="19800000" flipH="1">
            <a:off x="1074122" y="5772699"/>
            <a:ext cx="145915" cy="235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BE2DF1A9-F833-4DC6-9D99-D5F06BA09056}"/>
              </a:ext>
            </a:extLst>
          </p:cNvPr>
          <p:cNvCxnSpPr>
            <a:cxnSpLocks/>
          </p:cNvCxnSpPr>
          <p:nvPr/>
        </p:nvCxnSpPr>
        <p:spPr>
          <a:xfrm rot="9000000" flipH="1">
            <a:off x="1298717" y="5738808"/>
            <a:ext cx="145915" cy="235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BE72CF40-D846-49D7-84DF-A1D2B11F7141}"/>
              </a:ext>
            </a:extLst>
          </p:cNvPr>
          <p:cNvGrpSpPr/>
          <p:nvPr/>
        </p:nvGrpSpPr>
        <p:grpSpPr>
          <a:xfrm>
            <a:off x="311388" y="4839629"/>
            <a:ext cx="1907400" cy="869914"/>
            <a:chOff x="-1627269" y="3361793"/>
            <a:chExt cx="1907400" cy="869914"/>
          </a:xfrm>
        </p:grpSpPr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BFEEB478-EEBC-49E2-90CE-4FDD01E13190}"/>
                </a:ext>
              </a:extLst>
            </p:cNvPr>
            <p:cNvGrpSpPr/>
            <p:nvPr/>
          </p:nvGrpSpPr>
          <p:grpSpPr>
            <a:xfrm>
              <a:off x="-1615102" y="3361793"/>
              <a:ext cx="1895233" cy="869914"/>
              <a:chOff x="2379330" y="-755392"/>
              <a:chExt cx="2254050" cy="921735"/>
            </a:xfrm>
          </p:grpSpPr>
          <p:sp>
            <p:nvSpPr>
              <p:cNvPr id="118" name="四角形: 角を丸くする 117">
                <a:extLst>
                  <a:ext uri="{FF2B5EF4-FFF2-40B4-BE49-F238E27FC236}">
                    <a16:creationId xmlns:a16="http://schemas.microsoft.com/office/drawing/2014/main" id="{FE605869-5337-435E-AD49-3337A3EFCD22}"/>
                  </a:ext>
                </a:extLst>
              </p:cNvPr>
              <p:cNvSpPr/>
              <p:nvPr/>
            </p:nvSpPr>
            <p:spPr>
              <a:xfrm>
                <a:off x="2379330" y="-755392"/>
                <a:ext cx="2247056" cy="921735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119" name="直線コネクタ 118">
                <a:extLst>
                  <a:ext uri="{FF2B5EF4-FFF2-40B4-BE49-F238E27FC236}">
                    <a16:creationId xmlns:a16="http://schemas.microsoft.com/office/drawing/2014/main" id="{47E24233-4766-4627-93F8-1ADAC57C3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30" y="-455289"/>
                <a:ext cx="225405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テキスト ボックス 119">
              <a:extLst>
                <a:ext uri="{FF2B5EF4-FFF2-40B4-BE49-F238E27FC236}">
                  <a16:creationId xmlns:a16="http://schemas.microsoft.com/office/drawing/2014/main" id="{5825C3B2-A757-455C-B7B6-31F0E3FC21EB}"/>
                </a:ext>
              </a:extLst>
            </p:cNvPr>
            <p:cNvSpPr txBox="1"/>
            <p:nvPr/>
          </p:nvSpPr>
          <p:spPr>
            <a:xfrm>
              <a:off x="-1627269" y="3368707"/>
              <a:ext cx="15807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　　ユーザー新規作成</a:t>
              </a:r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9B4E37FC-F5F0-4644-990B-9AE1B88BF6AC}"/>
                </a:ext>
              </a:extLst>
            </p:cNvPr>
            <p:cNvSpPr txBox="1"/>
            <p:nvPr/>
          </p:nvSpPr>
          <p:spPr>
            <a:xfrm>
              <a:off x="-1575038" y="3719823"/>
              <a:ext cx="17562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/>
                <a:t>Entry/</a:t>
              </a:r>
              <a:r>
                <a:rPr lang="ja-JP" altLang="en-US" sz="1000" dirty="0"/>
                <a:t>新規作成画面表示</a:t>
              </a:r>
              <a:endParaRPr kumimoji="1" lang="en-US" altLang="ja-JP" sz="1000" dirty="0"/>
            </a:p>
            <a:p>
              <a:r>
                <a:rPr kumimoji="1" lang="en-US" altLang="ja-JP" sz="1000" dirty="0"/>
                <a:t>Do/</a:t>
              </a:r>
              <a:r>
                <a:rPr lang="ja-JP" altLang="en-US" sz="1000" dirty="0"/>
                <a:t>新規ユーザー情報</a:t>
              </a:r>
              <a:r>
                <a:rPr kumimoji="1" lang="ja-JP" altLang="en-US" sz="1000" dirty="0"/>
                <a:t>入力</a:t>
              </a:r>
            </a:p>
          </p:txBody>
        </p: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C9A108B1-3D1F-4C69-9A09-125444ACF266}"/>
              </a:ext>
            </a:extLst>
          </p:cNvPr>
          <p:cNvGrpSpPr/>
          <p:nvPr/>
        </p:nvGrpSpPr>
        <p:grpSpPr>
          <a:xfrm>
            <a:off x="478853" y="6026292"/>
            <a:ext cx="1705326" cy="624641"/>
            <a:chOff x="-1978669" y="5668729"/>
            <a:chExt cx="1705326" cy="624641"/>
          </a:xfrm>
        </p:grpSpPr>
        <p:grpSp>
          <p:nvGrpSpPr>
            <p:cNvPr id="57" name="グループ化 56">
              <a:extLst>
                <a:ext uri="{FF2B5EF4-FFF2-40B4-BE49-F238E27FC236}">
                  <a16:creationId xmlns:a16="http://schemas.microsoft.com/office/drawing/2014/main" id="{FF0DD5A5-25A2-4C99-831D-E6D1868944CE}"/>
                </a:ext>
              </a:extLst>
            </p:cNvPr>
            <p:cNvGrpSpPr/>
            <p:nvPr/>
          </p:nvGrpSpPr>
          <p:grpSpPr>
            <a:xfrm>
              <a:off x="-1951997" y="5668729"/>
              <a:ext cx="1264015" cy="624641"/>
              <a:chOff x="-1579230" y="4806116"/>
              <a:chExt cx="1264015" cy="624641"/>
            </a:xfrm>
          </p:grpSpPr>
          <p:grpSp>
            <p:nvGrpSpPr>
              <p:cNvPr id="79" name="グループ化 78">
                <a:extLst>
                  <a:ext uri="{FF2B5EF4-FFF2-40B4-BE49-F238E27FC236}">
                    <a16:creationId xmlns:a16="http://schemas.microsoft.com/office/drawing/2014/main" id="{EF9A8020-0901-4EB9-94D9-BE77A4AB0ACA}"/>
                  </a:ext>
                </a:extLst>
              </p:cNvPr>
              <p:cNvGrpSpPr/>
              <p:nvPr/>
            </p:nvGrpSpPr>
            <p:grpSpPr>
              <a:xfrm>
                <a:off x="-1579230" y="4806116"/>
                <a:ext cx="1264015" cy="624641"/>
                <a:chOff x="2379330" y="-755392"/>
                <a:chExt cx="2254050" cy="921735"/>
              </a:xfrm>
            </p:grpSpPr>
            <p:sp>
              <p:nvSpPr>
                <p:cNvPr id="93" name="四角形: 角を丸くする 92">
                  <a:extLst>
                    <a:ext uri="{FF2B5EF4-FFF2-40B4-BE49-F238E27FC236}">
                      <a16:creationId xmlns:a16="http://schemas.microsoft.com/office/drawing/2014/main" id="{94AC9B58-F21A-4823-9B1F-D0B4605DFB40}"/>
                    </a:ext>
                  </a:extLst>
                </p:cNvPr>
                <p:cNvSpPr/>
                <p:nvPr/>
              </p:nvSpPr>
              <p:spPr>
                <a:xfrm>
                  <a:off x="2379330" y="-755392"/>
                  <a:ext cx="2247056" cy="921735"/>
                </a:xfrm>
                <a:prstGeom prst="round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94" name="直線コネクタ 93">
                  <a:extLst>
                    <a:ext uri="{FF2B5EF4-FFF2-40B4-BE49-F238E27FC236}">
                      <a16:creationId xmlns:a16="http://schemas.microsoft.com/office/drawing/2014/main" id="{EC692807-CBA4-44D7-A029-260FBBA1A4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30" y="-311734"/>
                  <a:ext cx="225405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25D87D68-2C96-44AE-AE79-0E08CD32B845}"/>
                  </a:ext>
                </a:extLst>
              </p:cNvPr>
              <p:cNvSpPr txBox="1"/>
              <p:nvPr/>
            </p:nvSpPr>
            <p:spPr>
              <a:xfrm>
                <a:off x="-1446744" y="4810950"/>
                <a:ext cx="7985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 dirty="0"/>
                  <a:t>作成完了</a:t>
                </a:r>
                <a:endParaRPr kumimoji="1" lang="ja-JP" altLang="en-US" sz="1200" dirty="0"/>
              </a:p>
            </p:txBody>
          </p:sp>
        </p:grp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E205C784-393F-4853-9A70-BEADDD899519}"/>
                </a:ext>
              </a:extLst>
            </p:cNvPr>
            <p:cNvSpPr txBox="1"/>
            <p:nvPr/>
          </p:nvSpPr>
          <p:spPr>
            <a:xfrm>
              <a:off x="-1978669" y="5992355"/>
              <a:ext cx="1705326" cy="277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entry</a:t>
              </a:r>
              <a:r>
                <a:rPr kumimoji="1" lang="en-US" altLang="ja-JP" sz="1200" dirty="0"/>
                <a:t>/</a:t>
              </a:r>
              <a:r>
                <a:rPr lang="ja-JP" altLang="en-US" sz="1200" dirty="0"/>
                <a:t>結果表示</a:t>
              </a:r>
              <a:endParaRPr kumimoji="1" lang="ja-JP" altLang="en-US" sz="1200" dirty="0"/>
            </a:p>
          </p:txBody>
        </p:sp>
      </p:grpSp>
      <p:sp>
        <p:nvSpPr>
          <p:cNvPr id="121" name="フローチャート: 結合子 120">
            <a:extLst>
              <a:ext uri="{FF2B5EF4-FFF2-40B4-BE49-F238E27FC236}">
                <a16:creationId xmlns:a16="http://schemas.microsoft.com/office/drawing/2014/main" id="{0C8DF1FF-6D29-4B96-8DD6-6827C5166AFE}"/>
              </a:ext>
            </a:extLst>
          </p:cNvPr>
          <p:cNvSpPr/>
          <p:nvPr/>
        </p:nvSpPr>
        <p:spPr>
          <a:xfrm>
            <a:off x="217973" y="4565118"/>
            <a:ext cx="211110" cy="226446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282A76C4-1BD2-462F-8462-46047B47BB81}"/>
              </a:ext>
            </a:extLst>
          </p:cNvPr>
          <p:cNvCxnSpPr>
            <a:cxnSpLocks/>
          </p:cNvCxnSpPr>
          <p:nvPr/>
        </p:nvCxnSpPr>
        <p:spPr>
          <a:xfrm flipH="1">
            <a:off x="1187624" y="2828486"/>
            <a:ext cx="1217806" cy="1124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8860013D-5965-4846-BD71-E6DB9776CC87}"/>
              </a:ext>
            </a:extLst>
          </p:cNvPr>
          <p:cNvCxnSpPr>
            <a:cxnSpLocks/>
          </p:cNvCxnSpPr>
          <p:nvPr/>
        </p:nvCxnSpPr>
        <p:spPr>
          <a:xfrm rot="10800000" flipH="1">
            <a:off x="1403648" y="2815300"/>
            <a:ext cx="1217806" cy="1124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915A6801-54AB-446C-86EA-B699C209E559}"/>
              </a:ext>
            </a:extLst>
          </p:cNvPr>
          <p:cNvSpPr txBox="1"/>
          <p:nvPr/>
        </p:nvSpPr>
        <p:spPr>
          <a:xfrm>
            <a:off x="901541" y="3173580"/>
            <a:ext cx="1328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/>
              <a:t>新規作成</a:t>
            </a:r>
          </a:p>
        </p:txBody>
      </p:sp>
    </p:spTree>
    <p:extLst>
      <p:ext uri="{BB962C8B-B14F-4D97-AF65-F5344CB8AC3E}">
        <p14:creationId xmlns:p14="http://schemas.microsoft.com/office/powerpoint/2010/main" val="869456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26C9D7E-E1D6-4FB9-90DA-A05C193131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09313-AAEA-4ACD-B8AE-D2FE66757740}" type="slidenum">
              <a:rPr lang="en-US" altLang="ja-JP" smtClean="0"/>
              <a:pPr>
                <a:defRPr/>
              </a:pPr>
              <a:t>13</a:t>
            </a:fld>
            <a:endParaRPr lang="en-US" altLang="ja-JP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C5408A2-CF5D-4107-837C-49BD36565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画面設計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AE1302B-EC17-475D-87D1-9E497D64A69A}"/>
              </a:ext>
            </a:extLst>
          </p:cNvPr>
          <p:cNvSpPr txBox="1"/>
          <p:nvPr/>
        </p:nvSpPr>
        <p:spPr>
          <a:xfrm>
            <a:off x="875425" y="1121698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ログイン</a:t>
            </a:r>
            <a:r>
              <a:rPr kumimoji="1" lang="ja-JP" altLang="en-US" sz="2400" dirty="0"/>
              <a:t>ページ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E2DDEDB-FD90-483C-9552-5A3CB25F8111}"/>
              </a:ext>
            </a:extLst>
          </p:cNvPr>
          <p:cNvSpPr txBox="1"/>
          <p:nvPr/>
        </p:nvSpPr>
        <p:spPr>
          <a:xfrm>
            <a:off x="5508104" y="940197"/>
            <a:ext cx="2859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ログイン認証</a:t>
            </a:r>
            <a:r>
              <a:rPr kumimoji="1" lang="ja-JP" altLang="en-US" sz="2000" dirty="0"/>
              <a:t>ページ</a:t>
            </a:r>
            <a:endParaRPr kumimoji="1" lang="en-US" altLang="ja-JP" sz="2000" dirty="0"/>
          </a:p>
          <a:p>
            <a:pPr algn="ctr"/>
            <a:r>
              <a:rPr kumimoji="1" lang="ja-JP" altLang="en-US" sz="2000" dirty="0"/>
              <a:t>（成功）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C2EA515-5FF8-4F50-B363-0CB7FCFDF6E7}"/>
              </a:ext>
            </a:extLst>
          </p:cNvPr>
          <p:cNvGrpSpPr/>
          <p:nvPr/>
        </p:nvGrpSpPr>
        <p:grpSpPr>
          <a:xfrm>
            <a:off x="243718" y="1694986"/>
            <a:ext cx="3608201" cy="4830357"/>
            <a:chOff x="611560" y="2420888"/>
            <a:chExt cx="3168352" cy="2952328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6AB15483-45EF-41DF-9B00-424539C5122C}"/>
                </a:ext>
              </a:extLst>
            </p:cNvPr>
            <p:cNvGrpSpPr/>
            <p:nvPr/>
          </p:nvGrpSpPr>
          <p:grpSpPr>
            <a:xfrm>
              <a:off x="611560" y="2420888"/>
              <a:ext cx="3168352" cy="2952328"/>
              <a:chOff x="386530" y="1484784"/>
              <a:chExt cx="2817318" cy="3168352"/>
            </a:xfrm>
          </p:grpSpPr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D2871DC0-3538-4BCA-86F9-3387A1D3BD10}"/>
                  </a:ext>
                </a:extLst>
              </p:cNvPr>
              <p:cNvSpPr/>
              <p:nvPr/>
            </p:nvSpPr>
            <p:spPr>
              <a:xfrm>
                <a:off x="386530" y="1484784"/>
                <a:ext cx="2817318" cy="31683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C708042-7A8D-4B63-9D97-59C1818A2E86}"/>
                  </a:ext>
                </a:extLst>
              </p:cNvPr>
              <p:cNvSpPr txBox="1"/>
              <p:nvPr/>
            </p:nvSpPr>
            <p:spPr>
              <a:xfrm>
                <a:off x="673745" y="2162147"/>
                <a:ext cx="2267470" cy="222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600" dirty="0"/>
                  <a:t>Login</a:t>
                </a:r>
                <a:r>
                  <a:rPr lang="ja-JP" altLang="en-US" sz="1600" dirty="0"/>
                  <a:t> </a:t>
                </a:r>
                <a:r>
                  <a:rPr lang="en-US" altLang="ja-JP" sz="1600" dirty="0"/>
                  <a:t>ID</a:t>
                </a:r>
                <a:endParaRPr kumimoji="1" lang="ja-JP" altLang="en-US" sz="1600" dirty="0"/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DABCBA-4B3F-4EF5-A205-AA3EE4671E80}"/>
                  </a:ext>
                </a:extLst>
              </p:cNvPr>
              <p:cNvSpPr txBox="1"/>
              <p:nvPr/>
            </p:nvSpPr>
            <p:spPr>
              <a:xfrm>
                <a:off x="942856" y="3123134"/>
                <a:ext cx="1704664" cy="181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200" dirty="0"/>
                  <a:t>ログインする</a:t>
                </a:r>
                <a:endParaRPr kumimoji="1" lang="en-US" altLang="ja-JP" sz="1200" dirty="0"/>
              </a:p>
            </p:txBody>
          </p:sp>
        </p:grp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C94AE893-0B0D-4DDE-A34C-BFB20918042F}"/>
                </a:ext>
              </a:extLst>
            </p:cNvPr>
            <p:cNvSpPr txBox="1"/>
            <p:nvPr/>
          </p:nvSpPr>
          <p:spPr>
            <a:xfrm>
              <a:off x="934559" y="3512497"/>
              <a:ext cx="2549994" cy="206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/>
                <a:t>Login Password</a:t>
              </a:r>
              <a:endParaRPr kumimoji="1" lang="ja-JP" altLang="en-US" sz="1600" dirty="0"/>
            </a:p>
          </p:txBody>
        </p:sp>
      </p:grp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AA35998-965E-4C96-A627-A628E889A76D}"/>
              </a:ext>
            </a:extLst>
          </p:cNvPr>
          <p:cNvSpPr/>
          <p:nvPr/>
        </p:nvSpPr>
        <p:spPr>
          <a:xfrm>
            <a:off x="5292082" y="1744413"/>
            <a:ext cx="3384374" cy="2448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D0F901B-F814-4010-AC84-E11F1E2A32F6}"/>
              </a:ext>
            </a:extLst>
          </p:cNvPr>
          <p:cNvSpPr txBox="1"/>
          <p:nvPr/>
        </p:nvSpPr>
        <p:spPr>
          <a:xfrm>
            <a:off x="5731147" y="2802414"/>
            <a:ext cx="265025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0070C0"/>
                </a:solidFill>
              </a:rPr>
              <a:t>ログインに成功しました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ECE9E65-F9D4-4C8E-8DBD-361AE757344E}"/>
              </a:ext>
            </a:extLst>
          </p:cNvPr>
          <p:cNvSpPr txBox="1"/>
          <p:nvPr/>
        </p:nvSpPr>
        <p:spPr>
          <a:xfrm>
            <a:off x="5822539" y="3429000"/>
            <a:ext cx="232345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トップページに行く</a:t>
            </a:r>
            <a:endParaRPr kumimoji="1" lang="en-US" altLang="ja-JP" sz="1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575344-C898-463D-8EE0-C798533CF1ED}"/>
              </a:ext>
            </a:extLst>
          </p:cNvPr>
          <p:cNvSpPr txBox="1"/>
          <p:nvPr/>
        </p:nvSpPr>
        <p:spPr>
          <a:xfrm>
            <a:off x="564446" y="1877400"/>
            <a:ext cx="295111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ヘッダー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45124E2-2539-4B89-9865-C690D87BC08D}"/>
              </a:ext>
            </a:extLst>
          </p:cNvPr>
          <p:cNvSpPr txBox="1"/>
          <p:nvPr/>
        </p:nvSpPr>
        <p:spPr>
          <a:xfrm>
            <a:off x="948400" y="4727059"/>
            <a:ext cx="2183201" cy="277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ログインせずにトップページへ</a:t>
            </a:r>
            <a:endParaRPr kumimoji="1" lang="en-US" altLang="ja-JP" sz="12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105E879-9932-462F-95B5-4F1EF9558C2E}"/>
              </a:ext>
            </a:extLst>
          </p:cNvPr>
          <p:cNvSpPr txBox="1"/>
          <p:nvPr/>
        </p:nvSpPr>
        <p:spPr>
          <a:xfrm>
            <a:off x="1259632" y="5422114"/>
            <a:ext cx="158382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新規作成</a:t>
            </a:r>
            <a:endParaRPr kumimoji="1" lang="en-US" altLang="ja-JP" sz="12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376402B-AAC0-4434-A741-45A99187357D}"/>
              </a:ext>
            </a:extLst>
          </p:cNvPr>
          <p:cNvSpPr txBox="1"/>
          <p:nvPr/>
        </p:nvSpPr>
        <p:spPr>
          <a:xfrm>
            <a:off x="5580721" y="2117343"/>
            <a:ext cx="295111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ヘッダー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765F681-6717-47CA-88BE-B19890AD185C}"/>
              </a:ext>
            </a:extLst>
          </p:cNvPr>
          <p:cNvSpPr txBox="1"/>
          <p:nvPr/>
        </p:nvSpPr>
        <p:spPr>
          <a:xfrm>
            <a:off x="5508103" y="4529366"/>
            <a:ext cx="285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ログイン認証</a:t>
            </a:r>
            <a:r>
              <a:rPr kumimoji="1" lang="ja-JP" altLang="en-US" dirty="0"/>
              <a:t>ページ（失敗）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080C7C2-3BA9-475D-841F-234EEFB86294}"/>
              </a:ext>
            </a:extLst>
          </p:cNvPr>
          <p:cNvSpPr/>
          <p:nvPr/>
        </p:nvSpPr>
        <p:spPr>
          <a:xfrm>
            <a:off x="5292081" y="5004059"/>
            <a:ext cx="3384374" cy="17404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3066034-2877-4162-8864-A71D6515EAAE}"/>
              </a:ext>
            </a:extLst>
          </p:cNvPr>
          <p:cNvSpPr txBox="1"/>
          <p:nvPr/>
        </p:nvSpPr>
        <p:spPr>
          <a:xfrm>
            <a:off x="5569538" y="5222059"/>
            <a:ext cx="295111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ヘッダー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1448A40-A090-44F8-A474-47702C4DD60D}"/>
              </a:ext>
            </a:extLst>
          </p:cNvPr>
          <p:cNvSpPr txBox="1"/>
          <p:nvPr/>
        </p:nvSpPr>
        <p:spPr>
          <a:xfrm>
            <a:off x="5717454" y="5970766"/>
            <a:ext cx="265025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ログインに失敗しました</a:t>
            </a:r>
          </a:p>
        </p:txBody>
      </p:sp>
    </p:spTree>
    <p:extLst>
      <p:ext uri="{BB962C8B-B14F-4D97-AF65-F5344CB8AC3E}">
        <p14:creationId xmlns:p14="http://schemas.microsoft.com/office/powerpoint/2010/main" val="1996360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A933975-F85B-40B2-99F5-82E0BC00A2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09313-AAEA-4ACD-B8AE-D2FE66757740}" type="slidenum">
              <a:rPr lang="en-US" altLang="ja-JP" smtClean="0"/>
              <a:pPr>
                <a:defRPr/>
              </a:pPr>
              <a:t>14</a:t>
            </a:fld>
            <a:endParaRPr lang="en-US" altLang="ja-JP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C1FBCB54-4CD6-459C-9916-29FE46489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画面設計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8BABB57-A713-4567-9FF3-18CB7C1393E0}"/>
              </a:ext>
            </a:extLst>
          </p:cNvPr>
          <p:cNvSpPr txBox="1"/>
          <p:nvPr/>
        </p:nvSpPr>
        <p:spPr>
          <a:xfrm>
            <a:off x="875425" y="1121698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新規作成画面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02D1A2C7-6362-4FBF-BCC4-FF5A536E4FDB}"/>
              </a:ext>
            </a:extLst>
          </p:cNvPr>
          <p:cNvGrpSpPr/>
          <p:nvPr/>
        </p:nvGrpSpPr>
        <p:grpSpPr>
          <a:xfrm>
            <a:off x="251520" y="1882339"/>
            <a:ext cx="3456382" cy="3259646"/>
            <a:chOff x="251520" y="1882339"/>
            <a:chExt cx="3456382" cy="325964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F4D7CCC-34F4-4CA1-AEDE-18F06B564643}"/>
                </a:ext>
              </a:extLst>
            </p:cNvPr>
            <p:cNvSpPr/>
            <p:nvPr/>
          </p:nvSpPr>
          <p:spPr>
            <a:xfrm>
              <a:off x="251520" y="1882339"/>
              <a:ext cx="3456382" cy="32596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F55D3EEE-2546-4887-BAD5-56666DD4688E}"/>
                </a:ext>
              </a:extLst>
            </p:cNvPr>
            <p:cNvSpPr txBox="1"/>
            <p:nvPr/>
          </p:nvSpPr>
          <p:spPr>
            <a:xfrm>
              <a:off x="690585" y="3071951"/>
              <a:ext cx="2650258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/>
                <a:t>Login ID</a:t>
              </a:r>
              <a:endParaRPr kumimoji="1" lang="ja-JP" altLang="en-US" sz="1600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700CFE6F-6963-4443-9C06-DBE56BF710A5}"/>
                </a:ext>
              </a:extLst>
            </p:cNvPr>
            <p:cNvSpPr txBox="1"/>
            <p:nvPr/>
          </p:nvSpPr>
          <p:spPr>
            <a:xfrm>
              <a:off x="817982" y="4305689"/>
              <a:ext cx="232345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dirty="0"/>
                <a:t>新規作成する</a:t>
              </a:r>
              <a:endParaRPr kumimoji="1" lang="en-US" altLang="ja-JP" sz="1200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ED4B080-0660-48F8-BC82-BA59291B6FA7}"/>
                </a:ext>
              </a:extLst>
            </p:cNvPr>
            <p:cNvSpPr txBox="1"/>
            <p:nvPr/>
          </p:nvSpPr>
          <p:spPr>
            <a:xfrm>
              <a:off x="540159" y="2255269"/>
              <a:ext cx="2951111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/>
                <a:t>ヘッダー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EE06976C-3BCC-47B5-A44F-97D0155FCBEA}"/>
                </a:ext>
              </a:extLst>
            </p:cNvPr>
            <p:cNvSpPr txBox="1"/>
            <p:nvPr/>
          </p:nvSpPr>
          <p:spPr>
            <a:xfrm>
              <a:off x="690585" y="3688820"/>
              <a:ext cx="2650258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/>
                <a:t>Password</a:t>
              </a:r>
              <a:endParaRPr kumimoji="1" lang="ja-JP" altLang="en-US" sz="1600" dirty="0"/>
            </a:p>
          </p:txBody>
        </p:sp>
      </p:grpSp>
      <p:pic>
        <p:nvPicPr>
          <p:cNvPr id="11" name="図 10">
            <a:extLst>
              <a:ext uri="{FF2B5EF4-FFF2-40B4-BE49-F238E27FC236}">
                <a16:creationId xmlns:a16="http://schemas.microsoft.com/office/drawing/2014/main" id="{10A65E51-3CF7-419C-9DB3-068156456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874" y="4444188"/>
            <a:ext cx="5926794" cy="220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34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C0F114F-12E3-4621-9C3E-554581B19B73}"/>
              </a:ext>
            </a:extLst>
          </p:cNvPr>
          <p:cNvGrpSpPr/>
          <p:nvPr/>
        </p:nvGrpSpPr>
        <p:grpSpPr>
          <a:xfrm>
            <a:off x="107504" y="1744415"/>
            <a:ext cx="3456382" cy="3259646"/>
            <a:chOff x="251520" y="1882339"/>
            <a:chExt cx="3456382" cy="3259646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B9E0E5F9-EEE2-46FD-A664-547A4D2F13C7}"/>
                </a:ext>
              </a:extLst>
            </p:cNvPr>
            <p:cNvSpPr/>
            <p:nvPr/>
          </p:nvSpPr>
          <p:spPr>
            <a:xfrm>
              <a:off x="251520" y="1882339"/>
              <a:ext cx="3456382" cy="32596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32CA94C5-1130-4254-92BF-F5C83603557D}"/>
                </a:ext>
              </a:extLst>
            </p:cNvPr>
            <p:cNvSpPr txBox="1"/>
            <p:nvPr/>
          </p:nvSpPr>
          <p:spPr>
            <a:xfrm>
              <a:off x="690585" y="3444394"/>
              <a:ext cx="2650258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/>
                <a:t>Login ID</a:t>
              </a:r>
              <a:endParaRPr kumimoji="1" lang="ja-JP" altLang="en-US" sz="1600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E9CF5FE0-A764-4B77-A8A4-608255AC357A}"/>
                </a:ext>
              </a:extLst>
            </p:cNvPr>
            <p:cNvSpPr txBox="1"/>
            <p:nvPr/>
          </p:nvSpPr>
          <p:spPr>
            <a:xfrm>
              <a:off x="817982" y="4442053"/>
              <a:ext cx="232345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/>
                <a:t>ログイン画面に戻る</a:t>
              </a:r>
              <a:endParaRPr kumimoji="1" lang="en-US" altLang="ja-JP" sz="1200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DEE0BD68-72BD-4E41-A3D8-CDF6E6734496}"/>
                </a:ext>
              </a:extLst>
            </p:cNvPr>
            <p:cNvSpPr txBox="1"/>
            <p:nvPr/>
          </p:nvSpPr>
          <p:spPr>
            <a:xfrm>
              <a:off x="540159" y="2255269"/>
              <a:ext cx="2951111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/>
                <a:t>ヘッダー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A7AEEB9A-5DB6-4D99-8D11-FE01AB97F26B}"/>
                </a:ext>
              </a:extLst>
            </p:cNvPr>
            <p:cNvSpPr txBox="1"/>
            <p:nvPr/>
          </p:nvSpPr>
          <p:spPr>
            <a:xfrm>
              <a:off x="690585" y="3948450"/>
              <a:ext cx="2650258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/>
                <a:t>Password</a:t>
              </a:r>
              <a:endParaRPr kumimoji="1" lang="ja-JP" altLang="en-US" sz="1600" dirty="0"/>
            </a:p>
          </p:txBody>
        </p:sp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9A09DE4E-A83D-4973-B1F8-8F17A0B9D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603" y="4035832"/>
            <a:ext cx="6492822" cy="2787029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7E855E7-1937-4640-83E9-4C0CA77C3C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09313-AAEA-4ACD-B8AE-D2FE66757740}" type="slidenum">
              <a:rPr lang="en-US" altLang="ja-JP" smtClean="0"/>
              <a:pPr>
                <a:defRPr/>
              </a:pPr>
              <a:t>15</a:t>
            </a:fld>
            <a:endParaRPr lang="en-US" altLang="ja-JP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F750698-41D4-462D-AE1C-6124AA13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画面設計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B8D7CF0-4611-43D7-B416-BF0777C67E92}"/>
              </a:ext>
            </a:extLst>
          </p:cNvPr>
          <p:cNvSpPr txBox="1"/>
          <p:nvPr/>
        </p:nvSpPr>
        <p:spPr>
          <a:xfrm>
            <a:off x="323528" y="1052736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新規作成</a:t>
            </a:r>
            <a:r>
              <a:rPr lang="ja-JP" altLang="en-US" sz="2400" dirty="0"/>
              <a:t>完了</a:t>
            </a:r>
            <a:r>
              <a:rPr kumimoji="1" lang="ja-JP" altLang="en-US" sz="2400" dirty="0"/>
              <a:t>画面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7C33DD7-002F-4464-A294-903BDE69312C}"/>
              </a:ext>
            </a:extLst>
          </p:cNvPr>
          <p:cNvSpPr txBox="1"/>
          <p:nvPr/>
        </p:nvSpPr>
        <p:spPr>
          <a:xfrm>
            <a:off x="546569" y="2766009"/>
            <a:ext cx="265025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rgbClr val="0070C0"/>
                </a:solidFill>
              </a:rPr>
              <a:t>新規作成できました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213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DEFDFE0-65CA-4256-8895-84653BD62E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09313-AAEA-4ACD-B8AE-D2FE66757740}" type="slidenum">
              <a:rPr lang="en-US" altLang="ja-JP" smtClean="0"/>
              <a:pPr>
                <a:defRPr/>
              </a:pPr>
              <a:t>16</a:t>
            </a:fld>
            <a:endParaRPr lang="en-US" altLang="ja-JP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672F63E-AA16-41AB-B4CB-CE00D920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画面設計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2D414D6-6149-4E05-B241-B1AAC603F764}"/>
              </a:ext>
            </a:extLst>
          </p:cNvPr>
          <p:cNvSpPr txBox="1"/>
          <p:nvPr/>
        </p:nvSpPr>
        <p:spPr>
          <a:xfrm>
            <a:off x="6301958" y="1140774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トップページ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2872B552-F06B-41D1-A78D-5852E3A98546}"/>
              </a:ext>
            </a:extLst>
          </p:cNvPr>
          <p:cNvGrpSpPr/>
          <p:nvPr/>
        </p:nvGrpSpPr>
        <p:grpSpPr>
          <a:xfrm>
            <a:off x="126387" y="1052736"/>
            <a:ext cx="5472608" cy="2575789"/>
            <a:chOff x="386530" y="1556792"/>
            <a:chExt cx="2817318" cy="3168352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5F9FF7BE-EF9F-4545-B26C-43396357DA3B}"/>
                </a:ext>
              </a:extLst>
            </p:cNvPr>
            <p:cNvSpPr/>
            <p:nvPr/>
          </p:nvSpPr>
          <p:spPr>
            <a:xfrm>
              <a:off x="386530" y="1556792"/>
              <a:ext cx="2817318" cy="3168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25A33972-65E9-42CF-8966-73D952D800A1}"/>
                </a:ext>
              </a:extLst>
            </p:cNvPr>
            <p:cNvSpPr txBox="1"/>
            <p:nvPr/>
          </p:nvSpPr>
          <p:spPr>
            <a:xfrm>
              <a:off x="611560" y="1700808"/>
              <a:ext cx="230425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/>
                <a:t>ヘッダー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B2E7A0F4-93E9-4995-93AB-2E86ACDECDD7}"/>
                </a:ext>
              </a:extLst>
            </p:cNvPr>
            <p:cNvSpPr txBox="1"/>
            <p:nvPr/>
          </p:nvSpPr>
          <p:spPr>
            <a:xfrm>
              <a:off x="1734689" y="2247718"/>
              <a:ext cx="1253135" cy="23083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sz="1200" dirty="0"/>
            </a:p>
            <a:p>
              <a:pPr algn="ctr"/>
              <a:endParaRPr lang="en-US" altLang="ja-JP" sz="1200" dirty="0"/>
            </a:p>
            <a:p>
              <a:pPr algn="ctr"/>
              <a:endParaRPr kumimoji="1" lang="en-US" altLang="ja-JP" sz="1200" dirty="0"/>
            </a:p>
            <a:p>
              <a:pPr algn="ctr"/>
              <a:endParaRPr lang="en-US" altLang="ja-JP" sz="1200" dirty="0"/>
            </a:p>
            <a:p>
              <a:pPr algn="ctr"/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商品情報</a:t>
              </a:r>
              <a:endParaRPr kumimoji="1" lang="en-US" altLang="ja-JP" sz="1200" dirty="0"/>
            </a:p>
            <a:p>
              <a:pPr algn="ctr"/>
              <a:endParaRPr lang="en-US" altLang="ja-JP" sz="1200" dirty="0"/>
            </a:p>
            <a:p>
              <a:pPr algn="ctr"/>
              <a:endParaRPr kumimoji="1" lang="en-US" altLang="ja-JP" sz="1200" dirty="0"/>
            </a:p>
            <a:p>
              <a:pPr algn="ctr"/>
              <a:endParaRPr lang="en-US" altLang="ja-JP" sz="1200" dirty="0"/>
            </a:p>
            <a:p>
              <a:pPr algn="ctr"/>
              <a:endParaRPr kumimoji="1" lang="en-US" altLang="ja-JP" sz="1200" dirty="0"/>
            </a:p>
            <a:p>
              <a:pPr algn="ctr"/>
              <a:endParaRPr lang="en-US" altLang="ja-JP" sz="1200" dirty="0"/>
            </a:p>
            <a:p>
              <a:pPr algn="ctr"/>
              <a:endParaRPr kumimoji="1" lang="en-US" altLang="ja-JP" sz="1200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3EFC508E-A918-482C-98F2-CB571D2FDD4E}"/>
                </a:ext>
              </a:extLst>
            </p:cNvPr>
            <p:cNvSpPr txBox="1"/>
            <p:nvPr/>
          </p:nvSpPr>
          <p:spPr>
            <a:xfrm>
              <a:off x="467544" y="2247718"/>
              <a:ext cx="1002153" cy="5678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dirty="0"/>
                <a:t>メーカーの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カテゴリー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0767BF6-9BCD-41BB-B583-684ABA06B644}"/>
                </a:ext>
              </a:extLst>
            </p:cNvPr>
            <p:cNvSpPr txBox="1"/>
            <p:nvPr/>
          </p:nvSpPr>
          <p:spPr>
            <a:xfrm>
              <a:off x="473503" y="2986710"/>
              <a:ext cx="1002153" cy="5678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/>
                <a:t>選手名</a:t>
              </a:r>
              <a:r>
                <a:rPr kumimoji="1" lang="ja-JP" altLang="en-US" sz="1200" dirty="0"/>
                <a:t>の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カテゴリー</a:t>
              </a:r>
            </a:p>
          </p:txBody>
        </p:sp>
      </p:grpSp>
      <p:pic>
        <p:nvPicPr>
          <p:cNvPr id="13" name="図 12">
            <a:extLst>
              <a:ext uri="{FF2B5EF4-FFF2-40B4-BE49-F238E27FC236}">
                <a16:creationId xmlns:a16="http://schemas.microsoft.com/office/drawing/2014/main" id="{C8BAA157-EEFC-4B08-A273-40813AA711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65" b="1793"/>
          <a:stretch/>
        </p:blipFill>
        <p:spPr>
          <a:xfrm>
            <a:off x="3635896" y="3308243"/>
            <a:ext cx="5313241" cy="347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94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6C5F789-0F02-4FC0-8D43-DAE1BF8DBE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09313-AAEA-4ACD-B8AE-D2FE66757740}" type="slidenum">
              <a:rPr lang="en-US" altLang="ja-JP" smtClean="0"/>
              <a:pPr>
                <a:defRPr/>
              </a:pPr>
              <a:t>17</a:t>
            </a:fld>
            <a:endParaRPr lang="en-US" altLang="ja-JP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E9F676B-8247-4AC6-9AA9-4CA62F9B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画面設計</a:t>
            </a:r>
            <a:endParaRPr kumimoji="1"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5B9DA822-F48D-4A32-AB46-5194460BB629}"/>
              </a:ext>
            </a:extLst>
          </p:cNvPr>
          <p:cNvGrpSpPr/>
          <p:nvPr/>
        </p:nvGrpSpPr>
        <p:grpSpPr>
          <a:xfrm>
            <a:off x="251520" y="1672622"/>
            <a:ext cx="3753422" cy="4896544"/>
            <a:chOff x="386530" y="1556792"/>
            <a:chExt cx="2817318" cy="3168352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ADBF337C-FA36-40FF-9814-4B4343C8A849}"/>
                </a:ext>
              </a:extLst>
            </p:cNvPr>
            <p:cNvSpPr/>
            <p:nvPr/>
          </p:nvSpPr>
          <p:spPr>
            <a:xfrm>
              <a:off x="386530" y="1556792"/>
              <a:ext cx="2817318" cy="3168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EA76D4A8-B411-4097-8E03-5000285B88E0}"/>
                </a:ext>
              </a:extLst>
            </p:cNvPr>
            <p:cNvSpPr txBox="1"/>
            <p:nvPr/>
          </p:nvSpPr>
          <p:spPr>
            <a:xfrm>
              <a:off x="611560" y="1700808"/>
              <a:ext cx="230425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/>
                <a:t>ヘッダー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F25DE6A-6924-4EC6-ADD0-0157EEE311FE}"/>
                </a:ext>
              </a:extLst>
            </p:cNvPr>
            <p:cNvSpPr txBox="1"/>
            <p:nvPr/>
          </p:nvSpPr>
          <p:spPr>
            <a:xfrm>
              <a:off x="628287" y="2247718"/>
              <a:ext cx="1253135" cy="2330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sz="1200" dirty="0"/>
            </a:p>
            <a:p>
              <a:pPr algn="ctr"/>
              <a:endParaRPr lang="en-US" altLang="ja-JP" sz="1200" dirty="0"/>
            </a:p>
            <a:p>
              <a:pPr algn="ctr"/>
              <a:endParaRPr kumimoji="1" lang="en-US" altLang="ja-JP" sz="1200" dirty="0"/>
            </a:p>
            <a:p>
              <a:pPr algn="ctr"/>
              <a:endParaRPr lang="en-US" altLang="ja-JP" sz="1200" dirty="0"/>
            </a:p>
            <a:p>
              <a:pPr algn="ctr"/>
              <a:endParaRPr kumimoji="1" lang="en-US" altLang="ja-JP" sz="1200" dirty="0"/>
            </a:p>
            <a:p>
              <a:pPr algn="ctr"/>
              <a:endParaRPr kumimoji="1" lang="en-US" altLang="ja-JP" sz="1200" dirty="0"/>
            </a:p>
            <a:p>
              <a:pPr algn="ctr"/>
              <a:endParaRPr lang="en-US" altLang="ja-JP" sz="1200" dirty="0"/>
            </a:p>
            <a:p>
              <a:pPr algn="ctr"/>
              <a:r>
                <a:rPr kumimoji="1" lang="ja-JP" altLang="en-US" sz="1200" dirty="0"/>
                <a:t>商品画像</a:t>
              </a:r>
              <a:endParaRPr kumimoji="1" lang="en-US" altLang="ja-JP" sz="1200" dirty="0"/>
            </a:p>
            <a:p>
              <a:pPr algn="ctr"/>
              <a:endParaRPr lang="en-US" altLang="ja-JP" sz="1200" dirty="0"/>
            </a:p>
            <a:p>
              <a:pPr algn="ctr"/>
              <a:endParaRPr kumimoji="1" lang="en-US" altLang="ja-JP" sz="1200" dirty="0"/>
            </a:p>
            <a:p>
              <a:pPr algn="ctr"/>
              <a:endParaRPr lang="en-US" altLang="ja-JP" sz="1200" dirty="0"/>
            </a:p>
            <a:p>
              <a:pPr algn="ctr"/>
              <a:endParaRPr kumimoji="1" lang="en-US" altLang="ja-JP" sz="1200" dirty="0"/>
            </a:p>
            <a:p>
              <a:pPr algn="ctr"/>
              <a:endParaRPr kumimoji="1" lang="en-US" altLang="ja-JP" sz="1200" dirty="0"/>
            </a:p>
            <a:p>
              <a:pPr algn="ctr"/>
              <a:endParaRPr lang="en-US" altLang="ja-JP" sz="1200" dirty="0"/>
            </a:p>
            <a:p>
              <a:pPr algn="ctr"/>
              <a:endParaRPr kumimoji="1" lang="en-US" altLang="ja-JP" sz="1200" dirty="0"/>
            </a:p>
            <a:p>
              <a:pPr algn="ctr"/>
              <a:endParaRPr lang="en-US" altLang="ja-JP" sz="1200" dirty="0"/>
            </a:p>
            <a:p>
              <a:pPr algn="ctr"/>
              <a:endParaRPr kumimoji="1" lang="en-US" altLang="ja-JP" sz="1200" dirty="0"/>
            </a:p>
            <a:p>
              <a:pPr algn="ctr"/>
              <a:endParaRPr lang="en-US" altLang="ja-JP" sz="1200" dirty="0"/>
            </a:p>
            <a:p>
              <a:pPr algn="ctr"/>
              <a:endParaRPr kumimoji="1" lang="en-US" altLang="ja-JP" sz="1200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4F26C3A5-FD93-47FF-9697-EBB90673CBAB}"/>
                </a:ext>
              </a:extLst>
            </p:cNvPr>
            <p:cNvSpPr txBox="1"/>
            <p:nvPr/>
          </p:nvSpPr>
          <p:spPr>
            <a:xfrm>
              <a:off x="2016512" y="2255128"/>
              <a:ext cx="1008112" cy="657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ja-JP" sz="1200" dirty="0"/>
            </a:p>
            <a:p>
              <a:pPr algn="ctr"/>
              <a:endParaRPr lang="en-US" altLang="ja-JP" sz="1200" dirty="0"/>
            </a:p>
            <a:p>
              <a:pPr algn="ctr"/>
              <a:r>
                <a:rPr lang="ja-JP" altLang="en-US" sz="1200" dirty="0"/>
                <a:t>詳細情報</a:t>
              </a:r>
              <a:endParaRPr kumimoji="1" lang="en-US" altLang="ja-JP" sz="1200" dirty="0"/>
            </a:p>
            <a:p>
              <a:pPr algn="ctr"/>
              <a:endParaRPr lang="en-US" altLang="ja-JP" sz="1200" dirty="0"/>
            </a:p>
            <a:p>
              <a:pPr algn="ctr"/>
              <a:endParaRPr kumimoji="1" lang="ja-JP" altLang="en-US" sz="1200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159F3DDA-EE7A-45E3-B2D7-BC6CB6BDC034}"/>
                </a:ext>
              </a:extLst>
            </p:cNvPr>
            <p:cNvSpPr txBox="1"/>
            <p:nvPr/>
          </p:nvSpPr>
          <p:spPr>
            <a:xfrm>
              <a:off x="2035609" y="3027330"/>
              <a:ext cx="1008112" cy="4182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sz="1200" dirty="0"/>
            </a:p>
            <a:p>
              <a:pPr algn="ctr"/>
              <a:r>
                <a:rPr lang="ja-JP" altLang="en-US" sz="1200" dirty="0"/>
                <a:t>顧客情報</a:t>
              </a:r>
              <a:endParaRPr lang="en-US" altLang="ja-JP" sz="1200" dirty="0"/>
            </a:p>
            <a:p>
              <a:pPr algn="ctr"/>
              <a:endParaRPr kumimoji="1" lang="en-US" altLang="ja-JP" sz="1200" dirty="0"/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6229138-8332-4C95-92D8-41AE11DC1775}"/>
              </a:ext>
            </a:extLst>
          </p:cNvPr>
          <p:cNvSpPr txBox="1"/>
          <p:nvPr/>
        </p:nvSpPr>
        <p:spPr>
          <a:xfrm rot="16200000">
            <a:off x="1750014" y="381578"/>
            <a:ext cx="430887" cy="19877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1600" dirty="0"/>
              <a:t>購入画面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CBB7F964-C3D8-466D-8709-EFD1E9564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077" y="3642735"/>
            <a:ext cx="5551351" cy="292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54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336D942-1E2A-4AC8-BA71-F8E6F0A0DA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09313-AAEA-4ACD-B8AE-D2FE66757740}" type="slidenum">
              <a:rPr lang="en-US" altLang="ja-JP" smtClean="0"/>
              <a:pPr>
                <a:defRPr/>
              </a:pPr>
              <a:t>18</a:t>
            </a:fld>
            <a:endParaRPr lang="en-US" altLang="ja-JP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10C49012-4D0E-4655-9513-5290903B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画面設計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63644AF-8AC0-4A15-B3CD-59D7EA357FB4}"/>
              </a:ext>
            </a:extLst>
          </p:cNvPr>
          <p:cNvSpPr txBox="1"/>
          <p:nvPr/>
        </p:nvSpPr>
        <p:spPr>
          <a:xfrm>
            <a:off x="3114705" y="1188951"/>
            <a:ext cx="2664296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購入完了画面</a:t>
            </a:r>
            <a:endParaRPr kumimoji="1" lang="ja-JP" altLang="en-US" sz="1600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61750A69-9C42-48F3-9B4D-1FF90C09BEB4}"/>
              </a:ext>
            </a:extLst>
          </p:cNvPr>
          <p:cNvGrpSpPr/>
          <p:nvPr/>
        </p:nvGrpSpPr>
        <p:grpSpPr>
          <a:xfrm>
            <a:off x="2123728" y="1628800"/>
            <a:ext cx="4752528" cy="5040560"/>
            <a:chOff x="2771800" y="1340768"/>
            <a:chExt cx="4752528" cy="5040560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E5F3F2C1-FBA7-491F-92DE-BB045A0F18E0}"/>
                </a:ext>
              </a:extLst>
            </p:cNvPr>
            <p:cNvGrpSpPr/>
            <p:nvPr/>
          </p:nvGrpSpPr>
          <p:grpSpPr>
            <a:xfrm>
              <a:off x="2771800" y="1340768"/>
              <a:ext cx="4752528" cy="5040560"/>
              <a:chOff x="386530" y="1556792"/>
              <a:chExt cx="2817318" cy="3168352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716DF249-5480-44E1-82BD-567B8B3E211B}"/>
                  </a:ext>
                </a:extLst>
              </p:cNvPr>
              <p:cNvSpPr/>
              <p:nvPr/>
            </p:nvSpPr>
            <p:spPr>
              <a:xfrm>
                <a:off x="386530" y="1556792"/>
                <a:ext cx="2817318" cy="31683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993B4DA-C72E-4363-9DB4-A132A526C0BC}"/>
                  </a:ext>
                </a:extLst>
              </p:cNvPr>
              <p:cNvSpPr txBox="1"/>
              <p:nvPr/>
            </p:nvSpPr>
            <p:spPr>
              <a:xfrm>
                <a:off x="611560" y="1700808"/>
                <a:ext cx="2304256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600" dirty="0"/>
                  <a:t>ヘッダー</a:t>
                </a:r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45B323B-7FD4-418E-9DF5-A228A388E4B5}"/>
                  </a:ext>
                </a:extLst>
              </p:cNvPr>
              <p:cNvSpPr txBox="1"/>
              <p:nvPr/>
            </p:nvSpPr>
            <p:spPr>
              <a:xfrm>
                <a:off x="514590" y="2273110"/>
                <a:ext cx="1280599" cy="15670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kumimoji="1" lang="en-US" altLang="ja-JP" sz="1200" dirty="0"/>
              </a:p>
              <a:p>
                <a:pPr algn="ctr"/>
                <a:endParaRPr lang="en-US" altLang="ja-JP" sz="1200" dirty="0"/>
              </a:p>
              <a:p>
                <a:pPr algn="ctr"/>
                <a:endParaRPr kumimoji="1" lang="en-US" altLang="ja-JP" sz="1200" dirty="0"/>
              </a:p>
              <a:p>
                <a:pPr algn="ctr"/>
                <a:endParaRPr lang="en-US" altLang="ja-JP" sz="1200" dirty="0"/>
              </a:p>
              <a:p>
                <a:pPr algn="ctr"/>
                <a:endParaRPr kumimoji="1" lang="en-US" altLang="ja-JP" sz="1200" dirty="0"/>
              </a:p>
              <a:p>
                <a:pPr algn="ctr"/>
                <a:endParaRPr lang="en-US" altLang="ja-JP" sz="1200" dirty="0"/>
              </a:p>
              <a:p>
                <a:pPr algn="ctr"/>
                <a:r>
                  <a:rPr kumimoji="1" lang="ja-JP" altLang="en-US" sz="1200" dirty="0"/>
                  <a:t>商品画像</a:t>
                </a:r>
                <a:endParaRPr kumimoji="1" lang="en-US" altLang="ja-JP" sz="1200" dirty="0"/>
              </a:p>
              <a:p>
                <a:pPr algn="ctr"/>
                <a:endParaRPr lang="en-US" altLang="ja-JP" sz="1200" dirty="0"/>
              </a:p>
              <a:p>
                <a:pPr algn="ctr"/>
                <a:endParaRPr kumimoji="1" lang="en-US" altLang="ja-JP" sz="1200" dirty="0"/>
              </a:p>
              <a:p>
                <a:pPr algn="ctr"/>
                <a:endParaRPr lang="en-US" altLang="ja-JP" sz="1200" dirty="0"/>
              </a:p>
              <a:p>
                <a:pPr algn="ctr"/>
                <a:endParaRPr kumimoji="1" lang="en-US" altLang="ja-JP" sz="1200" dirty="0"/>
              </a:p>
              <a:p>
                <a:pPr algn="ctr"/>
                <a:endParaRPr lang="en-US" altLang="ja-JP" sz="1200" dirty="0"/>
              </a:p>
              <a:p>
                <a:pPr algn="ctr"/>
                <a:endParaRPr kumimoji="1" lang="en-US" altLang="ja-JP" sz="1200" dirty="0"/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1102E08-577D-4AAD-B982-AEA7C3404464}"/>
                  </a:ext>
                </a:extLst>
              </p:cNvPr>
              <p:cNvSpPr txBox="1"/>
              <p:nvPr/>
            </p:nvSpPr>
            <p:spPr>
              <a:xfrm>
                <a:off x="1923937" y="2824133"/>
                <a:ext cx="1134809" cy="7544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kumimoji="1" lang="en-US" altLang="ja-JP" sz="1200" dirty="0"/>
              </a:p>
              <a:p>
                <a:pPr algn="ctr"/>
                <a:endParaRPr lang="en-US" altLang="ja-JP" sz="1200" dirty="0"/>
              </a:p>
              <a:p>
                <a:pPr algn="ctr"/>
                <a:r>
                  <a:rPr kumimoji="1" lang="ja-JP" altLang="en-US" sz="1200" dirty="0"/>
                  <a:t>商品情報</a:t>
                </a:r>
                <a:endParaRPr kumimoji="1" lang="en-US" altLang="ja-JP" sz="1200" dirty="0"/>
              </a:p>
              <a:p>
                <a:pPr algn="ctr"/>
                <a:r>
                  <a:rPr lang="ja-JP" altLang="en-US" sz="1200" dirty="0"/>
                  <a:t>顧客情報</a:t>
                </a:r>
                <a:endParaRPr lang="en-US" altLang="ja-JP" sz="1200" dirty="0"/>
              </a:p>
              <a:p>
                <a:pPr algn="ctr"/>
                <a:endParaRPr lang="en-US" altLang="ja-JP" sz="1200" dirty="0"/>
              </a:p>
              <a:p>
                <a:pPr algn="ctr"/>
                <a:endParaRPr kumimoji="1" lang="en-US" altLang="ja-JP" sz="1200" dirty="0"/>
              </a:p>
            </p:txBody>
          </p:sp>
        </p:grp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4AA775C4-BF3B-4919-BA86-2706F7A23FD3}"/>
                </a:ext>
              </a:extLst>
            </p:cNvPr>
            <p:cNvSpPr txBox="1"/>
            <p:nvPr/>
          </p:nvSpPr>
          <p:spPr>
            <a:xfrm>
              <a:off x="5321989" y="2625718"/>
              <a:ext cx="191430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>
                  <a:solidFill>
                    <a:srgbClr val="FF0000"/>
                  </a:solidFill>
                </a:rPr>
                <a:t>ご購入</a:t>
              </a:r>
              <a:endParaRPr lang="en-US" altLang="ja-JP" sz="1200" dirty="0">
                <a:solidFill>
                  <a:srgbClr val="FF0000"/>
                </a:solidFill>
              </a:endParaRPr>
            </a:p>
            <a:p>
              <a:pPr algn="ctr"/>
              <a:r>
                <a:rPr lang="ja-JP" altLang="en-US" sz="1200" dirty="0">
                  <a:solidFill>
                    <a:srgbClr val="FF0000"/>
                  </a:solidFill>
                </a:rPr>
                <a:t>ありがとうございました。</a:t>
              </a:r>
              <a:endParaRPr kumimoji="1" lang="en-US" altLang="ja-JP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0CFCAE-D74C-44E3-B737-7063590AE77E}"/>
              </a:ext>
            </a:extLst>
          </p:cNvPr>
          <p:cNvSpPr txBox="1"/>
          <p:nvPr/>
        </p:nvSpPr>
        <p:spPr>
          <a:xfrm>
            <a:off x="4817152" y="5013176"/>
            <a:ext cx="184308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トップページに</a:t>
            </a:r>
            <a:r>
              <a:rPr kumimoji="1" lang="ja-JP" altLang="en-US" sz="1200" dirty="0"/>
              <a:t>戻る</a:t>
            </a:r>
            <a:endParaRPr kumimoji="1" lang="en-US" altLang="ja-JP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5FCDB38-F966-4228-9F99-A03E2CF6F9E4}"/>
              </a:ext>
            </a:extLst>
          </p:cNvPr>
          <p:cNvSpPr txBox="1"/>
          <p:nvPr/>
        </p:nvSpPr>
        <p:spPr>
          <a:xfrm>
            <a:off x="2442250" y="5550137"/>
            <a:ext cx="42175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en-US" altLang="ja-JP" sz="1200" dirty="0"/>
          </a:p>
          <a:p>
            <a:pPr algn="ctr"/>
            <a:r>
              <a:rPr kumimoji="1" lang="ja-JP" altLang="en-US" sz="1200" dirty="0"/>
              <a:t>関連商品情報</a:t>
            </a:r>
            <a:endParaRPr kumimoji="1" lang="en-US" altLang="ja-JP" sz="1200" dirty="0"/>
          </a:p>
          <a:p>
            <a:pPr algn="ctr"/>
            <a:endParaRPr kumimoji="1"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3860160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FF2693D-C4B9-445E-A45E-31C46D6543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09313-AAEA-4ACD-B8AE-D2FE66757740}" type="slidenum">
              <a:rPr lang="en-US" altLang="ja-JP" smtClean="0"/>
              <a:pPr>
                <a:defRPr/>
              </a:pPr>
              <a:t>19</a:t>
            </a:fld>
            <a:endParaRPr lang="en-US" altLang="ja-JP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D77A21C6-6C4A-41DA-A5C4-5B2FA208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画面設計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82985EC-9CCE-451B-A679-BEF738212C2E}"/>
              </a:ext>
            </a:extLst>
          </p:cNvPr>
          <p:cNvGrpSpPr/>
          <p:nvPr/>
        </p:nvGrpSpPr>
        <p:grpSpPr>
          <a:xfrm>
            <a:off x="323528" y="1196752"/>
            <a:ext cx="3753422" cy="5388201"/>
            <a:chOff x="4699579" y="1281159"/>
            <a:chExt cx="3753422" cy="5388201"/>
          </a:xfrm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0BDD1DFD-F928-4F09-85A5-D8869535FFC0}"/>
                </a:ext>
              </a:extLst>
            </p:cNvPr>
            <p:cNvGrpSpPr/>
            <p:nvPr/>
          </p:nvGrpSpPr>
          <p:grpSpPr>
            <a:xfrm>
              <a:off x="4699579" y="1772816"/>
              <a:ext cx="3753422" cy="4896544"/>
              <a:chOff x="386530" y="1556792"/>
              <a:chExt cx="2817318" cy="3168352"/>
            </a:xfrm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6EB29640-70E0-4945-9E7F-8939CCF5A511}"/>
                  </a:ext>
                </a:extLst>
              </p:cNvPr>
              <p:cNvSpPr/>
              <p:nvPr/>
            </p:nvSpPr>
            <p:spPr>
              <a:xfrm>
                <a:off x="386530" y="1556792"/>
                <a:ext cx="2817318" cy="31683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9CA3D597-6B46-4887-AC92-9341FEA9FD11}"/>
                  </a:ext>
                </a:extLst>
              </p:cNvPr>
              <p:cNvSpPr txBox="1"/>
              <p:nvPr/>
            </p:nvSpPr>
            <p:spPr>
              <a:xfrm>
                <a:off x="611560" y="1700808"/>
                <a:ext cx="2304256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600" dirty="0"/>
                  <a:t>ヘッダー</a:t>
                </a:r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6132244-C748-45FE-8BC7-A2D4149CB535}"/>
                  </a:ext>
                </a:extLst>
              </p:cNvPr>
              <p:cNvSpPr txBox="1"/>
              <p:nvPr/>
            </p:nvSpPr>
            <p:spPr>
              <a:xfrm>
                <a:off x="628287" y="2247718"/>
                <a:ext cx="1135033" cy="233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ja-JP" sz="1200" dirty="0"/>
              </a:p>
              <a:p>
                <a:pPr algn="ctr"/>
                <a:endParaRPr lang="en-US" altLang="ja-JP" sz="1200" dirty="0"/>
              </a:p>
              <a:p>
                <a:pPr algn="ctr"/>
                <a:endParaRPr lang="en-US" altLang="ja-JP" sz="1200" dirty="0"/>
              </a:p>
              <a:p>
                <a:pPr algn="ctr"/>
                <a:endParaRPr lang="en-US" altLang="ja-JP" sz="1200" dirty="0"/>
              </a:p>
              <a:p>
                <a:pPr algn="ctr"/>
                <a:endParaRPr lang="en-US" altLang="ja-JP" sz="1200" dirty="0"/>
              </a:p>
              <a:p>
                <a:pPr algn="ctr"/>
                <a:endParaRPr lang="en-US" altLang="ja-JP" sz="1200" dirty="0"/>
              </a:p>
              <a:p>
                <a:pPr algn="ctr"/>
                <a:endParaRPr lang="en-US" altLang="ja-JP" sz="1200" dirty="0"/>
              </a:p>
              <a:p>
                <a:pPr algn="ctr"/>
                <a:r>
                  <a:rPr lang="ja-JP" altLang="en-US" sz="1200" dirty="0"/>
                  <a:t>商品画像</a:t>
                </a:r>
                <a:endParaRPr lang="en-US" altLang="ja-JP" sz="1200" dirty="0"/>
              </a:p>
              <a:p>
                <a:pPr algn="ctr"/>
                <a:endParaRPr lang="en-US" altLang="ja-JP" sz="1200" dirty="0"/>
              </a:p>
              <a:p>
                <a:pPr algn="ctr"/>
                <a:endParaRPr lang="en-US" altLang="ja-JP" sz="1200" dirty="0"/>
              </a:p>
              <a:p>
                <a:pPr algn="ctr"/>
                <a:endParaRPr lang="en-US" altLang="ja-JP" sz="1200" dirty="0"/>
              </a:p>
              <a:p>
                <a:pPr algn="ctr"/>
                <a:endParaRPr lang="en-US" altLang="ja-JP" sz="1200" dirty="0"/>
              </a:p>
              <a:p>
                <a:pPr algn="ctr"/>
                <a:endParaRPr lang="en-US" altLang="ja-JP" sz="1200" dirty="0"/>
              </a:p>
              <a:p>
                <a:pPr algn="ctr"/>
                <a:endParaRPr lang="en-US" altLang="ja-JP" sz="1200" dirty="0"/>
              </a:p>
              <a:p>
                <a:pPr algn="ctr"/>
                <a:endParaRPr lang="en-US" altLang="ja-JP" sz="1200" dirty="0"/>
              </a:p>
              <a:p>
                <a:pPr algn="ctr"/>
                <a:endParaRPr lang="en-US" altLang="ja-JP" sz="1200" dirty="0"/>
              </a:p>
              <a:p>
                <a:pPr algn="ctr"/>
                <a:endParaRPr lang="en-US" altLang="ja-JP" sz="1200" dirty="0"/>
              </a:p>
              <a:p>
                <a:pPr algn="ctr"/>
                <a:endParaRPr lang="en-US" altLang="ja-JP" sz="1200" dirty="0"/>
              </a:p>
              <a:p>
                <a:pPr algn="ctr"/>
                <a:endParaRPr kumimoji="1" lang="en-US" altLang="ja-JP" sz="1200" dirty="0"/>
              </a:p>
            </p:txBody>
          </p:sp>
        </p:grp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7723F3B6-A077-47DC-AA39-3BF45B8FF356}"/>
                </a:ext>
              </a:extLst>
            </p:cNvPr>
            <p:cNvSpPr txBox="1"/>
            <p:nvPr/>
          </p:nvSpPr>
          <p:spPr>
            <a:xfrm>
              <a:off x="5148064" y="1281159"/>
              <a:ext cx="266429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600" dirty="0"/>
                <a:t>口コミ入力画面</a:t>
              </a:r>
              <a:endParaRPr kumimoji="1" lang="ja-JP" altLang="en-US" sz="1600" dirty="0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648D3085-0606-413D-B7FB-420809F508B6}"/>
                </a:ext>
              </a:extLst>
            </p:cNvPr>
            <p:cNvSpPr txBox="1"/>
            <p:nvPr/>
          </p:nvSpPr>
          <p:spPr>
            <a:xfrm>
              <a:off x="6769623" y="2840611"/>
              <a:ext cx="1343075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sz="1200" dirty="0"/>
            </a:p>
            <a:p>
              <a:pPr algn="ctr"/>
              <a:endParaRPr lang="en-US" altLang="ja-JP" sz="1200" dirty="0"/>
            </a:p>
            <a:p>
              <a:pPr algn="ctr"/>
              <a:r>
                <a:rPr lang="ja-JP" altLang="en-US" sz="1200" dirty="0"/>
                <a:t>口コミ一覧</a:t>
              </a:r>
              <a:endParaRPr kumimoji="1" lang="en-US" altLang="ja-JP" sz="1200" dirty="0"/>
            </a:p>
            <a:p>
              <a:pPr algn="ctr"/>
              <a:endParaRPr lang="en-US" altLang="ja-JP" sz="1200" dirty="0"/>
            </a:p>
            <a:p>
              <a:pPr algn="ctr"/>
              <a:endParaRPr kumimoji="1" lang="en-US" altLang="ja-JP" sz="1200" dirty="0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7ED633AB-5C41-42B4-A052-81847F590962}"/>
                </a:ext>
              </a:extLst>
            </p:cNvPr>
            <p:cNvSpPr txBox="1"/>
            <p:nvPr/>
          </p:nvSpPr>
          <p:spPr>
            <a:xfrm>
              <a:off x="6769622" y="4133272"/>
              <a:ext cx="1343075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sz="1200" dirty="0"/>
            </a:p>
            <a:p>
              <a:pPr algn="ctr"/>
              <a:endParaRPr lang="en-US" altLang="ja-JP" sz="1200" dirty="0"/>
            </a:p>
            <a:p>
              <a:pPr algn="ctr"/>
              <a:r>
                <a:rPr kumimoji="1" lang="ja-JP" altLang="en-US" sz="1200" dirty="0"/>
                <a:t>口コミ入力</a:t>
              </a:r>
              <a:endParaRPr kumimoji="1" lang="en-US" altLang="ja-JP" sz="1200" dirty="0"/>
            </a:p>
            <a:p>
              <a:pPr algn="ctr"/>
              <a:endParaRPr lang="en-US" altLang="ja-JP" sz="1200" dirty="0"/>
            </a:p>
            <a:p>
              <a:pPr algn="ctr"/>
              <a:endParaRPr kumimoji="1" lang="en-US" altLang="ja-JP" sz="1200" dirty="0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93765E47-CCBC-48AF-AA85-3D8E0D38CD0C}"/>
              </a:ext>
            </a:extLst>
          </p:cNvPr>
          <p:cNvGrpSpPr/>
          <p:nvPr/>
        </p:nvGrpSpPr>
        <p:grpSpPr>
          <a:xfrm>
            <a:off x="4734958" y="1167016"/>
            <a:ext cx="3753422" cy="5388201"/>
            <a:chOff x="4699579" y="1281159"/>
            <a:chExt cx="3753422" cy="5388201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8A14B1F6-EEDC-4448-8449-C2C55D436F73}"/>
                </a:ext>
              </a:extLst>
            </p:cNvPr>
            <p:cNvGrpSpPr/>
            <p:nvPr/>
          </p:nvGrpSpPr>
          <p:grpSpPr>
            <a:xfrm>
              <a:off x="4699579" y="1772816"/>
              <a:ext cx="3753422" cy="4896544"/>
              <a:chOff x="386530" y="1556792"/>
              <a:chExt cx="2817318" cy="3168352"/>
            </a:xfrm>
          </p:grpSpPr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EEA0805F-4FE3-4FAE-A948-0C485C274E0F}"/>
                  </a:ext>
                </a:extLst>
              </p:cNvPr>
              <p:cNvSpPr/>
              <p:nvPr/>
            </p:nvSpPr>
            <p:spPr>
              <a:xfrm>
                <a:off x="386530" y="1556792"/>
                <a:ext cx="2817318" cy="31683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D125682-6F67-4237-98CC-414166FE6E97}"/>
                  </a:ext>
                </a:extLst>
              </p:cNvPr>
              <p:cNvSpPr txBox="1"/>
              <p:nvPr/>
            </p:nvSpPr>
            <p:spPr>
              <a:xfrm>
                <a:off x="611560" y="1700808"/>
                <a:ext cx="2304256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600" dirty="0"/>
                  <a:t>ヘッダー</a:t>
                </a:r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0F14F599-F7A6-4D87-82A7-F803B42C126E}"/>
                  </a:ext>
                </a:extLst>
              </p:cNvPr>
              <p:cNvSpPr txBox="1"/>
              <p:nvPr/>
            </p:nvSpPr>
            <p:spPr>
              <a:xfrm>
                <a:off x="628287" y="2247718"/>
                <a:ext cx="1135033" cy="233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ja-JP" sz="1200" dirty="0"/>
              </a:p>
              <a:p>
                <a:pPr algn="ctr"/>
                <a:endParaRPr lang="en-US" altLang="ja-JP" sz="1200" dirty="0"/>
              </a:p>
              <a:p>
                <a:pPr algn="ctr"/>
                <a:endParaRPr lang="en-US" altLang="ja-JP" sz="1200" dirty="0"/>
              </a:p>
              <a:p>
                <a:pPr algn="ctr"/>
                <a:endParaRPr lang="en-US" altLang="ja-JP" sz="1200" dirty="0"/>
              </a:p>
              <a:p>
                <a:pPr algn="ctr"/>
                <a:endParaRPr lang="en-US" altLang="ja-JP" sz="1200" dirty="0"/>
              </a:p>
              <a:p>
                <a:pPr algn="ctr"/>
                <a:endParaRPr lang="en-US" altLang="ja-JP" sz="1200" dirty="0"/>
              </a:p>
              <a:p>
                <a:pPr algn="ctr"/>
                <a:endParaRPr lang="en-US" altLang="ja-JP" sz="1200" dirty="0"/>
              </a:p>
              <a:p>
                <a:pPr algn="ctr"/>
                <a:r>
                  <a:rPr lang="ja-JP" altLang="en-US" sz="1200" dirty="0"/>
                  <a:t>商品画像</a:t>
                </a:r>
                <a:endParaRPr lang="en-US" altLang="ja-JP" sz="1200" dirty="0"/>
              </a:p>
              <a:p>
                <a:pPr algn="ctr"/>
                <a:endParaRPr lang="en-US" altLang="ja-JP" sz="1200" dirty="0"/>
              </a:p>
              <a:p>
                <a:pPr algn="ctr"/>
                <a:endParaRPr lang="en-US" altLang="ja-JP" sz="1200" dirty="0"/>
              </a:p>
              <a:p>
                <a:pPr algn="ctr"/>
                <a:endParaRPr lang="en-US" altLang="ja-JP" sz="1200" dirty="0"/>
              </a:p>
              <a:p>
                <a:pPr algn="ctr"/>
                <a:endParaRPr lang="en-US" altLang="ja-JP" sz="1200" dirty="0"/>
              </a:p>
              <a:p>
                <a:pPr algn="ctr"/>
                <a:endParaRPr lang="en-US" altLang="ja-JP" sz="1200" dirty="0"/>
              </a:p>
              <a:p>
                <a:pPr algn="ctr"/>
                <a:endParaRPr lang="en-US" altLang="ja-JP" sz="1200" dirty="0"/>
              </a:p>
              <a:p>
                <a:pPr algn="ctr"/>
                <a:endParaRPr lang="en-US" altLang="ja-JP" sz="1200" dirty="0"/>
              </a:p>
              <a:p>
                <a:pPr algn="ctr"/>
                <a:endParaRPr lang="en-US" altLang="ja-JP" sz="1200" dirty="0"/>
              </a:p>
              <a:p>
                <a:pPr algn="ctr"/>
                <a:endParaRPr lang="en-US" altLang="ja-JP" sz="1200" dirty="0"/>
              </a:p>
              <a:p>
                <a:pPr algn="ctr"/>
                <a:endParaRPr lang="en-US" altLang="ja-JP" sz="1200" dirty="0"/>
              </a:p>
              <a:p>
                <a:pPr algn="ctr"/>
                <a:endParaRPr kumimoji="1" lang="en-US" altLang="ja-JP" sz="1200" dirty="0"/>
              </a:p>
            </p:txBody>
          </p:sp>
        </p:grp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2872760C-2D56-4495-8899-9DD3095E5E5E}"/>
                </a:ext>
              </a:extLst>
            </p:cNvPr>
            <p:cNvSpPr txBox="1"/>
            <p:nvPr/>
          </p:nvSpPr>
          <p:spPr>
            <a:xfrm>
              <a:off x="5148064" y="1281159"/>
              <a:ext cx="266429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600" dirty="0"/>
                <a:t>口コミ完了画面</a:t>
              </a:r>
              <a:endParaRPr kumimoji="1" lang="ja-JP" altLang="en-US" sz="1600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39BC2678-C2CC-4211-A974-70D08EF6DB51}"/>
                </a:ext>
              </a:extLst>
            </p:cNvPr>
            <p:cNvSpPr txBox="1"/>
            <p:nvPr/>
          </p:nvSpPr>
          <p:spPr>
            <a:xfrm>
              <a:off x="6769623" y="2840612"/>
              <a:ext cx="156271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sz="1200" dirty="0"/>
            </a:p>
            <a:p>
              <a:pPr algn="ctr"/>
              <a:r>
                <a:rPr lang="ja-JP" altLang="en-US" sz="1200" dirty="0">
                  <a:solidFill>
                    <a:srgbClr val="FF0000"/>
                  </a:solidFill>
                </a:rPr>
                <a:t>レビューを受け付け</a:t>
              </a:r>
              <a:endParaRPr lang="en-US" altLang="ja-JP" sz="1200" dirty="0">
                <a:solidFill>
                  <a:srgbClr val="FF0000"/>
                </a:solidFill>
              </a:endParaRPr>
            </a:p>
            <a:p>
              <a:pPr algn="ctr"/>
              <a:r>
                <a:rPr lang="ja-JP" altLang="en-US" sz="1200" dirty="0">
                  <a:solidFill>
                    <a:srgbClr val="FF0000"/>
                  </a:solidFill>
                </a:rPr>
                <a:t>ました。</a:t>
              </a:r>
              <a:endParaRPr lang="en-US" altLang="ja-JP" sz="1200" dirty="0">
                <a:solidFill>
                  <a:srgbClr val="FF0000"/>
                </a:solidFill>
              </a:endParaRPr>
            </a:p>
            <a:p>
              <a:pPr algn="ctr"/>
              <a:endParaRPr kumimoji="1" lang="en-US" altLang="ja-JP" sz="1200" dirty="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C5CFCDCB-B5DE-430B-94AA-DA81EB977317}"/>
                </a:ext>
              </a:extLst>
            </p:cNvPr>
            <p:cNvSpPr txBox="1"/>
            <p:nvPr/>
          </p:nvSpPr>
          <p:spPr>
            <a:xfrm>
              <a:off x="6769623" y="3824712"/>
              <a:ext cx="1512168" cy="10145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sz="1200" dirty="0"/>
            </a:p>
            <a:p>
              <a:pPr algn="ctr"/>
              <a:endParaRPr lang="en-US" altLang="ja-JP" sz="1200" dirty="0"/>
            </a:p>
            <a:p>
              <a:pPr algn="ctr"/>
              <a:r>
                <a:rPr lang="ja-JP" altLang="en-US" sz="1200" dirty="0"/>
                <a:t>口コミ出力</a:t>
              </a:r>
              <a:endParaRPr kumimoji="1" lang="en-US" altLang="ja-JP" sz="1200" dirty="0"/>
            </a:p>
            <a:p>
              <a:pPr algn="ctr"/>
              <a:endParaRPr lang="en-US" altLang="ja-JP" sz="1200" dirty="0"/>
            </a:p>
            <a:p>
              <a:pPr algn="ctr"/>
              <a:endParaRPr kumimoji="1" lang="en-US" altLang="ja-JP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2107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19DE3F0-8719-4957-BC31-442A48E99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09313-AAEA-4ACD-B8AE-D2FE66757740}" type="slidenum">
              <a:rPr lang="en-US" altLang="ja-JP" smtClean="0"/>
              <a:pPr>
                <a:defRPr/>
              </a:pPr>
              <a:t>2</a:t>
            </a:fld>
            <a:endParaRPr lang="en-US" altLang="ja-JP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C9F4496-255D-4823-8241-70B2F412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設計内容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60F96D-AB99-484F-A4B6-C1C97E006E15}"/>
              </a:ext>
            </a:extLst>
          </p:cNvPr>
          <p:cNvSpPr txBox="1"/>
          <p:nvPr/>
        </p:nvSpPr>
        <p:spPr>
          <a:xfrm>
            <a:off x="539552" y="980728"/>
            <a:ext cx="72008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・ヘッダーの表示</a:t>
            </a:r>
            <a:endParaRPr kumimoji="1" lang="en-US" altLang="ja-JP" dirty="0"/>
          </a:p>
          <a:p>
            <a:r>
              <a:rPr lang="ja-JP" altLang="en-US" dirty="0"/>
              <a:t>　サイト名を覚えてもらえるようにどの画面でも表示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・関連商品表示</a:t>
            </a:r>
            <a:endParaRPr kumimoji="1" lang="en-US" altLang="ja-JP" dirty="0"/>
          </a:p>
          <a:p>
            <a:r>
              <a:rPr lang="ja-JP" altLang="en-US" dirty="0"/>
              <a:t>　購入後に、同じ選手の商品をリストアップ</a:t>
            </a:r>
            <a:endParaRPr lang="en-US" altLang="ja-JP" dirty="0"/>
          </a:p>
          <a:p>
            <a:r>
              <a:rPr lang="ja-JP" altLang="en-US" dirty="0"/>
              <a:t>→顧客の購買意欲を上げる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・商品名をクリックして購入画面へ</a:t>
            </a:r>
            <a:endParaRPr kumimoji="1" lang="en-US" altLang="ja-JP" dirty="0"/>
          </a:p>
          <a:p>
            <a:r>
              <a:rPr lang="ja-JP" altLang="en-US" dirty="0"/>
              <a:t>　詳細ボタンをクリックしなくても、商品名を押せばすぐに購入画面へ移動</a:t>
            </a:r>
            <a:endParaRPr lang="en-US" altLang="ja-JP" dirty="0"/>
          </a:p>
          <a:p>
            <a:r>
              <a:rPr lang="ja-JP" altLang="en-US" dirty="0"/>
              <a:t>→使い勝手の向上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・口コミ情報の表示・登録</a:t>
            </a:r>
            <a:endParaRPr kumimoji="1" lang="en-US" altLang="ja-JP" dirty="0"/>
          </a:p>
          <a:p>
            <a:r>
              <a:rPr lang="ja-JP" altLang="en-US" dirty="0"/>
              <a:t>　顧客の意見をまとめる</a:t>
            </a:r>
            <a:endParaRPr lang="en-US" altLang="ja-JP" dirty="0"/>
          </a:p>
          <a:p>
            <a:r>
              <a:rPr lang="ja-JP" altLang="en-US" dirty="0"/>
              <a:t>→商品の改善につながる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・カテゴリー分類</a:t>
            </a:r>
            <a:endParaRPr kumimoji="1" lang="en-US" altLang="ja-JP" dirty="0"/>
          </a:p>
          <a:p>
            <a:r>
              <a:rPr lang="ja-JP" altLang="en-US" dirty="0"/>
              <a:t>　選手名、メーカー名で商品を検索する</a:t>
            </a:r>
            <a:endParaRPr lang="en-US" altLang="ja-JP" dirty="0"/>
          </a:p>
          <a:p>
            <a:r>
              <a:rPr lang="ja-JP" altLang="en-US" dirty="0"/>
              <a:t>→顧客が欲しい商品を見つけやすい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0134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37F1DAD-556D-4510-BA38-C03C0E064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参考ページ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sz="2400" dirty="0"/>
              <a:t>「</a:t>
            </a:r>
            <a:r>
              <a:rPr lang="en-US" altLang="ja-JP" sz="2400" b="1" dirty="0"/>
              <a:t>NBA</a:t>
            </a:r>
            <a:r>
              <a:rPr lang="ja-JP" altLang="en-US" sz="2400" b="1" dirty="0"/>
              <a:t>グッズ バスケショップ通販専門店 ロッカーズ」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dirty="0"/>
              <a:t>（</a:t>
            </a:r>
            <a:r>
              <a:rPr lang="en-US" altLang="ja-JP" sz="2400" dirty="0">
                <a:hlinkClick r:id="rId2"/>
              </a:rPr>
              <a:t>https://jordan.co.jp/https://jordan.co.jp/</a:t>
            </a:r>
            <a:r>
              <a:rPr lang="ja-JP" altLang="en-US" dirty="0"/>
              <a:t>）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システムが動作する</a:t>
            </a:r>
            <a:r>
              <a:rPr kumimoji="1" lang="en-US" altLang="ja-JP" dirty="0" err="1"/>
              <a:t>url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(</a:t>
            </a:r>
            <a:r>
              <a:rPr lang="en-US" altLang="ja-JP" dirty="0">
                <a:hlinkClick r:id="rId3"/>
              </a:rPr>
              <a:t>http://localhost:8080/login.</a:t>
            </a:r>
            <a:r>
              <a:rPr lang="en-US" altLang="ja-JP">
                <a:hlinkClick r:id="rId3"/>
              </a:rPr>
              <a:t>jsp</a:t>
            </a:r>
            <a:r>
              <a:rPr lang="en-US" altLang="ja-JP"/>
              <a:t>)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56E0893-B1F7-4A5E-A4E0-474A978C61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09313-AAEA-4ACD-B8AE-D2FE66757740}" type="slidenum">
              <a:rPr lang="en-US" altLang="ja-JP" smtClean="0"/>
              <a:pPr>
                <a:defRPr/>
              </a:pPr>
              <a:t>20</a:t>
            </a:fld>
            <a:endParaRPr lang="en-US" altLang="ja-JP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381FF1B-8DEA-4C5A-A8D4-599E8BD13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終わり</a:t>
            </a:r>
          </a:p>
        </p:txBody>
      </p:sp>
    </p:spTree>
    <p:extLst>
      <p:ext uri="{BB962C8B-B14F-4D97-AF65-F5344CB8AC3E}">
        <p14:creationId xmlns:p14="http://schemas.microsoft.com/office/powerpoint/2010/main" val="3873431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F6EAA56-5420-4A14-B43D-F11FC365B2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09313-AAEA-4ACD-B8AE-D2FE66757740}" type="slidenum">
              <a:rPr lang="en-US" altLang="ja-JP" smtClean="0"/>
              <a:pPr>
                <a:defRPr/>
              </a:pPr>
              <a:t>3</a:t>
            </a:fld>
            <a:endParaRPr lang="en-US" altLang="ja-JP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71032EF-0C87-42C4-A5BB-6AC5A1A2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設計内容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7C97BF1-172E-42F5-98E2-532CABCFEE6E}"/>
              </a:ext>
            </a:extLst>
          </p:cNvPr>
          <p:cNvSpPr txBox="1"/>
          <p:nvPr/>
        </p:nvSpPr>
        <p:spPr>
          <a:xfrm>
            <a:off x="539552" y="1124744"/>
            <a:ext cx="698477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・ログイン認証機能、作成機能</a:t>
            </a:r>
            <a:endParaRPr kumimoji="1" lang="en-US" altLang="ja-JP" dirty="0"/>
          </a:p>
          <a:p>
            <a:r>
              <a:rPr lang="ja-JP" altLang="en-US" dirty="0"/>
              <a:t>　ユーザー名とパスワードが一致すればログインできる</a:t>
            </a:r>
            <a:endParaRPr lang="en-US" altLang="ja-JP" dirty="0"/>
          </a:p>
          <a:p>
            <a:r>
              <a:rPr kumimoji="1" lang="ja-JP" altLang="en-US" dirty="0"/>
              <a:t>→顧客情報を管理しやすくなる</a:t>
            </a:r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（未実装）</a:t>
            </a:r>
            <a:endParaRPr kumimoji="1" lang="en-US" altLang="ja-JP" dirty="0"/>
          </a:p>
          <a:p>
            <a:r>
              <a:rPr lang="ja-JP" altLang="en-US" dirty="0"/>
              <a:t>・カート機能</a:t>
            </a:r>
            <a:endParaRPr lang="en-US" altLang="ja-JP" dirty="0"/>
          </a:p>
          <a:p>
            <a:r>
              <a:rPr lang="ja-JP" altLang="en-US" dirty="0"/>
              <a:t>　複数の商品を同時に購入できる</a:t>
            </a:r>
            <a:endParaRPr lang="en-US" altLang="ja-JP" dirty="0"/>
          </a:p>
          <a:p>
            <a:r>
              <a:rPr lang="ja-JP" altLang="en-US" dirty="0"/>
              <a:t>→使い勝手の向上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・お気に入り機能</a:t>
            </a:r>
            <a:endParaRPr lang="en-US" altLang="ja-JP" dirty="0"/>
          </a:p>
          <a:p>
            <a:r>
              <a:rPr lang="ja-JP" altLang="en-US" dirty="0"/>
              <a:t>　気に入った商品を保留しておくことができる</a:t>
            </a:r>
            <a:endParaRPr lang="en-US" altLang="ja-JP" dirty="0"/>
          </a:p>
          <a:p>
            <a:r>
              <a:rPr lang="ja-JP" altLang="en-US" dirty="0"/>
              <a:t>→販売促進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・ポイント機能</a:t>
            </a:r>
            <a:endParaRPr lang="en-US" altLang="ja-JP" dirty="0"/>
          </a:p>
          <a:p>
            <a:r>
              <a:rPr lang="ja-JP" altLang="en-US" dirty="0"/>
              <a:t>　購入した金額によってポイントを付与</a:t>
            </a:r>
            <a:endParaRPr lang="en-US" altLang="ja-JP" dirty="0"/>
          </a:p>
          <a:p>
            <a:r>
              <a:rPr lang="ja-JP" altLang="en-US" dirty="0"/>
              <a:t>→リピート購入につながる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067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1331CD6-E2A3-4B7B-8759-1F6372EF07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09313-AAEA-4ACD-B8AE-D2FE66757740}" type="slidenum">
              <a:rPr lang="en-US" altLang="ja-JP" smtClean="0"/>
              <a:pPr>
                <a:defRPr/>
              </a:pPr>
              <a:t>4</a:t>
            </a:fld>
            <a:endParaRPr lang="en-US" altLang="ja-JP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D0C9051-3D56-496F-A8F2-43A63C3A6B80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ja-JP" altLang="en-US" dirty="0"/>
              <a:t>各モデリングの記述</a:t>
            </a:r>
            <a:endParaRPr kumimoji="1" lang="ja-JP" alt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04AA3A4F-093C-41ED-B153-DAACBFE6B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980530"/>
            <a:ext cx="7772400" cy="576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9pPr>
          </a:lstStyle>
          <a:p>
            <a:pPr eaLnBrk="1" hangingPunct="1"/>
            <a:r>
              <a:rPr lang="ja-JP" altLang="en-US" sz="3400" dirty="0">
                <a:latin typeface="HGP創英角ｺﾞｼｯｸUB" pitchFamily="50" charset="-128"/>
              </a:rPr>
              <a:t>機能の追加、改善の一覧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F8433E1-A43D-4F8E-B020-266F9AFC52AE}"/>
              </a:ext>
            </a:extLst>
          </p:cNvPr>
          <p:cNvSpPr/>
          <p:nvPr/>
        </p:nvSpPr>
        <p:spPr>
          <a:xfrm>
            <a:off x="3723851" y="324433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ja-JP" altLang="en-US" b="1" dirty="0">
                <a:solidFill>
                  <a:srgbClr val="FFFFFF"/>
                </a:solidFill>
                <a:latin typeface="Arial"/>
                <a:ea typeface="ＭＳ Ｐゴシック"/>
              </a:rPr>
              <a:t>機能追加・改善</a:t>
            </a: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7CC014A4-ACF2-4D7E-9452-233D22A5F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652328"/>
              </p:ext>
            </p:extLst>
          </p:nvPr>
        </p:nvGraphicFramePr>
        <p:xfrm>
          <a:off x="323528" y="1988840"/>
          <a:ext cx="8717695" cy="4198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7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8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8146"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機能追加・改善</a:t>
                      </a:r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講義提示</a:t>
                      </a:r>
                      <a:r>
                        <a:rPr kumimoji="1" lang="en-US" altLang="ja-JP" sz="1800" dirty="0"/>
                        <a:t>/</a:t>
                      </a:r>
                      <a:r>
                        <a:rPr kumimoji="1" lang="ja-JP" altLang="en-US" sz="1800" dirty="0"/>
                        <a:t>オリジナル</a:t>
                      </a:r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ねらいとの関係</a:t>
                      </a:r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完成</a:t>
                      </a:r>
                      <a:r>
                        <a:rPr kumimoji="1" lang="en-US" altLang="ja-JP" sz="1800" dirty="0"/>
                        <a:t>/</a:t>
                      </a:r>
                      <a:r>
                        <a:rPr kumimoji="1" lang="ja-JP" altLang="en-US" sz="1800" dirty="0"/>
                        <a:t>未完</a:t>
                      </a:r>
                    </a:p>
                  </a:txBody>
                  <a:tcPr marL="91436" marR="91436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605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１</a:t>
                      </a:r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/>
                        <a:t>カスタマイズ１：製品を絞り込む</a:t>
                      </a:r>
                      <a:endParaRPr kumimoji="1" lang="ja-JP" alt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講義提示</a:t>
                      </a:r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使い勝手の向上</a:t>
                      </a:r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完成</a:t>
                      </a:r>
                    </a:p>
                  </a:txBody>
                  <a:tcPr marL="91436" marR="91436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146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２</a:t>
                      </a:r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/>
                        <a:t>カスタマイズ２：口コミ情報を表示</a:t>
                      </a:r>
                      <a:endParaRPr kumimoji="1" lang="ja-JP" alt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講義提示</a:t>
                      </a:r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安心して購入で</a:t>
                      </a:r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完成</a:t>
                      </a:r>
                    </a:p>
                  </a:txBody>
                  <a:tcPr marL="91436" marR="91436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605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３</a:t>
                      </a:r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/>
                        <a:t>カスタマイズ３：在庫を減らす</a:t>
                      </a:r>
                      <a:endParaRPr kumimoji="1" lang="ja-JP" alt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講義提示</a:t>
                      </a:r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使い勝手の向上</a:t>
                      </a:r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完成</a:t>
                      </a:r>
                    </a:p>
                  </a:txBody>
                  <a:tcPr marL="91436" marR="91436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146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４</a:t>
                      </a:r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/>
                        <a:t>カスタマイズ４：複数条件で製品を絞り込む</a:t>
                      </a:r>
                      <a:endParaRPr kumimoji="1" lang="ja-JP" alt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講義提示</a:t>
                      </a:r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使い勝手の向上</a:t>
                      </a:r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完成</a:t>
                      </a:r>
                    </a:p>
                  </a:txBody>
                  <a:tcPr marL="91436" marR="91436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605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５</a:t>
                      </a:r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口コミを登録する</a:t>
                      </a:r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オリジナル</a:t>
                      </a:r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情報更新</a:t>
                      </a:r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完成</a:t>
                      </a:r>
                    </a:p>
                  </a:txBody>
                  <a:tcPr marL="91436" marR="91436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605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６</a:t>
                      </a:r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サイドメニューの表示</a:t>
                      </a:r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オリジナル</a:t>
                      </a:r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使い勝手の向上</a:t>
                      </a:r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完成</a:t>
                      </a:r>
                    </a:p>
                  </a:txBody>
                  <a:tcPr marL="91436" marR="91436" marT="45733" marB="4573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605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７</a:t>
                      </a:r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ユーザ認証機能、作成機能</a:t>
                      </a:r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オリジナル</a:t>
                      </a:r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データ収集</a:t>
                      </a:r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完成</a:t>
                      </a:r>
                    </a:p>
                  </a:txBody>
                  <a:tcPr marL="91436" marR="91436" marT="45733" marB="4573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605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８</a:t>
                      </a:r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関連商品表示</a:t>
                      </a:r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オリジナル</a:t>
                      </a:r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購買促進</a:t>
                      </a:r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完成</a:t>
                      </a:r>
                    </a:p>
                  </a:txBody>
                  <a:tcPr marL="91436" marR="91436" marT="45733" marB="4573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5304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A309B14-D52F-41FD-9221-AC72EE22CA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09313-AAEA-4ACD-B8AE-D2FE66757740}" type="slidenum">
              <a:rPr lang="en-US" altLang="ja-JP" smtClean="0"/>
              <a:pPr>
                <a:defRPr/>
              </a:pPr>
              <a:t>5</a:t>
            </a:fld>
            <a:endParaRPr lang="en-US" altLang="ja-JP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35CDBD5-6FC0-4997-97F6-ACD8E053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追加機能１</a:t>
            </a:r>
            <a:r>
              <a:rPr kumimoji="1" lang="en-US" altLang="ja-JP" dirty="0"/>
              <a:t>.</a:t>
            </a:r>
            <a:r>
              <a:rPr kumimoji="1" lang="ja-JP" altLang="en-US" dirty="0"/>
              <a:t>口コミ登録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F89F0192-54AF-43A5-8421-F96F4CD84E24}"/>
              </a:ext>
            </a:extLst>
          </p:cNvPr>
          <p:cNvGrpSpPr/>
          <p:nvPr/>
        </p:nvGrpSpPr>
        <p:grpSpPr>
          <a:xfrm>
            <a:off x="529017" y="1233976"/>
            <a:ext cx="7868561" cy="3203136"/>
            <a:chOff x="529017" y="1089960"/>
            <a:chExt cx="7868561" cy="3203136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5751E82F-C920-4D12-9C8F-35C13E8E9F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362" t="19059" r="76766"/>
            <a:stretch/>
          </p:blipFill>
          <p:spPr>
            <a:xfrm>
              <a:off x="529017" y="1089960"/>
              <a:ext cx="493070" cy="628218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8C09E9B-7C4F-4903-9DAD-1214F0D3048F}"/>
                </a:ext>
              </a:extLst>
            </p:cNvPr>
            <p:cNvSpPr/>
            <p:nvPr/>
          </p:nvSpPr>
          <p:spPr>
            <a:xfrm>
              <a:off x="6957418" y="1210517"/>
              <a:ext cx="1440160" cy="4328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データベース</a:t>
              </a:r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2EB0F372-8544-472E-BBB1-F76F627017D0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775552" y="1718178"/>
              <a:ext cx="30978" cy="257491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6D98EDB4-EDB0-4D50-9217-AF2D6EC77A51}"/>
                </a:ext>
              </a:extLst>
            </p:cNvPr>
            <p:cNvCxnSpPr>
              <a:cxnSpLocks/>
            </p:cNvCxnSpPr>
            <p:nvPr/>
          </p:nvCxnSpPr>
          <p:spPr>
            <a:xfrm>
              <a:off x="7677498" y="1683599"/>
              <a:ext cx="0" cy="260949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B941C33-F103-435C-97BF-ED282A3FD5E0}"/>
                </a:ext>
              </a:extLst>
            </p:cNvPr>
            <p:cNvSpPr/>
            <p:nvPr/>
          </p:nvSpPr>
          <p:spPr>
            <a:xfrm>
              <a:off x="2668128" y="1268760"/>
              <a:ext cx="1208820" cy="3978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/>
                <a:t>list2.jsp</a:t>
              </a:r>
              <a:endParaRPr lang="ja-JP" altLang="en-US" sz="1200" dirty="0"/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DCF048CC-1291-4D31-B926-6A7B36557651}"/>
                </a:ext>
              </a:extLst>
            </p:cNvPr>
            <p:cNvCxnSpPr>
              <a:cxnSpLocks/>
            </p:cNvCxnSpPr>
            <p:nvPr/>
          </p:nvCxnSpPr>
          <p:spPr>
            <a:xfrm>
              <a:off x="3213002" y="1683599"/>
              <a:ext cx="0" cy="260949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9B30D712-8F76-4DC6-829D-5199B296BD60}"/>
                </a:ext>
              </a:extLst>
            </p:cNvPr>
            <p:cNvSpPr/>
            <p:nvPr/>
          </p:nvSpPr>
          <p:spPr>
            <a:xfrm>
              <a:off x="5442524" y="1242419"/>
              <a:ext cx="1317147" cy="4121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err="1"/>
                <a:t>comment.jsp</a:t>
              </a:r>
              <a:endParaRPr lang="ja-JP" altLang="en-US" sz="1200" dirty="0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2FB36D4F-1FD7-4DAD-A90D-F2F7215148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3322" y="1666615"/>
              <a:ext cx="1" cy="2626481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07571A25-3BD0-49B6-828E-0E7C1AD6A201}"/>
                </a:ext>
              </a:extLst>
            </p:cNvPr>
            <p:cNvSpPr/>
            <p:nvPr/>
          </p:nvSpPr>
          <p:spPr>
            <a:xfrm>
              <a:off x="4213175" y="1245776"/>
              <a:ext cx="1031602" cy="4340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err="1"/>
                <a:t>review.jsp</a:t>
              </a:r>
              <a:endParaRPr kumimoji="1" lang="ja-JP" altLang="en-US" sz="1200" dirty="0"/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17CB3DE9-586E-4E1E-B021-7FD1C31B9508}"/>
                </a:ext>
              </a:extLst>
            </p:cNvPr>
            <p:cNvCxnSpPr>
              <a:cxnSpLocks/>
            </p:cNvCxnSpPr>
            <p:nvPr/>
          </p:nvCxnSpPr>
          <p:spPr>
            <a:xfrm>
              <a:off x="4676179" y="1702823"/>
              <a:ext cx="0" cy="259027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00BED097-7011-4504-B4E3-48364FF02C5B}"/>
                </a:ext>
              </a:extLst>
            </p:cNvPr>
            <p:cNvSpPr/>
            <p:nvPr/>
          </p:nvSpPr>
          <p:spPr>
            <a:xfrm>
              <a:off x="726270" y="1956408"/>
              <a:ext cx="102105" cy="15351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E4BABBF5-4626-43E0-B858-1A565438D5DD}"/>
                </a:ext>
              </a:extLst>
            </p:cNvPr>
            <p:cNvCxnSpPr>
              <a:cxnSpLocks/>
            </p:cNvCxnSpPr>
            <p:nvPr/>
          </p:nvCxnSpPr>
          <p:spPr>
            <a:xfrm>
              <a:off x="881155" y="2326494"/>
              <a:ext cx="22619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5797AAB6-6709-4AB2-8FF1-36CB69306AA0}"/>
                </a:ext>
              </a:extLst>
            </p:cNvPr>
            <p:cNvSpPr/>
            <p:nvPr/>
          </p:nvSpPr>
          <p:spPr>
            <a:xfrm>
              <a:off x="3143081" y="2134301"/>
              <a:ext cx="112647" cy="843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B6196CF9-C8E7-4182-97A7-77686E608BB8}"/>
                </a:ext>
              </a:extLst>
            </p:cNvPr>
            <p:cNvSpPr/>
            <p:nvPr/>
          </p:nvSpPr>
          <p:spPr>
            <a:xfrm>
              <a:off x="4632144" y="2364791"/>
              <a:ext cx="94444" cy="843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CC6F3D97-AF46-451C-851C-DAB41ADDD3AE}"/>
                </a:ext>
              </a:extLst>
            </p:cNvPr>
            <p:cNvCxnSpPr>
              <a:cxnSpLocks/>
            </p:cNvCxnSpPr>
            <p:nvPr/>
          </p:nvCxnSpPr>
          <p:spPr>
            <a:xfrm>
              <a:off x="6110495" y="2895207"/>
              <a:ext cx="14858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5951FC4C-39A8-4E18-9137-A8FA16061215}"/>
                </a:ext>
              </a:extLst>
            </p:cNvPr>
            <p:cNvSpPr txBox="1"/>
            <p:nvPr/>
          </p:nvSpPr>
          <p:spPr>
            <a:xfrm>
              <a:off x="6267165" y="2645777"/>
              <a:ext cx="13805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 dirty="0"/>
                <a:t>商品コード・口コミ登録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4768672-6541-465E-8EFA-6CE818EAF2E1}"/>
                </a:ext>
              </a:extLst>
            </p:cNvPr>
            <p:cNvSpPr/>
            <p:nvPr/>
          </p:nvSpPr>
          <p:spPr>
            <a:xfrm>
              <a:off x="7602615" y="2717374"/>
              <a:ext cx="110868" cy="7116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E057E24D-B9D4-48BC-8990-BD921AC60C84}"/>
                </a:ext>
              </a:extLst>
            </p:cNvPr>
            <p:cNvCxnSpPr>
              <a:cxnSpLocks/>
            </p:cNvCxnSpPr>
            <p:nvPr/>
          </p:nvCxnSpPr>
          <p:spPr>
            <a:xfrm>
              <a:off x="4774337" y="2851134"/>
              <a:ext cx="12591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CAC44A45-BA53-4788-B50C-913029B5BE59}"/>
                </a:ext>
              </a:extLst>
            </p:cNvPr>
            <p:cNvSpPr txBox="1"/>
            <p:nvPr/>
          </p:nvSpPr>
          <p:spPr>
            <a:xfrm>
              <a:off x="3404000" y="2347775"/>
              <a:ext cx="10150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商品コード指定</a:t>
              </a:r>
              <a:endParaRPr kumimoji="1" lang="ja-JP" altLang="en-US" sz="1000" dirty="0"/>
            </a:p>
          </p:txBody>
        </p: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5273D22C-80AC-4CA8-AF40-54A6A0CAE7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3321" y="3215792"/>
              <a:ext cx="142236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4C6A2CCB-C97C-47EA-BDDE-E16DB7658CDF}"/>
                </a:ext>
              </a:extLst>
            </p:cNvPr>
            <p:cNvSpPr txBox="1"/>
            <p:nvPr/>
          </p:nvSpPr>
          <p:spPr>
            <a:xfrm>
              <a:off x="2765043" y="3141663"/>
              <a:ext cx="12779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00" dirty="0"/>
                <a:t>口コミ完了</a:t>
              </a:r>
              <a:r>
                <a:rPr kumimoji="1" lang="ja-JP" altLang="en-US" sz="1000" dirty="0"/>
                <a:t>画面出力</a:t>
              </a: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B130166F-BDB4-45DC-8FF3-CE6C117333BB}"/>
                </a:ext>
              </a:extLst>
            </p:cNvPr>
            <p:cNvSpPr txBox="1"/>
            <p:nvPr/>
          </p:nvSpPr>
          <p:spPr>
            <a:xfrm>
              <a:off x="1636915" y="2101554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00" dirty="0"/>
                <a:t>商品選択</a:t>
              </a:r>
              <a:endParaRPr kumimoji="1" lang="ja-JP" altLang="en-US" sz="1000" dirty="0"/>
            </a:p>
          </p:txBody>
        </p: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0D0E3FD0-9BD5-4C02-AD16-FC8F3B61541D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3255728" y="2555896"/>
              <a:ext cx="1334869" cy="123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DA6598CB-EE1C-4B0B-9E91-32B95DC20C8C}"/>
                </a:ext>
              </a:extLst>
            </p:cNvPr>
            <p:cNvSpPr txBox="1"/>
            <p:nvPr/>
          </p:nvSpPr>
          <p:spPr>
            <a:xfrm>
              <a:off x="5021441" y="2606715"/>
              <a:ext cx="7649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 dirty="0"/>
                <a:t>口コミ投稿</a:t>
              </a:r>
              <a:endParaRPr kumimoji="1" lang="en-US" altLang="ja-JP" sz="1000" dirty="0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3BE435A0-6656-492F-82BA-A9ED5E24C286}"/>
                </a:ext>
              </a:extLst>
            </p:cNvPr>
            <p:cNvSpPr/>
            <p:nvPr/>
          </p:nvSpPr>
          <p:spPr>
            <a:xfrm>
              <a:off x="6037891" y="2568204"/>
              <a:ext cx="101457" cy="923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BAB8D29-47CC-4940-BB68-09BC768525E2}"/>
              </a:ext>
            </a:extLst>
          </p:cNvPr>
          <p:cNvSpPr txBox="1"/>
          <p:nvPr/>
        </p:nvSpPr>
        <p:spPr>
          <a:xfrm>
            <a:off x="288535" y="4727209"/>
            <a:ext cx="77749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list2.jsp</a:t>
            </a:r>
            <a:r>
              <a:rPr lang="ja-JP" altLang="en-US" dirty="0"/>
              <a:t>で商品コードを指定</a:t>
            </a:r>
            <a:endParaRPr lang="en-US" altLang="ja-JP" dirty="0"/>
          </a:p>
          <a:p>
            <a:r>
              <a:rPr kumimoji="1" lang="ja-JP" altLang="en-US" dirty="0"/>
              <a:t>他の</a:t>
            </a:r>
            <a:r>
              <a:rPr kumimoji="1" lang="en-US" altLang="ja-JP" dirty="0" err="1"/>
              <a:t>jsp</a:t>
            </a:r>
            <a:r>
              <a:rPr kumimoji="1" lang="ja-JP" altLang="en-US" dirty="0"/>
              <a:t>に引き継がれる</a:t>
            </a:r>
            <a:endParaRPr kumimoji="1" lang="en-US" altLang="ja-JP" dirty="0"/>
          </a:p>
          <a:p>
            <a:r>
              <a:rPr lang="en-US" altLang="ja-JP" dirty="0" err="1"/>
              <a:t>review.jsp</a:t>
            </a:r>
            <a:r>
              <a:rPr lang="ja-JP" altLang="en-US" dirty="0"/>
              <a:t>で書き込んだテキストを</a:t>
            </a:r>
            <a:r>
              <a:rPr lang="en-US" altLang="ja-JP" dirty="0" err="1"/>
              <a:t>comment.jsp</a:t>
            </a:r>
            <a:r>
              <a:rPr lang="ja-JP" altLang="en-US" dirty="0" err="1"/>
              <a:t>にて</a:t>
            </a:r>
            <a:r>
              <a:rPr lang="ja-JP" altLang="en-US" dirty="0"/>
              <a:t>データベースにインサートする</a:t>
            </a:r>
            <a:endParaRPr kumimoji="1" lang="ja-JP" altLang="en-US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A98DBF65-4FDC-4EC9-84E8-ACB48E6ACD58}"/>
              </a:ext>
            </a:extLst>
          </p:cNvPr>
          <p:cNvCxnSpPr>
            <a:cxnSpLocks/>
          </p:cNvCxnSpPr>
          <p:nvPr/>
        </p:nvCxnSpPr>
        <p:spPr>
          <a:xfrm>
            <a:off x="323528" y="6093296"/>
            <a:ext cx="7408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21D2D39-3854-492F-8351-D02CA825B4C3}"/>
              </a:ext>
            </a:extLst>
          </p:cNvPr>
          <p:cNvSpPr txBox="1"/>
          <p:nvPr/>
        </p:nvSpPr>
        <p:spPr>
          <a:xfrm>
            <a:off x="1135297" y="593493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顧客の意見を反映する</a:t>
            </a:r>
            <a:endParaRPr kumimoji="1" lang="ja-JP" altLang="en-US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DDD765CC-57A9-4C85-9DE6-041596B95552}"/>
              </a:ext>
            </a:extLst>
          </p:cNvPr>
          <p:cNvCxnSpPr>
            <a:cxnSpLocks/>
          </p:cNvCxnSpPr>
          <p:nvPr/>
        </p:nvCxnSpPr>
        <p:spPr>
          <a:xfrm flipH="1" flipV="1">
            <a:off x="908353" y="3528855"/>
            <a:ext cx="4969412" cy="13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50DBF39-1118-45FC-BF97-642255D2B30D}"/>
              </a:ext>
            </a:extLst>
          </p:cNvPr>
          <p:cNvSpPr txBox="1"/>
          <p:nvPr/>
        </p:nvSpPr>
        <p:spPr>
          <a:xfrm>
            <a:off x="6233872" y="3117734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/>
              <a:t>口コミ登録</a:t>
            </a:r>
            <a:r>
              <a:rPr kumimoji="1" lang="ja-JP" altLang="en-US" sz="1000" dirty="0"/>
              <a:t>出力</a:t>
            </a:r>
          </a:p>
        </p:txBody>
      </p:sp>
    </p:spTree>
    <p:extLst>
      <p:ext uri="{BB962C8B-B14F-4D97-AF65-F5344CB8AC3E}">
        <p14:creationId xmlns:p14="http://schemas.microsoft.com/office/powerpoint/2010/main" val="100366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719C62E-E081-46A2-BC51-2EEC35E6A2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09313-AAEA-4ACD-B8AE-D2FE66757740}" type="slidenum">
              <a:rPr lang="en-US" altLang="ja-JP" smtClean="0"/>
              <a:pPr>
                <a:defRPr/>
              </a:pPr>
              <a:t>6</a:t>
            </a:fld>
            <a:endParaRPr lang="en-US" altLang="ja-JP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F0C44D2B-B6DD-4BD5-9897-40938565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追加機能２</a:t>
            </a:r>
            <a:r>
              <a:rPr kumimoji="1" lang="en-US" altLang="ja-JP" dirty="0"/>
              <a:t>.</a:t>
            </a:r>
            <a:r>
              <a:rPr kumimoji="1" lang="ja-JP" altLang="en-US" dirty="0"/>
              <a:t>サイドメニュー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FEBD64-174A-4641-ABAD-FF0CDCE36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836712"/>
            <a:ext cx="7772400" cy="57626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9pPr>
          </a:lstStyle>
          <a:p>
            <a:pPr eaLnBrk="1" hangingPunct="1"/>
            <a:r>
              <a:rPr lang="ja-JP" altLang="en-US" sz="2000" dirty="0">
                <a:latin typeface="HGP創英角ｺﾞｼｯｸUB" pitchFamily="50" charset="-128"/>
              </a:rPr>
              <a:t>・メーカー分類、選手名の分類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63E437DA-2145-4CAE-8B27-00F8EC4E1C1F}"/>
              </a:ext>
            </a:extLst>
          </p:cNvPr>
          <p:cNvGrpSpPr/>
          <p:nvPr/>
        </p:nvGrpSpPr>
        <p:grpSpPr>
          <a:xfrm>
            <a:off x="518850" y="1556792"/>
            <a:ext cx="7868561" cy="3203136"/>
            <a:chOff x="529017" y="1089960"/>
            <a:chExt cx="7868561" cy="3203136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188F0E32-17D8-428B-92D4-39C3912167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362" t="19059" r="76766"/>
            <a:stretch/>
          </p:blipFill>
          <p:spPr>
            <a:xfrm>
              <a:off x="529017" y="1089960"/>
              <a:ext cx="493070" cy="628218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DC4F44A-67CF-4292-85EE-7AC45D3DA2B6}"/>
                </a:ext>
              </a:extLst>
            </p:cNvPr>
            <p:cNvSpPr/>
            <p:nvPr/>
          </p:nvSpPr>
          <p:spPr>
            <a:xfrm>
              <a:off x="6957418" y="1210517"/>
              <a:ext cx="1440160" cy="4328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データベース</a:t>
              </a:r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7198ACFB-BFE6-4BDB-B3F3-6B0AD37D5566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775552" y="1718178"/>
              <a:ext cx="30978" cy="257491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2A54C4AE-8988-4F9D-B6D4-8A14E6EAC718}"/>
                </a:ext>
              </a:extLst>
            </p:cNvPr>
            <p:cNvCxnSpPr>
              <a:cxnSpLocks/>
            </p:cNvCxnSpPr>
            <p:nvPr/>
          </p:nvCxnSpPr>
          <p:spPr>
            <a:xfrm>
              <a:off x="7677498" y="1683599"/>
              <a:ext cx="0" cy="260949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3C5C38A-5B94-4A27-A9FC-7C7BF58C98B4}"/>
                </a:ext>
              </a:extLst>
            </p:cNvPr>
            <p:cNvSpPr/>
            <p:nvPr/>
          </p:nvSpPr>
          <p:spPr>
            <a:xfrm>
              <a:off x="2668128" y="1268760"/>
              <a:ext cx="1208820" cy="3978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/>
                <a:t>list2.jsp</a:t>
              </a:r>
              <a:endParaRPr lang="ja-JP" altLang="en-US" sz="1200" dirty="0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DCBAAB76-97DC-445D-9787-565261FB0F2B}"/>
                </a:ext>
              </a:extLst>
            </p:cNvPr>
            <p:cNvCxnSpPr>
              <a:cxnSpLocks/>
            </p:cNvCxnSpPr>
            <p:nvPr/>
          </p:nvCxnSpPr>
          <p:spPr>
            <a:xfrm>
              <a:off x="3213002" y="1683599"/>
              <a:ext cx="0" cy="260949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8B313575-5B66-45DD-92BE-642D54EAA067}"/>
                </a:ext>
              </a:extLst>
            </p:cNvPr>
            <p:cNvSpPr/>
            <p:nvPr/>
          </p:nvSpPr>
          <p:spPr>
            <a:xfrm>
              <a:off x="4213175" y="1245776"/>
              <a:ext cx="1031602" cy="4340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/>
                <a:t>list4.jsp</a:t>
              </a:r>
              <a:endParaRPr kumimoji="1" lang="ja-JP" altLang="en-US" sz="1200" dirty="0"/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FAE0EDB3-848D-4BF2-AFBF-306BED7F8C93}"/>
                </a:ext>
              </a:extLst>
            </p:cNvPr>
            <p:cNvCxnSpPr>
              <a:cxnSpLocks/>
            </p:cNvCxnSpPr>
            <p:nvPr/>
          </p:nvCxnSpPr>
          <p:spPr>
            <a:xfrm>
              <a:off x="4676179" y="1702823"/>
              <a:ext cx="0" cy="259027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EA9ABA13-12A2-466D-A773-F3519137EED7}"/>
                </a:ext>
              </a:extLst>
            </p:cNvPr>
            <p:cNvSpPr/>
            <p:nvPr/>
          </p:nvSpPr>
          <p:spPr>
            <a:xfrm>
              <a:off x="726270" y="1956408"/>
              <a:ext cx="125336" cy="18698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50283CF5-E6AC-4CB0-9C84-17FA3E1821AA}"/>
                </a:ext>
              </a:extLst>
            </p:cNvPr>
            <p:cNvCxnSpPr>
              <a:cxnSpLocks/>
            </p:cNvCxnSpPr>
            <p:nvPr/>
          </p:nvCxnSpPr>
          <p:spPr>
            <a:xfrm>
              <a:off x="881155" y="2326494"/>
              <a:ext cx="22619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C7BAECD0-18A7-42AB-965D-21D4CBDAE4C1}"/>
                </a:ext>
              </a:extLst>
            </p:cNvPr>
            <p:cNvSpPr/>
            <p:nvPr/>
          </p:nvSpPr>
          <p:spPr>
            <a:xfrm>
              <a:off x="3143081" y="2134301"/>
              <a:ext cx="112647" cy="843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F0CC1BFB-C411-4BD7-B23A-220CF2ECA257}"/>
                </a:ext>
              </a:extLst>
            </p:cNvPr>
            <p:cNvSpPr/>
            <p:nvPr/>
          </p:nvSpPr>
          <p:spPr>
            <a:xfrm>
              <a:off x="4632144" y="2364790"/>
              <a:ext cx="110868" cy="14614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13AB5C78-B80E-458F-A255-AA4456417960}"/>
                </a:ext>
              </a:extLst>
            </p:cNvPr>
            <p:cNvCxnSpPr>
              <a:cxnSpLocks/>
            </p:cNvCxnSpPr>
            <p:nvPr/>
          </p:nvCxnSpPr>
          <p:spPr>
            <a:xfrm>
              <a:off x="926491" y="3754256"/>
              <a:ext cx="35020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F088181D-EA11-4FE8-A094-A0D06E3AC172}"/>
                </a:ext>
              </a:extLst>
            </p:cNvPr>
            <p:cNvSpPr/>
            <p:nvPr/>
          </p:nvSpPr>
          <p:spPr>
            <a:xfrm>
              <a:off x="7602615" y="2717374"/>
              <a:ext cx="110868" cy="7116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7497EB3A-26CE-4A25-ADF2-5947268799A2}"/>
                </a:ext>
              </a:extLst>
            </p:cNvPr>
            <p:cNvCxnSpPr>
              <a:cxnSpLocks/>
            </p:cNvCxnSpPr>
            <p:nvPr/>
          </p:nvCxnSpPr>
          <p:spPr>
            <a:xfrm>
              <a:off x="4774337" y="2851134"/>
              <a:ext cx="276015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E216632A-A28E-4800-BC02-35FC6F32ED0E}"/>
                </a:ext>
              </a:extLst>
            </p:cNvPr>
            <p:cNvSpPr txBox="1"/>
            <p:nvPr/>
          </p:nvSpPr>
          <p:spPr>
            <a:xfrm>
              <a:off x="3413541" y="2158182"/>
              <a:ext cx="10150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dirty="0"/>
                <a:t>カテゴリー情報引継ぎ</a:t>
              </a:r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1809AF27-1BD0-4914-B659-C06CA1C098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6493" y="3375206"/>
              <a:ext cx="3514329" cy="238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F0F13BB8-39F2-47F5-A34D-02ACB418DBE9}"/>
                </a:ext>
              </a:extLst>
            </p:cNvPr>
            <p:cNvSpPr txBox="1"/>
            <p:nvPr/>
          </p:nvSpPr>
          <p:spPr>
            <a:xfrm>
              <a:off x="5010922" y="2954738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 dirty="0"/>
                <a:t>検索結果出力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7B113C06-0E78-4532-BFA3-29A7D8F56E81}"/>
                </a:ext>
              </a:extLst>
            </p:cNvPr>
            <p:cNvSpPr txBox="1"/>
            <p:nvPr/>
          </p:nvSpPr>
          <p:spPr>
            <a:xfrm>
              <a:off x="1636915" y="2101554"/>
              <a:ext cx="9605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00" dirty="0"/>
                <a:t>カテゴリー選択</a:t>
              </a:r>
              <a:endParaRPr kumimoji="1" lang="ja-JP" altLang="en-US" sz="1000" dirty="0"/>
            </a:p>
          </p:txBody>
        </p: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22F10C94-D850-43D8-98AB-47C6EDE5CAEC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3255728" y="2555896"/>
              <a:ext cx="1334869" cy="123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20E5F9C2-238B-4E55-9CFC-5AE4C7D6C274}"/>
                </a:ext>
              </a:extLst>
            </p:cNvPr>
            <p:cNvSpPr txBox="1"/>
            <p:nvPr/>
          </p:nvSpPr>
          <p:spPr>
            <a:xfrm>
              <a:off x="5021441" y="2606715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00" dirty="0"/>
                <a:t>商品検索</a:t>
              </a:r>
              <a:endParaRPr kumimoji="1" lang="en-US" altLang="ja-JP" sz="1000" dirty="0"/>
            </a:p>
          </p:txBody>
        </p:sp>
      </p:grp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DDEB7AA-2B04-4BA9-95CF-7063BC8CB4C8}"/>
              </a:ext>
            </a:extLst>
          </p:cNvPr>
          <p:cNvSpPr txBox="1"/>
          <p:nvPr/>
        </p:nvSpPr>
        <p:spPr>
          <a:xfrm>
            <a:off x="1692518" y="357453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対象商品表示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2F47EFF-91FD-4F59-B238-CEA8F10F60D8}"/>
              </a:ext>
            </a:extLst>
          </p:cNvPr>
          <p:cNvSpPr txBox="1"/>
          <p:nvPr/>
        </p:nvSpPr>
        <p:spPr>
          <a:xfrm>
            <a:off x="1707169" y="394873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/>
              <a:t>商品選択</a:t>
            </a:r>
            <a:endParaRPr kumimoji="1" lang="ja-JP" altLang="en-US" sz="1000" dirty="0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97E4E617-3D4F-4576-A092-1D1C479C2DB3}"/>
              </a:ext>
            </a:extLst>
          </p:cNvPr>
          <p:cNvCxnSpPr>
            <a:cxnSpLocks/>
          </p:cNvCxnSpPr>
          <p:nvPr/>
        </p:nvCxnSpPr>
        <p:spPr>
          <a:xfrm rot="10800000">
            <a:off x="4764170" y="3645024"/>
            <a:ext cx="27601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D79B83D-6A45-4484-A9C1-4890F58F86AE}"/>
              </a:ext>
            </a:extLst>
          </p:cNvPr>
          <p:cNvSpPr txBox="1"/>
          <p:nvPr/>
        </p:nvSpPr>
        <p:spPr>
          <a:xfrm>
            <a:off x="526298" y="4952121"/>
            <a:ext cx="60035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List2.jsp</a:t>
            </a:r>
            <a:r>
              <a:rPr lang="ja-JP" altLang="en-US" dirty="0"/>
              <a:t>でカテゴリーを選択（メーカー名、選手名）</a:t>
            </a:r>
            <a:endParaRPr kumimoji="1" lang="en-US" altLang="ja-JP" dirty="0"/>
          </a:p>
          <a:p>
            <a:r>
              <a:rPr lang="en-US" altLang="ja-JP" dirty="0"/>
              <a:t>list2.jsp</a:t>
            </a:r>
            <a:r>
              <a:rPr lang="ja-JP" altLang="en-US" dirty="0"/>
              <a:t>から</a:t>
            </a:r>
            <a:r>
              <a:rPr lang="en-US" altLang="ja-JP" dirty="0"/>
              <a:t>list4.jsp</a:t>
            </a:r>
            <a:r>
              <a:rPr lang="ja-JP" altLang="en-US" dirty="0"/>
              <a:t>へ選択したカテゴリーの情報が送られる</a:t>
            </a:r>
            <a:endParaRPr lang="en-US" altLang="ja-JP" dirty="0"/>
          </a:p>
          <a:p>
            <a:r>
              <a:rPr kumimoji="1" lang="ja-JP" altLang="en-US" dirty="0"/>
              <a:t>データベース内の同じカテゴリーの商品を</a:t>
            </a:r>
            <a:r>
              <a:rPr kumimoji="1" lang="en-US" altLang="ja-JP" dirty="0"/>
              <a:t>list4.jsp</a:t>
            </a:r>
            <a:r>
              <a:rPr kumimoji="1" lang="ja-JP" altLang="en-US" dirty="0"/>
              <a:t>で表示する</a:t>
            </a:r>
            <a:endParaRPr kumimoji="1" lang="en-US" altLang="ja-JP" dirty="0"/>
          </a:p>
          <a:p>
            <a:r>
              <a:rPr lang="ja-JP" altLang="en-US" dirty="0"/>
              <a:t>ユーザーは</a:t>
            </a:r>
            <a:r>
              <a:rPr lang="en-US" altLang="ja-JP" dirty="0"/>
              <a:t>list4.jsp</a:t>
            </a:r>
            <a:r>
              <a:rPr lang="ja-JP" altLang="en-US" dirty="0"/>
              <a:t>で検索した商品の中から商品を選択する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6658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3306887-C1AD-437D-8FEF-DE6CD1293D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09313-AAEA-4ACD-B8AE-D2FE66757740}" type="slidenum">
              <a:rPr lang="en-US" altLang="ja-JP" smtClean="0"/>
              <a:pPr>
                <a:defRPr/>
              </a:pPr>
              <a:t>7</a:t>
            </a:fld>
            <a:endParaRPr lang="en-US" altLang="ja-JP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BC44483-C7C0-45FC-A559-6EFF021B6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追加機能３</a:t>
            </a:r>
            <a:r>
              <a:rPr kumimoji="1" lang="en-US" altLang="ja-JP" dirty="0"/>
              <a:t>.</a:t>
            </a:r>
            <a:r>
              <a:rPr kumimoji="1" lang="ja-JP" altLang="en-US" dirty="0"/>
              <a:t>ユーザー認証機能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A4A8720-29AE-43DA-98EC-8CEEFEAF2F36}"/>
              </a:ext>
            </a:extLst>
          </p:cNvPr>
          <p:cNvGrpSpPr/>
          <p:nvPr/>
        </p:nvGrpSpPr>
        <p:grpSpPr>
          <a:xfrm>
            <a:off x="395536" y="1196752"/>
            <a:ext cx="8064896" cy="3816423"/>
            <a:chOff x="529017" y="1089960"/>
            <a:chExt cx="7868561" cy="3203136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D505E71C-136E-4479-A36C-E3EF2EEFFA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362" t="19059" r="76766"/>
            <a:stretch/>
          </p:blipFill>
          <p:spPr>
            <a:xfrm>
              <a:off x="529017" y="1089960"/>
              <a:ext cx="493070" cy="628218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1F8749F1-650D-432F-BC25-10768E3A026F}"/>
                </a:ext>
              </a:extLst>
            </p:cNvPr>
            <p:cNvSpPr/>
            <p:nvPr/>
          </p:nvSpPr>
          <p:spPr>
            <a:xfrm>
              <a:off x="6957418" y="1210517"/>
              <a:ext cx="1440160" cy="4328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データベース</a:t>
              </a:r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B15170D6-774C-46A9-8F11-1A458086F472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775552" y="1718178"/>
              <a:ext cx="30978" cy="257491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E3C98F33-8F58-4C6A-A217-3AB83AFF3157}"/>
                </a:ext>
              </a:extLst>
            </p:cNvPr>
            <p:cNvCxnSpPr>
              <a:cxnSpLocks/>
            </p:cNvCxnSpPr>
            <p:nvPr/>
          </p:nvCxnSpPr>
          <p:spPr>
            <a:xfrm>
              <a:off x="7677498" y="1683599"/>
              <a:ext cx="0" cy="260949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7792AA5-B6AB-4FE2-8922-C16C87CDACFA}"/>
                </a:ext>
              </a:extLst>
            </p:cNvPr>
            <p:cNvSpPr/>
            <p:nvPr/>
          </p:nvSpPr>
          <p:spPr>
            <a:xfrm>
              <a:off x="2668128" y="1268760"/>
              <a:ext cx="1208820" cy="3978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err="1"/>
                <a:t>login.jsp</a:t>
              </a:r>
              <a:endParaRPr lang="ja-JP" altLang="en-US" sz="1200" dirty="0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DC5887E9-27DD-446A-BEF3-AA7AEC2652E9}"/>
                </a:ext>
              </a:extLst>
            </p:cNvPr>
            <p:cNvCxnSpPr>
              <a:cxnSpLocks/>
            </p:cNvCxnSpPr>
            <p:nvPr/>
          </p:nvCxnSpPr>
          <p:spPr>
            <a:xfrm>
              <a:off x="3213002" y="1683599"/>
              <a:ext cx="0" cy="260949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B96D38CC-ED43-480E-A383-5DD10B0F047C}"/>
                </a:ext>
              </a:extLst>
            </p:cNvPr>
            <p:cNvSpPr/>
            <p:nvPr/>
          </p:nvSpPr>
          <p:spPr>
            <a:xfrm>
              <a:off x="5425561" y="1253863"/>
              <a:ext cx="1317147" cy="4121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/>
                <a:t>list2.jsp</a:t>
              </a:r>
              <a:endParaRPr lang="ja-JP" altLang="en-US" sz="1200" dirty="0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4D288E09-DC5D-48A6-8D1F-D8AC96B822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3322" y="1666615"/>
              <a:ext cx="1" cy="2626481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65A11E3C-A40B-4C91-AFAB-B3EB698C1156}"/>
                </a:ext>
              </a:extLst>
            </p:cNvPr>
            <p:cNvSpPr/>
            <p:nvPr/>
          </p:nvSpPr>
          <p:spPr>
            <a:xfrm>
              <a:off x="4213175" y="1245776"/>
              <a:ext cx="1031602" cy="4340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/>
                <a:t>login2.jsp</a:t>
              </a:r>
              <a:endParaRPr kumimoji="1" lang="ja-JP" altLang="en-US" sz="1200" dirty="0"/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3095E326-30EA-4F64-9298-A74AC32DE719}"/>
                </a:ext>
              </a:extLst>
            </p:cNvPr>
            <p:cNvCxnSpPr>
              <a:cxnSpLocks/>
            </p:cNvCxnSpPr>
            <p:nvPr/>
          </p:nvCxnSpPr>
          <p:spPr>
            <a:xfrm>
              <a:off x="4676179" y="1702823"/>
              <a:ext cx="0" cy="259027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FE3506EE-98EC-484F-9827-B6FFC1B2A056}"/>
                </a:ext>
              </a:extLst>
            </p:cNvPr>
            <p:cNvSpPr/>
            <p:nvPr/>
          </p:nvSpPr>
          <p:spPr>
            <a:xfrm>
              <a:off x="726270" y="1815198"/>
              <a:ext cx="135612" cy="21152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5E5B0E92-5ACD-4C0F-A725-5F1DEFB7EB58}"/>
                </a:ext>
              </a:extLst>
            </p:cNvPr>
            <p:cNvCxnSpPr>
              <a:cxnSpLocks/>
            </p:cNvCxnSpPr>
            <p:nvPr/>
          </p:nvCxnSpPr>
          <p:spPr>
            <a:xfrm>
              <a:off x="881155" y="2326494"/>
              <a:ext cx="22619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C994331-2B98-4791-8D8E-B069EE38FFEC}"/>
                </a:ext>
              </a:extLst>
            </p:cNvPr>
            <p:cNvSpPr/>
            <p:nvPr/>
          </p:nvSpPr>
          <p:spPr>
            <a:xfrm>
              <a:off x="3143081" y="2134301"/>
              <a:ext cx="112647" cy="843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434FF0B7-B6E0-4F33-B846-75E9A9CC09A2}"/>
                </a:ext>
              </a:extLst>
            </p:cNvPr>
            <p:cNvSpPr/>
            <p:nvPr/>
          </p:nvSpPr>
          <p:spPr>
            <a:xfrm>
              <a:off x="4649268" y="2245373"/>
              <a:ext cx="108892" cy="9243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FA0B8694-FDC8-4BEC-8625-E04A5EF2E1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74337" y="2895207"/>
              <a:ext cx="28219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F6171820-C73F-49EE-952B-EF3397D272B3}"/>
                </a:ext>
              </a:extLst>
            </p:cNvPr>
            <p:cNvSpPr txBox="1"/>
            <p:nvPr/>
          </p:nvSpPr>
          <p:spPr>
            <a:xfrm>
              <a:off x="1529644" y="3527006"/>
              <a:ext cx="180234" cy="206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1000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ABEAB3D3-FA46-443B-A63F-91B20CA1A0DA}"/>
                </a:ext>
              </a:extLst>
            </p:cNvPr>
            <p:cNvSpPr/>
            <p:nvPr/>
          </p:nvSpPr>
          <p:spPr>
            <a:xfrm>
              <a:off x="7602615" y="2359127"/>
              <a:ext cx="110868" cy="7116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2A4693BF-7897-4DB3-A65D-56A9CC291380}"/>
                </a:ext>
              </a:extLst>
            </p:cNvPr>
            <p:cNvCxnSpPr>
              <a:cxnSpLocks/>
            </p:cNvCxnSpPr>
            <p:nvPr/>
          </p:nvCxnSpPr>
          <p:spPr>
            <a:xfrm>
              <a:off x="4774337" y="2540437"/>
              <a:ext cx="2709925" cy="110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0505AD39-EC68-4DD3-82FD-690E3C4F55B1}"/>
                </a:ext>
              </a:extLst>
            </p:cNvPr>
            <p:cNvSpPr txBox="1"/>
            <p:nvPr/>
          </p:nvSpPr>
          <p:spPr>
            <a:xfrm>
              <a:off x="3404000" y="2117381"/>
              <a:ext cx="1015021" cy="335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dirty="0"/>
                <a:t>ユーザー情報</a:t>
              </a:r>
              <a:endParaRPr kumimoji="1" lang="en-US" altLang="ja-JP" sz="1000" dirty="0"/>
            </a:p>
            <a:p>
              <a:r>
                <a:rPr kumimoji="1" lang="ja-JP" altLang="en-US" sz="1000" dirty="0"/>
                <a:t>引継ぎ</a:t>
              </a:r>
            </a:p>
          </p:txBody>
        </p: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14AEBFAD-D6EE-411C-9F21-30AF544155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0561" y="3113073"/>
              <a:ext cx="36108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500862A9-26F8-4834-A9A4-3941D9699404}"/>
                </a:ext>
              </a:extLst>
            </p:cNvPr>
            <p:cNvSpPr txBox="1"/>
            <p:nvPr/>
          </p:nvSpPr>
          <p:spPr>
            <a:xfrm>
              <a:off x="6307408" y="2661311"/>
              <a:ext cx="453674" cy="19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ja-JP" altLang="en-US" sz="10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14E150EB-E4F2-487D-9A40-6ABEE7A06241}"/>
                </a:ext>
              </a:extLst>
            </p:cNvPr>
            <p:cNvSpPr txBox="1"/>
            <p:nvPr/>
          </p:nvSpPr>
          <p:spPr>
            <a:xfrm>
              <a:off x="1390118" y="2119840"/>
              <a:ext cx="1116994" cy="206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00" dirty="0"/>
                <a:t>ユーザー認証実行</a:t>
              </a:r>
              <a:endParaRPr kumimoji="1" lang="ja-JP" altLang="en-US" sz="1000" dirty="0"/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97E60A6E-8C7E-493F-B58A-E4352859F7FF}"/>
                </a:ext>
              </a:extLst>
            </p:cNvPr>
            <p:cNvCxnSpPr>
              <a:cxnSpLocks/>
            </p:cNvCxnSpPr>
            <p:nvPr/>
          </p:nvCxnSpPr>
          <p:spPr>
            <a:xfrm>
              <a:off x="3255728" y="2407255"/>
              <a:ext cx="1334869" cy="123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A2F8BE4F-C00A-415B-B662-2647FFDEEF5B}"/>
                </a:ext>
              </a:extLst>
            </p:cNvPr>
            <p:cNvSpPr txBox="1"/>
            <p:nvPr/>
          </p:nvSpPr>
          <p:spPr>
            <a:xfrm>
              <a:off x="5021441" y="2298691"/>
              <a:ext cx="180234" cy="206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en-US" altLang="ja-JP" sz="1000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27B1960C-AECF-41DC-B589-B77586AF52A2}"/>
                </a:ext>
              </a:extLst>
            </p:cNvPr>
            <p:cNvSpPr/>
            <p:nvPr/>
          </p:nvSpPr>
          <p:spPr>
            <a:xfrm>
              <a:off x="6037891" y="3265675"/>
              <a:ext cx="94445" cy="7887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AA3FF81-697D-43A5-AAAF-39C75DD4EEA8}"/>
              </a:ext>
            </a:extLst>
          </p:cNvPr>
          <p:cNvSpPr txBox="1"/>
          <p:nvPr/>
        </p:nvSpPr>
        <p:spPr>
          <a:xfrm>
            <a:off x="5072690" y="2636507"/>
            <a:ext cx="2532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ユーザー情報</a:t>
            </a:r>
            <a:r>
              <a:rPr lang="ja-JP" altLang="en-US" sz="1000" dirty="0"/>
              <a:t>取得</a:t>
            </a:r>
            <a:endParaRPr kumimoji="1" lang="en-US" altLang="ja-JP" sz="10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A2155FF-B585-4589-AD1B-28E7B8B9A1FE}"/>
              </a:ext>
            </a:extLst>
          </p:cNvPr>
          <p:cNvSpPr txBox="1"/>
          <p:nvPr/>
        </p:nvSpPr>
        <p:spPr>
          <a:xfrm>
            <a:off x="5072690" y="3103426"/>
            <a:ext cx="2532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ログイン</a:t>
            </a:r>
            <a:r>
              <a:rPr kumimoji="1" lang="ja-JP" altLang="en-US" sz="1000" dirty="0"/>
              <a:t>情報出力</a:t>
            </a:r>
            <a:endParaRPr kumimoji="1" lang="en-US" altLang="ja-JP" sz="10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3A3C023-6CA5-4085-AA34-AF3E4F997138}"/>
              </a:ext>
            </a:extLst>
          </p:cNvPr>
          <p:cNvSpPr txBox="1"/>
          <p:nvPr/>
        </p:nvSpPr>
        <p:spPr>
          <a:xfrm>
            <a:off x="1278123" y="3358871"/>
            <a:ext cx="2532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ユーザー認証結果表示</a:t>
            </a:r>
            <a:endParaRPr kumimoji="1" lang="en-US" altLang="ja-JP" sz="1000" dirty="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2A92B7D-A356-4ACF-B18C-421EA1BE4BD7}"/>
              </a:ext>
            </a:extLst>
          </p:cNvPr>
          <p:cNvCxnSpPr>
            <a:cxnSpLocks/>
          </p:cNvCxnSpPr>
          <p:nvPr/>
        </p:nvCxnSpPr>
        <p:spPr>
          <a:xfrm>
            <a:off x="756460" y="4365104"/>
            <a:ext cx="5241050" cy="34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0F815FF-28FE-4372-9234-5CD31F15D8A8}"/>
              </a:ext>
            </a:extLst>
          </p:cNvPr>
          <p:cNvSpPr txBox="1"/>
          <p:nvPr/>
        </p:nvSpPr>
        <p:spPr>
          <a:xfrm>
            <a:off x="1278123" y="4118883"/>
            <a:ext cx="2532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商品選択</a:t>
            </a:r>
            <a:endParaRPr kumimoji="1" lang="en-US" altLang="ja-JP" sz="10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408C039-1EC6-411B-8711-C05C9F71EE18}"/>
              </a:ext>
            </a:extLst>
          </p:cNvPr>
          <p:cNvSpPr txBox="1"/>
          <p:nvPr/>
        </p:nvSpPr>
        <p:spPr>
          <a:xfrm>
            <a:off x="495128" y="5157338"/>
            <a:ext cx="76054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login.jsp</a:t>
            </a:r>
            <a:r>
              <a:rPr lang="ja-JP" altLang="en-US" dirty="0"/>
              <a:t>でユーザー情報入力（</a:t>
            </a:r>
            <a:r>
              <a:rPr lang="en-US" altLang="ja-JP" dirty="0"/>
              <a:t>ID,PASSWORD)</a:t>
            </a:r>
          </a:p>
          <a:p>
            <a:r>
              <a:rPr lang="en-US" altLang="ja-JP" dirty="0"/>
              <a:t>login2.</a:t>
            </a:r>
            <a:r>
              <a:rPr kumimoji="1" lang="en-US" altLang="ja-JP" dirty="0"/>
              <a:t>jsp</a:t>
            </a:r>
            <a:r>
              <a:rPr kumimoji="1" lang="ja-JP" altLang="en-US" dirty="0"/>
              <a:t>に引き継がれる</a:t>
            </a:r>
            <a:endParaRPr kumimoji="1" lang="en-US" altLang="ja-JP" dirty="0"/>
          </a:p>
          <a:p>
            <a:r>
              <a:rPr lang="en-US" altLang="ja-JP" dirty="0"/>
              <a:t>login2.jsp</a:t>
            </a:r>
            <a:r>
              <a:rPr lang="ja-JP" altLang="en-US" dirty="0"/>
              <a:t>で引き継がれた情報をデータベースと照らし合わせる（</a:t>
            </a:r>
            <a:r>
              <a:rPr lang="en-US" altLang="ja-JP" dirty="0"/>
              <a:t>PASS</a:t>
            </a:r>
            <a:r>
              <a:rPr lang="ja-JP" altLang="en-US" dirty="0"/>
              <a:t>の一致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l</a:t>
            </a:r>
            <a:r>
              <a:rPr kumimoji="1" lang="en-US" altLang="ja-JP" dirty="0"/>
              <a:t>ogin2.jsp</a:t>
            </a:r>
            <a:r>
              <a:rPr kumimoji="1" lang="ja-JP" altLang="en-US" dirty="0"/>
              <a:t>でユーザー認証の結果を表示（失敗なら再度認証実行）</a:t>
            </a:r>
            <a:endParaRPr kumimoji="1" lang="en-US" altLang="ja-JP" dirty="0"/>
          </a:p>
          <a:p>
            <a:r>
              <a:rPr kumimoji="1" lang="ja-JP" altLang="en-US" dirty="0"/>
              <a:t>ログイン完了後は</a:t>
            </a:r>
            <a:r>
              <a:rPr kumimoji="1" lang="en-US" altLang="ja-JP" dirty="0"/>
              <a:t>list2.jsp</a:t>
            </a:r>
            <a:r>
              <a:rPr kumimoji="1" lang="ja-JP" altLang="en-US" dirty="0"/>
              <a:t>で商品選択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814F1BB5-FF1B-463A-B60C-242D1C4A20EA}"/>
              </a:ext>
            </a:extLst>
          </p:cNvPr>
          <p:cNvCxnSpPr>
            <a:cxnSpLocks/>
          </p:cNvCxnSpPr>
          <p:nvPr/>
        </p:nvCxnSpPr>
        <p:spPr>
          <a:xfrm>
            <a:off x="194302" y="3674667"/>
            <a:ext cx="3663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2398A149-ABB4-474A-B774-1F0C616E470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95128" y="3001581"/>
            <a:ext cx="971532" cy="374640"/>
          </a:xfrm>
          <a:prstGeom prst="bentConnector3">
            <a:avLst>
              <a:gd name="adj1" fmla="val 1006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025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4CC159-1BA7-4611-A927-41CE1D2774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09313-AAEA-4ACD-B8AE-D2FE66757740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1146D84D-A728-4622-90C4-12186DE02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追加機能３</a:t>
            </a:r>
            <a:r>
              <a:rPr lang="en-US" altLang="ja-JP" dirty="0"/>
              <a:t>.</a:t>
            </a:r>
            <a:r>
              <a:rPr lang="ja-JP" altLang="en-US" dirty="0"/>
              <a:t>ユーザー作成機能</a:t>
            </a:r>
            <a:endParaRPr kumimoji="1"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91ABAE3-976C-44FA-87E4-D482DAC2E400}"/>
              </a:ext>
            </a:extLst>
          </p:cNvPr>
          <p:cNvGrpSpPr/>
          <p:nvPr/>
        </p:nvGrpSpPr>
        <p:grpSpPr>
          <a:xfrm>
            <a:off x="395536" y="1196752"/>
            <a:ext cx="8064896" cy="3816423"/>
            <a:chOff x="529017" y="1089960"/>
            <a:chExt cx="7868561" cy="3203136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1D4582E4-9127-4D6D-B493-1CFE5C8B20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362" t="19059" r="76766"/>
            <a:stretch/>
          </p:blipFill>
          <p:spPr>
            <a:xfrm>
              <a:off x="529017" y="1089960"/>
              <a:ext cx="493070" cy="628218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BDF9E4C3-B25E-44FA-AE14-F553EC9E0737}"/>
                </a:ext>
              </a:extLst>
            </p:cNvPr>
            <p:cNvSpPr/>
            <p:nvPr/>
          </p:nvSpPr>
          <p:spPr>
            <a:xfrm>
              <a:off x="6957418" y="1210517"/>
              <a:ext cx="1440160" cy="4328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データベース</a:t>
              </a:r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69E56007-5BCA-4B29-A7FE-52CFFC60DC92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775552" y="1718178"/>
              <a:ext cx="30978" cy="257491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212992E1-3F69-46FA-892E-5D162701C4F9}"/>
                </a:ext>
              </a:extLst>
            </p:cNvPr>
            <p:cNvCxnSpPr>
              <a:cxnSpLocks/>
            </p:cNvCxnSpPr>
            <p:nvPr/>
          </p:nvCxnSpPr>
          <p:spPr>
            <a:xfrm>
              <a:off x="7677498" y="1683599"/>
              <a:ext cx="0" cy="260949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3FDE9052-2DBF-43D2-A851-F3B9CB7A406C}"/>
                </a:ext>
              </a:extLst>
            </p:cNvPr>
            <p:cNvSpPr/>
            <p:nvPr/>
          </p:nvSpPr>
          <p:spPr>
            <a:xfrm>
              <a:off x="2668128" y="1268760"/>
              <a:ext cx="1208820" cy="3978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err="1"/>
                <a:t>loginmade.jsp</a:t>
              </a:r>
              <a:endParaRPr lang="ja-JP" altLang="en-US" sz="1200" dirty="0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5E7B1A7D-4748-4BB6-A290-918B927887F7}"/>
                </a:ext>
              </a:extLst>
            </p:cNvPr>
            <p:cNvCxnSpPr>
              <a:cxnSpLocks/>
            </p:cNvCxnSpPr>
            <p:nvPr/>
          </p:nvCxnSpPr>
          <p:spPr>
            <a:xfrm>
              <a:off x="3213002" y="1683599"/>
              <a:ext cx="0" cy="260949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416431FF-B826-4789-999E-66091D389802}"/>
                </a:ext>
              </a:extLst>
            </p:cNvPr>
            <p:cNvSpPr/>
            <p:nvPr/>
          </p:nvSpPr>
          <p:spPr>
            <a:xfrm>
              <a:off x="5025338" y="1253863"/>
              <a:ext cx="1317147" cy="4121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/>
                <a:t>loginmade2.jsp</a:t>
              </a:r>
              <a:endParaRPr lang="ja-JP" altLang="en-US" sz="1200" dirty="0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3BE2B7BD-97A7-4399-BB1D-09113B1E1D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7887" y="1666615"/>
              <a:ext cx="1" cy="2626481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BD5CD4CB-691B-44BA-A23D-231A77F31FF5}"/>
                </a:ext>
              </a:extLst>
            </p:cNvPr>
            <p:cNvSpPr/>
            <p:nvPr/>
          </p:nvSpPr>
          <p:spPr>
            <a:xfrm>
              <a:off x="726270" y="1815198"/>
              <a:ext cx="135612" cy="21152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A3A5E9E9-7E6F-43C4-8BA1-EFC7FC6F2981}"/>
                </a:ext>
              </a:extLst>
            </p:cNvPr>
            <p:cNvCxnSpPr>
              <a:cxnSpLocks/>
            </p:cNvCxnSpPr>
            <p:nvPr/>
          </p:nvCxnSpPr>
          <p:spPr>
            <a:xfrm>
              <a:off x="881155" y="2326494"/>
              <a:ext cx="22619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8EDCD44B-C81E-403A-86E9-366DDFC53E01}"/>
                </a:ext>
              </a:extLst>
            </p:cNvPr>
            <p:cNvSpPr/>
            <p:nvPr/>
          </p:nvSpPr>
          <p:spPr>
            <a:xfrm>
              <a:off x="3143081" y="2134301"/>
              <a:ext cx="112647" cy="843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85FDF8E0-441A-437A-B91F-A50CC985AC54}"/>
                </a:ext>
              </a:extLst>
            </p:cNvPr>
            <p:cNvSpPr txBox="1"/>
            <p:nvPr/>
          </p:nvSpPr>
          <p:spPr>
            <a:xfrm>
              <a:off x="1529644" y="3527006"/>
              <a:ext cx="180234" cy="206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1000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A53FF636-0AA6-4A2D-9836-E6A3F9165733}"/>
                </a:ext>
              </a:extLst>
            </p:cNvPr>
            <p:cNvSpPr/>
            <p:nvPr/>
          </p:nvSpPr>
          <p:spPr>
            <a:xfrm>
              <a:off x="7602615" y="2359127"/>
              <a:ext cx="110868" cy="7116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FA06FF6C-D894-4D3E-B5ED-040E9FD89C03}"/>
                </a:ext>
              </a:extLst>
            </p:cNvPr>
            <p:cNvCxnSpPr>
              <a:cxnSpLocks/>
            </p:cNvCxnSpPr>
            <p:nvPr/>
          </p:nvCxnSpPr>
          <p:spPr>
            <a:xfrm>
              <a:off x="5733335" y="2620950"/>
              <a:ext cx="1830317" cy="96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871E5F90-E83E-42D7-8FD3-FF6990B47E32}"/>
                </a:ext>
              </a:extLst>
            </p:cNvPr>
            <p:cNvSpPr txBox="1"/>
            <p:nvPr/>
          </p:nvSpPr>
          <p:spPr>
            <a:xfrm>
              <a:off x="3404000" y="2117381"/>
              <a:ext cx="1015021" cy="335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dirty="0"/>
                <a:t>ユーザー情報</a:t>
              </a:r>
              <a:endParaRPr kumimoji="1" lang="en-US" altLang="ja-JP" sz="1000" dirty="0"/>
            </a:p>
            <a:p>
              <a:r>
                <a:rPr kumimoji="1" lang="ja-JP" altLang="en-US" sz="1000" dirty="0"/>
                <a:t>引継ぎ</a:t>
              </a:r>
            </a:p>
          </p:txBody>
        </p: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4A340F88-EE35-47A0-8F45-0606716423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2087" y="3115662"/>
              <a:ext cx="45822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43640251-EE34-428A-80AA-9F2AAEF757A2}"/>
                </a:ext>
              </a:extLst>
            </p:cNvPr>
            <p:cNvSpPr txBox="1"/>
            <p:nvPr/>
          </p:nvSpPr>
          <p:spPr>
            <a:xfrm>
              <a:off x="6307408" y="2661311"/>
              <a:ext cx="453674" cy="19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ja-JP" altLang="en-US" sz="10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50388E0F-7D53-4B91-85DF-A0ECC2F7DF2A}"/>
                </a:ext>
              </a:extLst>
            </p:cNvPr>
            <p:cNvSpPr txBox="1"/>
            <p:nvPr/>
          </p:nvSpPr>
          <p:spPr>
            <a:xfrm>
              <a:off x="1390118" y="2119840"/>
              <a:ext cx="930880" cy="206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00" dirty="0"/>
                <a:t>新規作成実行</a:t>
              </a:r>
              <a:endParaRPr kumimoji="1" lang="ja-JP" altLang="en-US" sz="1000" dirty="0"/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D87AED7B-9DBE-48E6-8C3A-7D687A76BF7C}"/>
                </a:ext>
              </a:extLst>
            </p:cNvPr>
            <p:cNvCxnSpPr>
              <a:cxnSpLocks/>
            </p:cNvCxnSpPr>
            <p:nvPr/>
          </p:nvCxnSpPr>
          <p:spPr>
            <a:xfrm>
              <a:off x="3255728" y="2407254"/>
              <a:ext cx="2386533" cy="12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DF810D30-083F-451F-A782-58585CDFD159}"/>
                </a:ext>
              </a:extLst>
            </p:cNvPr>
            <p:cNvSpPr txBox="1"/>
            <p:nvPr/>
          </p:nvSpPr>
          <p:spPr>
            <a:xfrm>
              <a:off x="5021441" y="2298691"/>
              <a:ext cx="180234" cy="206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en-US" altLang="ja-JP" sz="1000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D2959596-4FD6-4106-A564-BFFAADAC7FBA}"/>
                </a:ext>
              </a:extLst>
            </p:cNvPr>
            <p:cNvSpPr/>
            <p:nvPr/>
          </p:nvSpPr>
          <p:spPr>
            <a:xfrm>
              <a:off x="5684987" y="2114284"/>
              <a:ext cx="96207" cy="1179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8F7C3F9-C3F4-4361-9F67-21F03372C9C4}"/>
              </a:ext>
            </a:extLst>
          </p:cNvPr>
          <p:cNvSpPr txBox="1"/>
          <p:nvPr/>
        </p:nvSpPr>
        <p:spPr>
          <a:xfrm>
            <a:off x="5904864" y="2767006"/>
            <a:ext cx="2532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ユーザー情報</a:t>
            </a:r>
            <a:r>
              <a:rPr lang="ja-JP" altLang="en-US" sz="1000" dirty="0"/>
              <a:t>登録</a:t>
            </a:r>
            <a:endParaRPr kumimoji="1" lang="en-US" altLang="ja-JP" sz="10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7631FC7-85F6-4C3C-8DFC-0D23A976AF3B}"/>
              </a:ext>
            </a:extLst>
          </p:cNvPr>
          <p:cNvSpPr txBox="1"/>
          <p:nvPr/>
        </p:nvSpPr>
        <p:spPr>
          <a:xfrm>
            <a:off x="3245947" y="3356859"/>
            <a:ext cx="2532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新規作成したユーザー情報表示</a:t>
            </a:r>
            <a:endParaRPr kumimoji="1" lang="en-US" altLang="ja-JP" sz="10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87A7109-4759-41BA-859C-491BABF08381}"/>
              </a:ext>
            </a:extLst>
          </p:cNvPr>
          <p:cNvSpPr txBox="1"/>
          <p:nvPr/>
        </p:nvSpPr>
        <p:spPr>
          <a:xfrm>
            <a:off x="495128" y="5157338"/>
            <a:ext cx="58165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loginmade.jsp</a:t>
            </a:r>
            <a:r>
              <a:rPr lang="ja-JP" altLang="en-US" dirty="0"/>
              <a:t>で新規ユーザー情報入力（</a:t>
            </a:r>
            <a:r>
              <a:rPr lang="en-US" altLang="ja-JP" dirty="0"/>
              <a:t>ID,PASSWORD)</a:t>
            </a:r>
          </a:p>
          <a:p>
            <a:r>
              <a:rPr lang="en-US" altLang="ja-JP" dirty="0"/>
              <a:t>loginmade2</a:t>
            </a:r>
            <a:r>
              <a:rPr kumimoji="1" lang="en-US" altLang="ja-JP" dirty="0"/>
              <a:t>jsp</a:t>
            </a:r>
            <a:r>
              <a:rPr kumimoji="1" lang="ja-JP" altLang="en-US" dirty="0"/>
              <a:t>に引き継がれる</a:t>
            </a:r>
            <a:endParaRPr kumimoji="1" lang="en-US" altLang="ja-JP" dirty="0"/>
          </a:p>
          <a:p>
            <a:r>
              <a:rPr lang="en-US" altLang="ja-JP" dirty="0"/>
              <a:t>loginmade2.jsp</a:t>
            </a:r>
            <a:r>
              <a:rPr lang="ja-JP" altLang="en-US" dirty="0"/>
              <a:t>でデータベースに新規ユーザー情報を登録</a:t>
            </a:r>
            <a:endParaRPr lang="en-US" altLang="ja-JP" dirty="0"/>
          </a:p>
          <a:p>
            <a:r>
              <a:rPr lang="en-US" altLang="ja-JP" dirty="0"/>
              <a:t>l</a:t>
            </a:r>
            <a:r>
              <a:rPr kumimoji="1" lang="en-US" altLang="ja-JP" dirty="0"/>
              <a:t>oginmade2.jsp</a:t>
            </a:r>
            <a:r>
              <a:rPr kumimoji="1" lang="ja-JP" altLang="en-US" dirty="0"/>
              <a:t>で</a:t>
            </a:r>
            <a:r>
              <a:rPr lang="ja-JP" altLang="en-US" dirty="0"/>
              <a:t>新規ユーザー情報</a:t>
            </a:r>
            <a:r>
              <a:rPr kumimoji="1" lang="ja-JP" altLang="en-US" dirty="0"/>
              <a:t>を表示</a:t>
            </a:r>
            <a:endParaRPr lang="en-US" altLang="ja-JP" dirty="0"/>
          </a:p>
          <a:p>
            <a:r>
              <a:rPr kumimoji="1" lang="ja-JP" altLang="en-US" dirty="0"/>
              <a:t>登録後は</a:t>
            </a:r>
            <a:r>
              <a:rPr kumimoji="1" lang="en-US" altLang="ja-JP" dirty="0" err="1"/>
              <a:t>login.jsp</a:t>
            </a:r>
            <a:r>
              <a:rPr lang="ja-JP" altLang="en-US" dirty="0"/>
              <a:t>（ログインページ）へ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6431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5C04AE5-0C68-4300-99F8-019597FFBE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09313-AAEA-4ACD-B8AE-D2FE66757740}" type="slidenum">
              <a:rPr lang="en-US" altLang="ja-JP" smtClean="0"/>
              <a:pPr>
                <a:defRPr/>
              </a:pPr>
              <a:t>9</a:t>
            </a:fld>
            <a:endParaRPr lang="en-US" altLang="ja-JP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E2A163A-423C-42E3-A4A2-66098387D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追加機能３</a:t>
            </a:r>
            <a:r>
              <a:rPr lang="en-US" altLang="ja-JP" dirty="0"/>
              <a:t>.</a:t>
            </a:r>
            <a:r>
              <a:rPr lang="ja-JP" altLang="en-US" dirty="0"/>
              <a:t>ユーザー作成機能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A2A92F-9BD4-403F-A118-58C7398A785B}"/>
              </a:ext>
            </a:extLst>
          </p:cNvPr>
          <p:cNvSpPr txBox="1"/>
          <p:nvPr/>
        </p:nvSpPr>
        <p:spPr>
          <a:xfrm>
            <a:off x="251520" y="759543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・データベースの拡張（テーブルの作成）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AFC2A6B-32C2-4834-96E6-8532BB059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81" y="2060848"/>
            <a:ext cx="4863730" cy="4176464"/>
          </a:xfrm>
          <a:prstGeom prst="rect">
            <a:avLst/>
          </a:prstGeom>
        </p:spPr>
      </p:pic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70EF93DC-D352-48F5-B5A6-98C9D4DBC4C4}"/>
              </a:ext>
            </a:extLst>
          </p:cNvPr>
          <p:cNvGrpSpPr/>
          <p:nvPr/>
        </p:nvGrpSpPr>
        <p:grpSpPr>
          <a:xfrm>
            <a:off x="5879067" y="2040213"/>
            <a:ext cx="2862502" cy="1944216"/>
            <a:chOff x="5968185" y="700234"/>
            <a:chExt cx="2484107" cy="2125767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FC63EAE0-2AB5-4C8B-9288-592E75F30864}"/>
                </a:ext>
              </a:extLst>
            </p:cNvPr>
            <p:cNvGrpSpPr/>
            <p:nvPr/>
          </p:nvGrpSpPr>
          <p:grpSpPr>
            <a:xfrm>
              <a:off x="5968185" y="700234"/>
              <a:ext cx="1993794" cy="2125767"/>
              <a:chOff x="4932039" y="1331946"/>
              <a:chExt cx="1584177" cy="1637232"/>
            </a:xfrm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8C9A4994-1BE2-4EFF-8993-966D75AF3A69}"/>
                  </a:ext>
                </a:extLst>
              </p:cNvPr>
              <p:cNvSpPr/>
              <p:nvPr/>
            </p:nvSpPr>
            <p:spPr>
              <a:xfrm>
                <a:off x="4932039" y="1331946"/>
                <a:ext cx="1584176" cy="16372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48521355-0003-4275-BDFF-1AB56A74F6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2040" y="1747598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CE446606-58BE-488A-9179-1406251673B2}"/>
                </a:ext>
              </a:extLst>
            </p:cNvPr>
            <p:cNvSpPr txBox="1"/>
            <p:nvPr/>
          </p:nvSpPr>
          <p:spPr>
            <a:xfrm>
              <a:off x="6172995" y="849605"/>
              <a:ext cx="15841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CUSTOMER_IOGIN</a:t>
              </a:r>
              <a:endParaRPr kumimoji="1" lang="ja-JP" altLang="en-US" sz="1200" dirty="0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0CFEEAF-03CD-4C8F-8183-E2881D93F504}"/>
                </a:ext>
              </a:extLst>
            </p:cNvPr>
            <p:cNvSpPr txBox="1"/>
            <p:nvPr/>
          </p:nvSpPr>
          <p:spPr>
            <a:xfrm>
              <a:off x="6091131" y="1353224"/>
              <a:ext cx="2361161" cy="689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/>
                <a:t>・</a:t>
              </a:r>
              <a:r>
                <a:rPr lang="en-US" altLang="ja-JP" sz="1200" dirty="0"/>
                <a:t>CUSTOMER_ID</a:t>
              </a:r>
            </a:p>
            <a:p>
              <a:r>
                <a:rPr lang="ja-JP" altLang="en-US" sz="1200" dirty="0"/>
                <a:t>・</a:t>
              </a:r>
              <a:r>
                <a:rPr lang="en-US" altLang="ja-JP" sz="1200" dirty="0"/>
                <a:t>CUSTOMER_PASSWORD</a:t>
              </a:r>
            </a:p>
            <a:p>
              <a:endParaRPr lang="en-US" altLang="ja-JP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04247504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HGP創英角ｺﾞｼｯｸUB"/>
        <a:ea typeface="HGP創英角ｺﾞｼｯｸUB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1235</TotalTime>
  <Words>1222</Words>
  <Application>Microsoft Office PowerPoint</Application>
  <PresentationFormat>画面に合わせる (4:3)</PresentationFormat>
  <Paragraphs>406</Paragraphs>
  <Slides>20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HGP創英角ｺﾞｼｯｸUB</vt:lpstr>
      <vt:lpstr>HGS創英角ｺﾞｼｯｸUB</vt:lpstr>
      <vt:lpstr>メイリオ</vt:lpstr>
      <vt:lpstr>Arial</vt:lpstr>
      <vt:lpstr>Wingdings</vt:lpstr>
      <vt:lpstr>Edge</vt:lpstr>
      <vt:lpstr>サイトの概要</vt:lpstr>
      <vt:lpstr>設計内容</vt:lpstr>
      <vt:lpstr>設計内容</vt:lpstr>
      <vt:lpstr>各モデリングの記述</vt:lpstr>
      <vt:lpstr>追加機能１.口コミ登録</vt:lpstr>
      <vt:lpstr>追加機能２.サイドメニュー</vt:lpstr>
      <vt:lpstr>追加機能３.ユーザー認証機能</vt:lpstr>
      <vt:lpstr>追加機能３.ユーザー作成機能</vt:lpstr>
      <vt:lpstr>追加機能３.ユーザー作成機能</vt:lpstr>
      <vt:lpstr>追加機能4.関連商品表示</vt:lpstr>
      <vt:lpstr>追加機能4.関連商品表示</vt:lpstr>
      <vt:lpstr>画面設計（全体）</vt:lpstr>
      <vt:lpstr>画面設計</vt:lpstr>
      <vt:lpstr>画面設計</vt:lpstr>
      <vt:lpstr>画面設計</vt:lpstr>
      <vt:lpstr>画面設計</vt:lpstr>
      <vt:lpstr>画面設計</vt:lpstr>
      <vt:lpstr>画面設計</vt:lpstr>
      <vt:lpstr>画面設計</vt:lpstr>
      <vt:lpstr>終わり</vt:lpstr>
    </vt:vector>
  </TitlesOfParts>
  <Company>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V0711-05</dc:creator>
  <cp:lastModifiedBy>立石 勝彦</cp:lastModifiedBy>
  <cp:revision>65</cp:revision>
  <dcterms:created xsi:type="dcterms:W3CDTF">2005-06-10T02:39:53Z</dcterms:created>
  <dcterms:modified xsi:type="dcterms:W3CDTF">2022-01-17T02:07:00Z</dcterms:modified>
  <cp:category>富士通秘密情報</cp:category>
</cp:coreProperties>
</file>