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4" r:id="rId3"/>
    <p:sldId id="265" r:id="rId4"/>
    <p:sldId id="266" r:id="rId5"/>
    <p:sldId id="267" r:id="rId6"/>
    <p:sldId id="268" r:id="rId7"/>
    <p:sldId id="269" r:id="rId8"/>
    <p:sldId id="270" r:id="rId9"/>
    <p:sldId id="271" r:id="rId10"/>
    <p:sldId id="257" r:id="rId11"/>
    <p:sldId id="258" r:id="rId12"/>
    <p:sldId id="272" r:id="rId13"/>
    <p:sldId id="273" r:id="rId14"/>
    <p:sldId id="274" r:id="rId15"/>
    <p:sldId id="275" r:id="rId16"/>
    <p:sldId id="276" r:id="rId17"/>
  </p:sldIdLst>
  <p:sldSz cx="9144000" cy="5143500" type="screen16x9"/>
  <p:notesSz cx="6858000" cy="9144000"/>
  <p:embeddedFontLst>
    <p:embeddedFont>
      <p:font typeface="Average" panose="02010600030101010101" charset="0"/>
      <p:regular r:id="rId19"/>
    </p:embeddedFont>
    <p:embeddedFont>
      <p:font typeface="Cambria Math" panose="02040503050406030204" pitchFamily="18" charset="0"/>
      <p:regular r:id="rId20"/>
    </p:embeddedFont>
    <p:embeddedFont>
      <p:font typeface="Impact" panose="020B0806030902050204" pitchFamily="34" charset="0"/>
      <p:regular r:id="rId21"/>
    </p:embeddedFont>
    <p:embeddedFont>
      <p:font typeface="Oswald" panose="00000500000000000000"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2AC32E-BE1E-4E63-A5DC-885A7347E6A6}">
  <a:tblStyle styleId="{CB2AC32E-BE1E-4E63-A5DC-885A7347E6A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7" d="100"/>
          <a:sy n="197" d="100"/>
        </p:scale>
        <p:origin x="74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Zaifeng" userId="db4eecd0fec75c2c" providerId="LiveId" clId="{C6C1FCB0-EC04-4390-88C9-512FC19C8F46}"/>
    <pc:docChg chg="undo custSel addSld delSld modSld">
      <pc:chgData name="Lin Zaifeng" userId="db4eecd0fec75c2c" providerId="LiveId" clId="{C6C1FCB0-EC04-4390-88C9-512FC19C8F46}" dt="2022-09-27T01:49:01.086" v="1712" actId="16959"/>
      <pc:docMkLst>
        <pc:docMk/>
      </pc:docMkLst>
      <pc:sldChg chg="delSp modSp mod">
        <pc:chgData name="Lin Zaifeng" userId="db4eecd0fec75c2c" providerId="LiveId" clId="{C6C1FCB0-EC04-4390-88C9-512FC19C8F46}" dt="2022-09-26T14:40:26.457" v="250" actId="478"/>
        <pc:sldMkLst>
          <pc:docMk/>
          <pc:sldMk cId="0" sldId="256"/>
        </pc:sldMkLst>
        <pc:spChg chg="del">
          <ac:chgData name="Lin Zaifeng" userId="db4eecd0fec75c2c" providerId="LiveId" clId="{C6C1FCB0-EC04-4390-88C9-512FC19C8F46}" dt="2022-09-26T14:40:26.457" v="250" actId="478"/>
          <ac:spMkLst>
            <pc:docMk/>
            <pc:sldMk cId="0" sldId="256"/>
            <ac:spMk id="60" creationId="{00000000-0000-0000-0000-000000000000}"/>
          </ac:spMkLst>
        </pc:spChg>
        <pc:graphicFrameChg chg="modGraphic">
          <ac:chgData name="Lin Zaifeng" userId="db4eecd0fec75c2c" providerId="LiveId" clId="{C6C1FCB0-EC04-4390-88C9-512FC19C8F46}" dt="2022-09-26T14:40:18.526" v="249" actId="20577"/>
          <ac:graphicFrameMkLst>
            <pc:docMk/>
            <pc:sldMk cId="0" sldId="256"/>
            <ac:graphicFrameMk id="59" creationId="{00000000-0000-0000-0000-000000000000}"/>
          </ac:graphicFrameMkLst>
        </pc:graphicFrameChg>
      </pc:sldChg>
      <pc:sldChg chg="modSp mod">
        <pc:chgData name="Lin Zaifeng" userId="db4eecd0fec75c2c" providerId="LiveId" clId="{C6C1FCB0-EC04-4390-88C9-512FC19C8F46}" dt="2022-09-26T14:40:56.152" v="255" actId="20577"/>
        <pc:sldMkLst>
          <pc:docMk/>
          <pc:sldMk cId="0" sldId="257"/>
        </pc:sldMkLst>
        <pc:spChg chg="mod">
          <ac:chgData name="Lin Zaifeng" userId="db4eecd0fec75c2c" providerId="LiveId" clId="{C6C1FCB0-EC04-4390-88C9-512FC19C8F46}" dt="2022-09-26T14:40:56.152" v="255" actId="20577"/>
          <ac:spMkLst>
            <pc:docMk/>
            <pc:sldMk cId="0" sldId="257"/>
            <ac:spMk id="66" creationId="{00000000-0000-0000-0000-000000000000}"/>
          </ac:spMkLst>
        </pc:spChg>
      </pc:sldChg>
      <pc:sldChg chg="addSp modSp mod modNotes">
        <pc:chgData name="Lin Zaifeng" userId="db4eecd0fec75c2c" providerId="LiveId" clId="{C6C1FCB0-EC04-4390-88C9-512FC19C8F46}" dt="2022-09-26T14:51:29.224" v="336" actId="20577"/>
        <pc:sldMkLst>
          <pc:docMk/>
          <pc:sldMk cId="0" sldId="258"/>
        </pc:sldMkLst>
        <pc:spChg chg="add mod">
          <ac:chgData name="Lin Zaifeng" userId="db4eecd0fec75c2c" providerId="LiveId" clId="{C6C1FCB0-EC04-4390-88C9-512FC19C8F46}" dt="2022-09-26T14:43:28.925" v="285" actId="1076"/>
          <ac:spMkLst>
            <pc:docMk/>
            <pc:sldMk cId="0" sldId="258"/>
            <ac:spMk id="2" creationId="{C00F6903-7B30-335B-131E-2F81B2F2645B}"/>
          </ac:spMkLst>
        </pc:spChg>
        <pc:spChg chg="mod">
          <ac:chgData name="Lin Zaifeng" userId="db4eecd0fec75c2c" providerId="LiveId" clId="{C6C1FCB0-EC04-4390-88C9-512FC19C8F46}" dt="2022-09-26T14:51:29.224" v="336" actId="20577"/>
          <ac:spMkLst>
            <pc:docMk/>
            <pc:sldMk cId="0" sldId="258"/>
            <ac:spMk id="72" creationId="{00000000-0000-0000-0000-000000000000}"/>
          </ac:spMkLst>
        </pc:spChg>
        <pc:grpChg chg="add mod">
          <ac:chgData name="Lin Zaifeng" userId="db4eecd0fec75c2c" providerId="LiveId" clId="{C6C1FCB0-EC04-4390-88C9-512FC19C8F46}" dt="2022-09-26T14:43:19.290" v="283" actId="164"/>
          <ac:grpSpMkLst>
            <pc:docMk/>
            <pc:sldMk cId="0" sldId="258"/>
            <ac:grpSpMk id="3" creationId="{5F640CC7-ECC3-DE98-F799-FAC0EC08FBE2}"/>
          </ac:grpSpMkLst>
        </pc:grpChg>
        <pc:picChg chg="mod">
          <ac:chgData name="Lin Zaifeng" userId="db4eecd0fec75c2c" providerId="LiveId" clId="{C6C1FCB0-EC04-4390-88C9-512FC19C8F46}" dt="2022-09-26T14:43:19.290" v="283" actId="164"/>
          <ac:picMkLst>
            <pc:docMk/>
            <pc:sldMk cId="0" sldId="258"/>
            <ac:picMk id="73" creationId="{00000000-0000-0000-0000-000000000000}"/>
          </ac:picMkLst>
        </pc:picChg>
      </pc:sldChg>
      <pc:sldChg chg="del">
        <pc:chgData name="Lin Zaifeng" userId="db4eecd0fec75c2c" providerId="LiveId" clId="{C6C1FCB0-EC04-4390-88C9-512FC19C8F46}" dt="2022-09-26T14:40:10.144" v="248" actId="47"/>
        <pc:sldMkLst>
          <pc:docMk/>
          <pc:sldMk cId="0" sldId="259"/>
        </pc:sldMkLst>
      </pc:sldChg>
      <pc:sldChg chg="del">
        <pc:chgData name="Lin Zaifeng" userId="db4eecd0fec75c2c" providerId="LiveId" clId="{C6C1FCB0-EC04-4390-88C9-512FC19C8F46}" dt="2022-09-26T14:40:09.521" v="247" actId="47"/>
        <pc:sldMkLst>
          <pc:docMk/>
          <pc:sldMk cId="0" sldId="260"/>
        </pc:sldMkLst>
      </pc:sldChg>
      <pc:sldChg chg="del">
        <pc:chgData name="Lin Zaifeng" userId="db4eecd0fec75c2c" providerId="LiveId" clId="{C6C1FCB0-EC04-4390-88C9-512FC19C8F46}" dt="2022-09-26T14:40:08.917" v="246" actId="47"/>
        <pc:sldMkLst>
          <pc:docMk/>
          <pc:sldMk cId="0" sldId="261"/>
        </pc:sldMkLst>
      </pc:sldChg>
      <pc:sldChg chg="del">
        <pc:chgData name="Lin Zaifeng" userId="db4eecd0fec75c2c" providerId="LiveId" clId="{C6C1FCB0-EC04-4390-88C9-512FC19C8F46}" dt="2022-09-26T14:40:07.229" v="244" actId="47"/>
        <pc:sldMkLst>
          <pc:docMk/>
          <pc:sldMk cId="0" sldId="262"/>
        </pc:sldMkLst>
      </pc:sldChg>
      <pc:sldChg chg="del">
        <pc:chgData name="Lin Zaifeng" userId="db4eecd0fec75c2c" providerId="LiveId" clId="{C6C1FCB0-EC04-4390-88C9-512FC19C8F46}" dt="2022-09-26T14:40:08.144" v="245" actId="47"/>
        <pc:sldMkLst>
          <pc:docMk/>
          <pc:sldMk cId="0" sldId="263"/>
        </pc:sldMkLst>
      </pc:sldChg>
      <pc:sldChg chg="addSp modSp new mod">
        <pc:chgData name="Lin Zaifeng" userId="db4eecd0fec75c2c" providerId="LiveId" clId="{C6C1FCB0-EC04-4390-88C9-512FC19C8F46}" dt="2022-09-26T14:26:41.525" v="48" actId="20577"/>
        <pc:sldMkLst>
          <pc:docMk/>
          <pc:sldMk cId="1282192467" sldId="264"/>
        </pc:sldMkLst>
        <pc:spChg chg="mod">
          <ac:chgData name="Lin Zaifeng" userId="db4eecd0fec75c2c" providerId="LiveId" clId="{C6C1FCB0-EC04-4390-88C9-512FC19C8F46}" dt="2022-09-26T14:23:37.038" v="12" actId="20577"/>
          <ac:spMkLst>
            <pc:docMk/>
            <pc:sldMk cId="1282192467" sldId="264"/>
            <ac:spMk id="2" creationId="{ED097724-3063-4EB0-5056-B975FC00E382}"/>
          </ac:spMkLst>
        </pc:spChg>
        <pc:spChg chg="add mod">
          <ac:chgData name="Lin Zaifeng" userId="db4eecd0fec75c2c" providerId="LiveId" clId="{C6C1FCB0-EC04-4390-88C9-512FC19C8F46}" dt="2022-09-26T14:26:41.525" v="48" actId="20577"/>
          <ac:spMkLst>
            <pc:docMk/>
            <pc:sldMk cId="1282192467" sldId="264"/>
            <ac:spMk id="4" creationId="{62E62A22-19F1-9642-F915-52FFABE5AB0B}"/>
          </ac:spMkLst>
        </pc:spChg>
      </pc:sldChg>
      <pc:sldChg chg="modSp add mod">
        <pc:chgData name="Lin Zaifeng" userId="db4eecd0fec75c2c" providerId="LiveId" clId="{C6C1FCB0-EC04-4390-88C9-512FC19C8F46}" dt="2022-09-26T14:26:58.259" v="60" actId="6549"/>
        <pc:sldMkLst>
          <pc:docMk/>
          <pc:sldMk cId="3402426656" sldId="265"/>
        </pc:sldMkLst>
        <pc:spChg chg="mod">
          <ac:chgData name="Lin Zaifeng" userId="db4eecd0fec75c2c" providerId="LiveId" clId="{C6C1FCB0-EC04-4390-88C9-512FC19C8F46}" dt="2022-09-26T14:23:43.040" v="13"/>
          <ac:spMkLst>
            <pc:docMk/>
            <pc:sldMk cId="3402426656" sldId="265"/>
            <ac:spMk id="2" creationId="{ED097724-3063-4EB0-5056-B975FC00E382}"/>
          </ac:spMkLst>
        </pc:spChg>
        <pc:spChg chg="mod">
          <ac:chgData name="Lin Zaifeng" userId="db4eecd0fec75c2c" providerId="LiveId" clId="{C6C1FCB0-EC04-4390-88C9-512FC19C8F46}" dt="2022-09-26T14:26:58.259" v="60" actId="6549"/>
          <ac:spMkLst>
            <pc:docMk/>
            <pc:sldMk cId="3402426656" sldId="265"/>
            <ac:spMk id="4" creationId="{62E62A22-19F1-9642-F915-52FFABE5AB0B}"/>
          </ac:spMkLst>
        </pc:spChg>
      </pc:sldChg>
      <pc:sldChg chg="modSp add mod">
        <pc:chgData name="Lin Zaifeng" userId="db4eecd0fec75c2c" providerId="LiveId" clId="{C6C1FCB0-EC04-4390-88C9-512FC19C8F46}" dt="2022-09-26T14:26:24.040" v="46"/>
        <pc:sldMkLst>
          <pc:docMk/>
          <pc:sldMk cId="435336359" sldId="266"/>
        </pc:sldMkLst>
        <pc:spChg chg="mod">
          <ac:chgData name="Lin Zaifeng" userId="db4eecd0fec75c2c" providerId="LiveId" clId="{C6C1FCB0-EC04-4390-88C9-512FC19C8F46}" dt="2022-09-26T14:26:24.040" v="46"/>
          <ac:spMkLst>
            <pc:docMk/>
            <pc:sldMk cId="435336359" sldId="266"/>
            <ac:spMk id="4" creationId="{62E62A22-19F1-9642-F915-52FFABE5AB0B}"/>
          </ac:spMkLst>
        </pc:spChg>
      </pc:sldChg>
      <pc:sldChg chg="modSp add mod">
        <pc:chgData name="Lin Zaifeng" userId="db4eecd0fec75c2c" providerId="LiveId" clId="{C6C1FCB0-EC04-4390-88C9-512FC19C8F46}" dt="2022-09-26T14:29:09.544" v="87" actId="20577"/>
        <pc:sldMkLst>
          <pc:docMk/>
          <pc:sldMk cId="2149620951" sldId="267"/>
        </pc:sldMkLst>
        <pc:spChg chg="mod">
          <ac:chgData name="Lin Zaifeng" userId="db4eecd0fec75c2c" providerId="LiveId" clId="{C6C1FCB0-EC04-4390-88C9-512FC19C8F46}" dt="2022-09-26T14:28:29.535" v="66" actId="255"/>
          <ac:spMkLst>
            <pc:docMk/>
            <pc:sldMk cId="2149620951" sldId="267"/>
            <ac:spMk id="2" creationId="{ED097724-3063-4EB0-5056-B975FC00E382}"/>
          </ac:spMkLst>
        </pc:spChg>
        <pc:spChg chg="mod">
          <ac:chgData name="Lin Zaifeng" userId="db4eecd0fec75c2c" providerId="LiveId" clId="{C6C1FCB0-EC04-4390-88C9-512FC19C8F46}" dt="2022-09-26T14:29:09.544" v="87" actId="20577"/>
          <ac:spMkLst>
            <pc:docMk/>
            <pc:sldMk cId="2149620951" sldId="267"/>
            <ac:spMk id="4" creationId="{62E62A22-19F1-9642-F915-52FFABE5AB0B}"/>
          </ac:spMkLst>
        </pc:spChg>
      </pc:sldChg>
      <pc:sldChg chg="modSp add mod">
        <pc:chgData name="Lin Zaifeng" userId="db4eecd0fec75c2c" providerId="LiveId" clId="{C6C1FCB0-EC04-4390-88C9-512FC19C8F46}" dt="2022-09-26T14:29:48.469" v="101" actId="20577"/>
        <pc:sldMkLst>
          <pc:docMk/>
          <pc:sldMk cId="1602508170" sldId="268"/>
        </pc:sldMkLst>
        <pc:spChg chg="mod">
          <ac:chgData name="Lin Zaifeng" userId="db4eecd0fec75c2c" providerId="LiveId" clId="{C6C1FCB0-EC04-4390-88C9-512FC19C8F46}" dt="2022-09-26T14:29:48.469" v="101" actId="20577"/>
          <ac:spMkLst>
            <pc:docMk/>
            <pc:sldMk cId="1602508170" sldId="268"/>
            <ac:spMk id="4" creationId="{62E62A22-19F1-9642-F915-52FFABE5AB0B}"/>
          </ac:spMkLst>
        </pc:spChg>
      </pc:sldChg>
      <pc:sldChg chg="modSp add mod">
        <pc:chgData name="Lin Zaifeng" userId="db4eecd0fec75c2c" providerId="LiveId" clId="{C6C1FCB0-EC04-4390-88C9-512FC19C8F46}" dt="2022-09-26T14:31:38.439" v="146" actId="207"/>
        <pc:sldMkLst>
          <pc:docMk/>
          <pc:sldMk cId="135243635" sldId="269"/>
        </pc:sldMkLst>
        <pc:spChg chg="mod">
          <ac:chgData name="Lin Zaifeng" userId="db4eecd0fec75c2c" providerId="LiveId" clId="{C6C1FCB0-EC04-4390-88C9-512FC19C8F46}" dt="2022-09-26T14:31:38.439" v="146" actId="207"/>
          <ac:spMkLst>
            <pc:docMk/>
            <pc:sldMk cId="135243635" sldId="269"/>
            <ac:spMk id="4" creationId="{62E62A22-19F1-9642-F915-52FFABE5AB0B}"/>
          </ac:spMkLst>
        </pc:spChg>
      </pc:sldChg>
      <pc:sldChg chg="modSp add mod">
        <pc:chgData name="Lin Zaifeng" userId="db4eecd0fec75c2c" providerId="LiveId" clId="{C6C1FCB0-EC04-4390-88C9-512FC19C8F46}" dt="2022-09-26T14:39:37.844" v="238" actId="20577"/>
        <pc:sldMkLst>
          <pc:docMk/>
          <pc:sldMk cId="3935412210" sldId="270"/>
        </pc:sldMkLst>
        <pc:spChg chg="mod">
          <ac:chgData name="Lin Zaifeng" userId="db4eecd0fec75c2c" providerId="LiveId" clId="{C6C1FCB0-EC04-4390-88C9-512FC19C8F46}" dt="2022-09-26T14:32:57.302" v="149"/>
          <ac:spMkLst>
            <pc:docMk/>
            <pc:sldMk cId="3935412210" sldId="270"/>
            <ac:spMk id="2" creationId="{ED097724-3063-4EB0-5056-B975FC00E382}"/>
          </ac:spMkLst>
        </pc:spChg>
        <pc:spChg chg="mod">
          <ac:chgData name="Lin Zaifeng" userId="db4eecd0fec75c2c" providerId="LiveId" clId="{C6C1FCB0-EC04-4390-88C9-512FC19C8F46}" dt="2022-09-26T14:39:37.844" v="238" actId="20577"/>
          <ac:spMkLst>
            <pc:docMk/>
            <pc:sldMk cId="3935412210" sldId="270"/>
            <ac:spMk id="4" creationId="{62E62A22-19F1-9642-F915-52FFABE5AB0B}"/>
          </ac:spMkLst>
        </pc:spChg>
      </pc:sldChg>
      <pc:sldChg chg="modSp add mod">
        <pc:chgData name="Lin Zaifeng" userId="db4eecd0fec75c2c" providerId="LiveId" clId="{C6C1FCB0-EC04-4390-88C9-512FC19C8F46}" dt="2022-09-26T14:40:01.295" v="243" actId="20577"/>
        <pc:sldMkLst>
          <pc:docMk/>
          <pc:sldMk cId="734039315" sldId="271"/>
        </pc:sldMkLst>
        <pc:spChg chg="mod">
          <ac:chgData name="Lin Zaifeng" userId="db4eecd0fec75c2c" providerId="LiveId" clId="{C6C1FCB0-EC04-4390-88C9-512FC19C8F46}" dt="2022-09-26T14:40:01.295" v="243" actId="20577"/>
          <ac:spMkLst>
            <pc:docMk/>
            <pc:sldMk cId="734039315" sldId="271"/>
            <ac:spMk id="2" creationId="{ED097724-3063-4EB0-5056-B975FC00E382}"/>
          </ac:spMkLst>
        </pc:spChg>
        <pc:spChg chg="mod">
          <ac:chgData name="Lin Zaifeng" userId="db4eecd0fec75c2c" providerId="LiveId" clId="{C6C1FCB0-EC04-4390-88C9-512FC19C8F46}" dt="2022-09-26T14:34:43.713" v="182" actId="20577"/>
          <ac:spMkLst>
            <pc:docMk/>
            <pc:sldMk cId="734039315" sldId="271"/>
            <ac:spMk id="4" creationId="{62E62A22-19F1-9642-F915-52FFABE5AB0B}"/>
          </ac:spMkLst>
        </pc:spChg>
      </pc:sldChg>
      <pc:sldChg chg="addSp delSp modSp new mod">
        <pc:chgData name="Lin Zaifeng" userId="db4eecd0fec75c2c" providerId="LiveId" clId="{C6C1FCB0-EC04-4390-88C9-512FC19C8F46}" dt="2022-09-27T00:33:46.225" v="611" actId="14100"/>
        <pc:sldMkLst>
          <pc:docMk/>
          <pc:sldMk cId="2281406312" sldId="272"/>
        </pc:sldMkLst>
        <pc:spChg chg="mod">
          <ac:chgData name="Lin Zaifeng" userId="db4eecd0fec75c2c" providerId="LiveId" clId="{C6C1FCB0-EC04-4390-88C9-512FC19C8F46}" dt="2022-09-27T00:31:35.193" v="527" actId="20577"/>
          <ac:spMkLst>
            <pc:docMk/>
            <pc:sldMk cId="2281406312" sldId="272"/>
            <ac:spMk id="2" creationId="{2BE78C7C-79FC-0497-CC10-81F75AF900AE}"/>
          </ac:spMkLst>
        </pc:spChg>
        <pc:spChg chg="del mod">
          <ac:chgData name="Lin Zaifeng" userId="db4eecd0fec75c2c" providerId="LiveId" clId="{C6C1FCB0-EC04-4390-88C9-512FC19C8F46}" dt="2022-09-27T00:06:29.963" v="374" actId="478"/>
          <ac:spMkLst>
            <pc:docMk/>
            <pc:sldMk cId="2281406312" sldId="272"/>
            <ac:spMk id="3" creationId="{CBA74509-0801-B4E6-46C6-290F34AFBC78}"/>
          </ac:spMkLst>
        </pc:spChg>
        <pc:spChg chg="add mod">
          <ac:chgData name="Lin Zaifeng" userId="db4eecd0fec75c2c" providerId="LiveId" clId="{C6C1FCB0-EC04-4390-88C9-512FC19C8F46}" dt="2022-09-27T00:30:54.271" v="498" actId="20577"/>
          <ac:spMkLst>
            <pc:docMk/>
            <pc:sldMk cId="2281406312" sldId="272"/>
            <ac:spMk id="6" creationId="{03342277-865B-06A2-05C5-DA4DE7178AF3}"/>
          </ac:spMkLst>
        </pc:spChg>
        <pc:spChg chg="add mod">
          <ac:chgData name="Lin Zaifeng" userId="db4eecd0fec75c2c" providerId="LiveId" clId="{C6C1FCB0-EC04-4390-88C9-512FC19C8F46}" dt="2022-09-27T00:33:43.795" v="610" actId="1076"/>
          <ac:spMkLst>
            <pc:docMk/>
            <pc:sldMk cId="2281406312" sldId="272"/>
            <ac:spMk id="7" creationId="{D06FA5F1-207B-7774-DEEB-122E0877F102}"/>
          </ac:spMkLst>
        </pc:spChg>
        <pc:graphicFrameChg chg="add del mod">
          <ac:chgData name="Lin Zaifeng" userId="db4eecd0fec75c2c" providerId="LiveId" clId="{C6C1FCB0-EC04-4390-88C9-512FC19C8F46}" dt="2022-09-27T00:06:28.649" v="373" actId="478"/>
          <ac:graphicFrameMkLst>
            <pc:docMk/>
            <pc:sldMk cId="2281406312" sldId="272"/>
            <ac:graphicFrameMk id="4" creationId="{636F487B-BE66-0B75-2D22-335414A1EEE6}"/>
          </ac:graphicFrameMkLst>
        </pc:graphicFrameChg>
        <pc:graphicFrameChg chg="add mod modGraphic">
          <ac:chgData name="Lin Zaifeng" userId="db4eecd0fec75c2c" providerId="LiveId" clId="{C6C1FCB0-EC04-4390-88C9-512FC19C8F46}" dt="2022-09-27T00:31:04.001" v="502" actId="20577"/>
          <ac:graphicFrameMkLst>
            <pc:docMk/>
            <pc:sldMk cId="2281406312" sldId="272"/>
            <ac:graphicFrameMk id="5" creationId="{D22C7957-3528-51C2-D848-76467536516F}"/>
          </ac:graphicFrameMkLst>
        </pc:graphicFrameChg>
        <pc:picChg chg="add mod">
          <ac:chgData name="Lin Zaifeng" userId="db4eecd0fec75c2c" providerId="LiveId" clId="{C6C1FCB0-EC04-4390-88C9-512FC19C8F46}" dt="2022-09-27T00:33:46.225" v="611" actId="14100"/>
          <ac:picMkLst>
            <pc:docMk/>
            <pc:sldMk cId="2281406312" sldId="272"/>
            <ac:picMk id="1026" creationId="{98A37052-C5FD-CC86-07E7-5641429B2813}"/>
          </ac:picMkLst>
        </pc:picChg>
        <pc:picChg chg="add mod">
          <ac:chgData name="Lin Zaifeng" userId="db4eecd0fec75c2c" providerId="LiveId" clId="{C6C1FCB0-EC04-4390-88C9-512FC19C8F46}" dt="2022-09-27T00:33:26.869" v="579" actId="1076"/>
          <ac:picMkLst>
            <pc:docMk/>
            <pc:sldMk cId="2281406312" sldId="272"/>
            <ac:picMk id="1028" creationId="{84DCEC82-B1A4-37FF-2CDE-FE4B3B131C44}"/>
          </ac:picMkLst>
        </pc:picChg>
      </pc:sldChg>
      <pc:sldChg chg="delSp modSp add mod">
        <pc:chgData name="Lin Zaifeng" userId="db4eecd0fec75c2c" providerId="LiveId" clId="{C6C1FCB0-EC04-4390-88C9-512FC19C8F46}" dt="2022-09-27T00:36:42.178" v="712" actId="1076"/>
        <pc:sldMkLst>
          <pc:docMk/>
          <pc:sldMk cId="4215970781" sldId="273"/>
        </pc:sldMkLst>
        <pc:spChg chg="mod">
          <ac:chgData name="Lin Zaifeng" userId="db4eecd0fec75c2c" providerId="LiveId" clId="{C6C1FCB0-EC04-4390-88C9-512FC19C8F46}" dt="2022-09-27T00:34:11.582" v="613" actId="20577"/>
          <ac:spMkLst>
            <pc:docMk/>
            <pc:sldMk cId="4215970781" sldId="273"/>
            <ac:spMk id="2" creationId="{2BE78C7C-79FC-0497-CC10-81F75AF900AE}"/>
          </ac:spMkLst>
        </pc:spChg>
        <pc:spChg chg="mod">
          <ac:chgData name="Lin Zaifeng" userId="db4eecd0fec75c2c" providerId="LiveId" clId="{C6C1FCB0-EC04-4390-88C9-512FC19C8F46}" dt="2022-09-27T00:36:42.178" v="712" actId="1076"/>
          <ac:spMkLst>
            <pc:docMk/>
            <pc:sldMk cId="4215970781" sldId="273"/>
            <ac:spMk id="7" creationId="{D06FA5F1-207B-7774-DEEB-122E0877F102}"/>
          </ac:spMkLst>
        </pc:spChg>
        <pc:picChg chg="mod">
          <ac:chgData name="Lin Zaifeng" userId="db4eecd0fec75c2c" providerId="LiveId" clId="{C6C1FCB0-EC04-4390-88C9-512FC19C8F46}" dt="2022-09-27T00:36:38.948" v="711" actId="14100"/>
          <ac:picMkLst>
            <pc:docMk/>
            <pc:sldMk cId="4215970781" sldId="273"/>
            <ac:picMk id="1026" creationId="{98A37052-C5FD-CC86-07E7-5641429B2813}"/>
          </ac:picMkLst>
        </pc:picChg>
        <pc:picChg chg="del">
          <ac:chgData name="Lin Zaifeng" userId="db4eecd0fec75c2c" providerId="LiveId" clId="{C6C1FCB0-EC04-4390-88C9-512FC19C8F46}" dt="2022-09-27T00:34:14.289" v="614" actId="478"/>
          <ac:picMkLst>
            <pc:docMk/>
            <pc:sldMk cId="4215970781" sldId="273"/>
            <ac:picMk id="1028" creationId="{84DCEC82-B1A4-37FF-2CDE-FE4B3B131C44}"/>
          </ac:picMkLst>
        </pc:picChg>
      </pc:sldChg>
      <pc:sldChg chg="addSp delSp modSp add mod">
        <pc:chgData name="Lin Zaifeng" userId="db4eecd0fec75c2c" providerId="LiveId" clId="{C6C1FCB0-EC04-4390-88C9-512FC19C8F46}" dt="2022-09-27T00:42:26.185" v="1050" actId="20577"/>
        <pc:sldMkLst>
          <pc:docMk/>
          <pc:sldMk cId="2484071452" sldId="274"/>
        </pc:sldMkLst>
        <pc:spChg chg="add mod">
          <ac:chgData name="Lin Zaifeng" userId="db4eecd0fec75c2c" providerId="LiveId" clId="{C6C1FCB0-EC04-4390-88C9-512FC19C8F46}" dt="2022-09-27T00:42:26.185" v="1050" actId="20577"/>
          <ac:spMkLst>
            <pc:docMk/>
            <pc:sldMk cId="2484071452" sldId="274"/>
            <ac:spMk id="3" creationId="{80CAD4A8-85A0-B88C-B9E4-9E4A033E039A}"/>
          </ac:spMkLst>
        </pc:spChg>
        <pc:spChg chg="del">
          <ac:chgData name="Lin Zaifeng" userId="db4eecd0fec75c2c" providerId="LiveId" clId="{C6C1FCB0-EC04-4390-88C9-512FC19C8F46}" dt="2022-09-27T00:37:14.838" v="715" actId="478"/>
          <ac:spMkLst>
            <pc:docMk/>
            <pc:sldMk cId="2484071452" sldId="274"/>
            <ac:spMk id="6" creationId="{03342277-865B-06A2-05C5-DA4DE7178AF3}"/>
          </ac:spMkLst>
        </pc:spChg>
        <pc:spChg chg="mod">
          <ac:chgData name="Lin Zaifeng" userId="db4eecd0fec75c2c" providerId="LiveId" clId="{C6C1FCB0-EC04-4390-88C9-512FC19C8F46}" dt="2022-09-27T00:38:19.011" v="798" actId="1076"/>
          <ac:spMkLst>
            <pc:docMk/>
            <pc:sldMk cId="2484071452" sldId="274"/>
            <ac:spMk id="7" creationId="{D06FA5F1-207B-7774-DEEB-122E0877F102}"/>
          </ac:spMkLst>
        </pc:spChg>
        <pc:graphicFrameChg chg="del">
          <ac:chgData name="Lin Zaifeng" userId="db4eecd0fec75c2c" providerId="LiveId" clId="{C6C1FCB0-EC04-4390-88C9-512FC19C8F46}" dt="2022-09-27T00:37:13.445" v="714" actId="478"/>
          <ac:graphicFrameMkLst>
            <pc:docMk/>
            <pc:sldMk cId="2484071452" sldId="274"/>
            <ac:graphicFrameMk id="5" creationId="{D22C7957-3528-51C2-D848-76467536516F}"/>
          </ac:graphicFrameMkLst>
        </pc:graphicFrameChg>
        <pc:picChg chg="mod">
          <ac:chgData name="Lin Zaifeng" userId="db4eecd0fec75c2c" providerId="LiveId" clId="{C6C1FCB0-EC04-4390-88C9-512FC19C8F46}" dt="2022-09-27T00:38:21.605" v="799" actId="14100"/>
          <ac:picMkLst>
            <pc:docMk/>
            <pc:sldMk cId="2484071452" sldId="274"/>
            <ac:picMk id="1026" creationId="{98A37052-C5FD-CC86-07E7-5641429B2813}"/>
          </ac:picMkLst>
        </pc:picChg>
      </pc:sldChg>
      <pc:sldChg chg="modSp add mod">
        <pc:chgData name="Lin Zaifeng" userId="db4eecd0fec75c2c" providerId="LiveId" clId="{C6C1FCB0-EC04-4390-88C9-512FC19C8F46}" dt="2022-09-27T00:56:36.328" v="1467" actId="20577"/>
        <pc:sldMkLst>
          <pc:docMk/>
          <pc:sldMk cId="1892777934" sldId="275"/>
        </pc:sldMkLst>
        <pc:spChg chg="mod">
          <ac:chgData name="Lin Zaifeng" userId="db4eecd0fec75c2c" providerId="LiveId" clId="{C6C1FCB0-EC04-4390-88C9-512FC19C8F46}" dt="2022-09-27T00:56:36.328" v="1467" actId="20577"/>
          <ac:spMkLst>
            <pc:docMk/>
            <pc:sldMk cId="1892777934" sldId="275"/>
            <ac:spMk id="3" creationId="{80CAD4A8-85A0-B88C-B9E4-9E4A033E039A}"/>
          </ac:spMkLst>
        </pc:spChg>
        <pc:spChg chg="mod">
          <ac:chgData name="Lin Zaifeng" userId="db4eecd0fec75c2c" providerId="LiveId" clId="{C6C1FCB0-EC04-4390-88C9-512FC19C8F46}" dt="2022-09-27T00:46:15.135" v="1121" actId="20577"/>
          <ac:spMkLst>
            <pc:docMk/>
            <pc:sldMk cId="1892777934" sldId="275"/>
            <ac:spMk id="7" creationId="{D06FA5F1-207B-7774-DEEB-122E0877F102}"/>
          </ac:spMkLst>
        </pc:spChg>
      </pc:sldChg>
      <pc:sldChg chg="modSp add mod">
        <pc:chgData name="Lin Zaifeng" userId="db4eecd0fec75c2c" providerId="LiveId" clId="{C6C1FCB0-EC04-4390-88C9-512FC19C8F46}" dt="2022-09-27T01:49:01.086" v="1712" actId="16959"/>
        <pc:sldMkLst>
          <pc:docMk/>
          <pc:sldMk cId="728846636" sldId="276"/>
        </pc:sldMkLst>
        <pc:spChg chg="mod">
          <ac:chgData name="Lin Zaifeng" userId="db4eecd0fec75c2c" providerId="LiveId" clId="{C6C1FCB0-EC04-4390-88C9-512FC19C8F46}" dt="2022-09-27T01:49:01.086" v="1712" actId="16959"/>
          <ac:spMkLst>
            <pc:docMk/>
            <pc:sldMk cId="728846636" sldId="276"/>
            <ac:spMk id="3" creationId="{80CAD4A8-85A0-B88C-B9E4-9E4A033E03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d4cff2634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d4cff2634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d4cff2634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d4cff2634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59" name="Google Shape;59;p13"/>
          <p:cNvGraphicFramePr/>
          <p:nvPr>
            <p:extLst>
              <p:ext uri="{D42A27DB-BD31-4B8C-83A1-F6EECF244321}">
                <p14:modId xmlns:p14="http://schemas.microsoft.com/office/powerpoint/2010/main" val="136882885"/>
              </p:ext>
            </p:extLst>
          </p:nvPr>
        </p:nvGraphicFramePr>
        <p:xfrm>
          <a:off x="951900" y="1209900"/>
          <a:ext cx="7092825" cy="1889635"/>
        </p:xfrm>
        <a:graphic>
          <a:graphicData uri="http://schemas.openxmlformats.org/drawingml/2006/table">
            <a:tbl>
              <a:tblPr>
                <a:solidFill>
                  <a:srgbClr val="FFFFFF"/>
                </a:solidFill>
                <a:tableStyleId>{CB2AC32E-BE1E-4E63-A5DC-885A7347E6A6}</a:tableStyleId>
              </a:tblPr>
              <a:tblGrid>
                <a:gridCol w="2850975">
                  <a:extLst>
                    <a:ext uri="{9D8B030D-6E8A-4147-A177-3AD203B41FA5}">
                      <a16:colId xmlns:a16="http://schemas.microsoft.com/office/drawing/2014/main" val="20000"/>
                    </a:ext>
                  </a:extLst>
                </a:gridCol>
                <a:gridCol w="2558250">
                  <a:extLst>
                    <a:ext uri="{9D8B030D-6E8A-4147-A177-3AD203B41FA5}">
                      <a16:colId xmlns:a16="http://schemas.microsoft.com/office/drawing/2014/main" val="20001"/>
                    </a:ext>
                  </a:extLst>
                </a:gridCol>
                <a:gridCol w="1683600">
                  <a:extLst>
                    <a:ext uri="{9D8B030D-6E8A-4147-A177-3AD203B41FA5}">
                      <a16:colId xmlns:a16="http://schemas.microsoft.com/office/drawing/2014/main" val="20002"/>
                    </a:ext>
                  </a:extLst>
                </a:gridCol>
              </a:tblGrid>
              <a:tr h="506850">
                <a:tc>
                  <a:txBody>
                    <a:bodyPr/>
                    <a:lstStyle/>
                    <a:p>
                      <a:pPr marL="0" lvl="0" indent="0" algn="ctr" rtl="0">
                        <a:lnSpc>
                          <a:spcPct val="115000"/>
                        </a:lnSpc>
                        <a:spcBef>
                          <a:spcPts val="0"/>
                        </a:spcBef>
                        <a:spcAft>
                          <a:spcPts val="0"/>
                        </a:spcAft>
                        <a:buNone/>
                      </a:pPr>
                      <a:r>
                        <a:rPr lang="en" sz="2400" b="1">
                          <a:highlight>
                            <a:srgbClr val="FFFFFF"/>
                          </a:highlight>
                        </a:rPr>
                        <a:t>Dates</a:t>
                      </a:r>
                      <a:endParaRPr sz="2400" b="1">
                        <a:highlight>
                          <a:srgbClr val="FFFFFF"/>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b="1">
                          <a:highlight>
                            <a:srgbClr val="FFFFFF"/>
                          </a:highlight>
                        </a:rPr>
                        <a:t>Rooms</a:t>
                      </a:r>
                      <a:endParaRPr sz="2400" b="1">
                        <a:highlight>
                          <a:srgbClr val="FFFFFF"/>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b="1">
                          <a:highlight>
                            <a:srgbClr val="FFFFFF"/>
                          </a:highlight>
                        </a:rPr>
                        <a:t>Time</a:t>
                      </a:r>
                      <a:endParaRPr sz="2400" b="1">
                        <a:highlight>
                          <a:srgbClr val="FFFFFF"/>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extLst>
                  <a:ext uri="{0D108BD9-81ED-4DB2-BD59-A6C34878D82A}">
                    <a16:rowId xmlns:a16="http://schemas.microsoft.com/office/drawing/2014/main" val="10000"/>
                  </a:ext>
                </a:extLst>
              </a:tr>
              <a:tr h="1321975">
                <a:tc>
                  <a:txBody>
                    <a:bodyPr/>
                    <a:lstStyle/>
                    <a:p>
                      <a:pPr marL="457200" lvl="0" indent="0" algn="l" rtl="0">
                        <a:lnSpc>
                          <a:spcPct val="130000"/>
                        </a:lnSpc>
                        <a:spcBef>
                          <a:spcPts val="800"/>
                        </a:spcBef>
                        <a:spcAft>
                          <a:spcPts val="0"/>
                        </a:spcAft>
                        <a:buNone/>
                      </a:pPr>
                      <a:r>
                        <a:rPr lang="en-US" sz="1050" i="1" dirty="0">
                          <a:highlight>
                            <a:srgbClr val="FFFFFF"/>
                          </a:highlight>
                        </a:rPr>
                        <a:t>9/29 Thursday</a:t>
                      </a:r>
                      <a:endParaRPr sz="1050" i="1" dirty="0">
                        <a:highlight>
                          <a:srgbClr val="FFFFFF"/>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highlight>
                            <a:srgbClr val="FFFFFF"/>
                          </a:highlight>
                        </a:rPr>
                        <a:t>HELD 100 - 200</a:t>
                      </a:r>
                      <a:endParaRPr sz="1050" dirty="0">
                        <a:highlight>
                          <a:srgbClr val="FFFFFF"/>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spcBef>
                          <a:spcPts val="0"/>
                        </a:spcBef>
                        <a:spcAft>
                          <a:spcPts val="0"/>
                        </a:spcAft>
                        <a:buNone/>
                      </a:pPr>
                      <a:r>
                        <a:rPr lang="en" sz="1050" i="1" dirty="0">
                          <a:highlight>
                            <a:srgbClr val="FFFFFF"/>
                          </a:highlight>
                        </a:rPr>
                        <a:t>7:30 PM–9:30 PM</a:t>
                      </a:r>
                      <a:endParaRPr sz="1050" i="1" dirty="0">
                        <a:highlight>
                          <a:srgbClr val="FFFFFF"/>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Lecture notes						1.5 hrs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Complete at least 1 past midterm				≥ 2 hrs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Grade it yourself 					0.5 hr</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Redo the wronged problems				1 hr</a:t>
            </a:r>
            <a:endParaRPr dirty="0">
              <a:solidFill>
                <a:schemeClr val="dk1"/>
              </a:solidFill>
            </a:endParaRPr>
          </a:p>
          <a:p>
            <a:pPr marL="4114800" lvl="8" indent="-317500" algn="l" rtl="0">
              <a:spcBef>
                <a:spcPts val="0"/>
              </a:spcBef>
              <a:spcAft>
                <a:spcPts val="0"/>
              </a:spcAft>
              <a:buClr>
                <a:schemeClr val="dk1"/>
              </a:buClr>
              <a:buSzPts val="1400"/>
              <a:buChar char="■"/>
            </a:pPr>
            <a:r>
              <a:rPr lang="en" dirty="0">
                <a:solidFill>
                  <a:schemeClr val="dk1"/>
                </a:solidFill>
              </a:rPr>
              <a:t>≥ 5 hrs </a:t>
            </a:r>
            <a:endParaRPr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Tricks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Work out as many multiple choices as possible</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Tentatively, 20 multiple choices and 4 or 5 work out questions.</a:t>
            </a:r>
            <a:endParaRPr dirty="0">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Write </a:t>
            </a:r>
            <a:r>
              <a:rPr lang="en" dirty="0">
                <a:solidFill>
                  <a:schemeClr val="dk1"/>
                </a:solidFill>
              </a:rPr>
              <a:t>some “English” on your work</a:t>
            </a:r>
            <a:endParaRPr lang="en-US" dirty="0">
              <a:solidFill>
                <a:schemeClr val="dk1"/>
              </a:solidFill>
            </a:endParaRPr>
          </a:p>
          <a:p>
            <a:pPr marL="914400" lvl="1" indent="-317500" algn="l" rtl="0">
              <a:spcBef>
                <a:spcPts val="0"/>
              </a:spcBef>
              <a:spcAft>
                <a:spcPts val="0"/>
              </a:spcAft>
              <a:buClr>
                <a:schemeClr val="dk1"/>
              </a:buClr>
              <a:buSzPts val="1400"/>
              <a:buChar char="○"/>
            </a:pPr>
            <a:r>
              <a:rPr lang="en-US" dirty="0">
                <a:solidFill>
                  <a:schemeClr val="dk1"/>
                </a:solidFill>
              </a:rPr>
              <a:t>Not just “A=B, x=y…...”, explain what you write: What’s “x”? How do you define “y” ? How do you get the equation ? What’s the assumption ? Tell me what you’re trying to do?......</a:t>
            </a:r>
          </a:p>
          <a:p>
            <a:pPr marL="457200" lvl="0" indent="-342900" algn="l" rtl="0">
              <a:spcBef>
                <a:spcPts val="0"/>
              </a:spcBef>
              <a:spcAft>
                <a:spcPts val="0"/>
              </a:spcAft>
              <a:buClr>
                <a:schemeClr val="dk1"/>
              </a:buClr>
              <a:buSzPts val="1800"/>
              <a:buChar char="●"/>
            </a:pPr>
            <a:r>
              <a:rPr lang="en" dirty="0">
                <a:solidFill>
                  <a:schemeClr val="dk1"/>
                </a:solidFill>
              </a:rPr>
              <a:t>Take your time, relax</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Most students turn in half hour early. </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Double check multiple choices(scantron). </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Scantron will not be returned.</a:t>
            </a:r>
            <a:endParaRPr dirty="0">
              <a:solidFill>
                <a:schemeClr val="dk1"/>
              </a:solidFill>
            </a:endParaRPr>
          </a:p>
        </p:txBody>
      </p:sp>
      <p:grpSp>
        <p:nvGrpSpPr>
          <p:cNvPr id="3" name="Group 2">
            <a:extLst>
              <a:ext uri="{FF2B5EF4-FFF2-40B4-BE49-F238E27FC236}">
                <a16:creationId xmlns:a16="http://schemas.microsoft.com/office/drawing/2014/main" id="{5F640CC7-ECC3-DE98-F799-FAC0EC08FBE2}"/>
              </a:ext>
            </a:extLst>
          </p:cNvPr>
          <p:cNvGrpSpPr/>
          <p:nvPr/>
        </p:nvGrpSpPr>
        <p:grpSpPr>
          <a:xfrm>
            <a:off x="6402850" y="3709725"/>
            <a:ext cx="2305000" cy="1156300"/>
            <a:chOff x="6402850" y="3709725"/>
            <a:chExt cx="2305000" cy="1156300"/>
          </a:xfrm>
        </p:grpSpPr>
        <p:pic>
          <p:nvPicPr>
            <p:cNvPr id="73" name="Google Shape;73;p15"/>
            <p:cNvPicPr preferRelativeResize="0"/>
            <p:nvPr/>
          </p:nvPicPr>
          <p:blipFill rotWithShape="1">
            <a:blip r:embed="rId3">
              <a:alphaModFix/>
            </a:blip>
            <a:srcRect b="6410"/>
            <a:stretch/>
          </p:blipFill>
          <p:spPr>
            <a:xfrm>
              <a:off x="6402850" y="3709725"/>
              <a:ext cx="2305000" cy="1156300"/>
            </a:xfrm>
            <a:prstGeom prst="rect">
              <a:avLst/>
            </a:prstGeom>
            <a:noFill/>
            <a:ln>
              <a:noFill/>
            </a:ln>
          </p:spPr>
        </p:pic>
        <p:sp>
          <p:nvSpPr>
            <p:cNvPr id="2" name="TextBox 1">
              <a:extLst>
                <a:ext uri="{FF2B5EF4-FFF2-40B4-BE49-F238E27FC236}">
                  <a16:creationId xmlns:a16="http://schemas.microsoft.com/office/drawing/2014/main" id="{C00F6903-7B30-335B-131E-2F81B2F2645B}"/>
                </a:ext>
              </a:extLst>
            </p:cNvPr>
            <p:cNvSpPr txBox="1"/>
            <p:nvPr/>
          </p:nvSpPr>
          <p:spPr>
            <a:xfrm>
              <a:off x="7092647" y="4559975"/>
              <a:ext cx="737702" cy="276999"/>
            </a:xfrm>
            <a:prstGeom prst="rect">
              <a:avLst/>
            </a:prstGeom>
            <a:noFill/>
          </p:spPr>
          <p:txBody>
            <a:bodyPr wrap="none" rtlCol="0">
              <a:spAutoFit/>
            </a:bodyPr>
            <a:lstStyle/>
            <a:p>
              <a:r>
                <a:rPr lang="en-US" altLang="zh-CN" sz="1200" dirty="0">
                  <a:solidFill>
                    <a:schemeClr val="tx1"/>
                  </a:solidFill>
                  <a:latin typeface="Impact" panose="020B0806030902050204" pitchFamily="34" charset="0"/>
                </a:rPr>
                <a:t>Calculus</a:t>
              </a:r>
              <a:endParaRPr lang="en-US" sz="1200" dirty="0">
                <a:solidFill>
                  <a:schemeClr val="tx1"/>
                </a:solidFill>
                <a:latin typeface="Impact" panose="020B080603090205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8C7C-79FC-0497-CC10-81F75AF900AE}"/>
              </a:ext>
            </a:extLst>
          </p:cNvPr>
          <p:cNvSpPr>
            <a:spLocks noGrp="1"/>
          </p:cNvSpPr>
          <p:nvPr>
            <p:ph type="title"/>
          </p:nvPr>
        </p:nvSpPr>
        <p:spPr/>
        <p:txBody>
          <a:bodyPr/>
          <a:lstStyle/>
          <a:p>
            <a:r>
              <a:rPr lang="en-US" altLang="zh-CN" dirty="0"/>
              <a:t>Why Vectors?	Application of vectors	</a:t>
            </a:r>
            <a:endParaRPr lang="en-US" dirty="0"/>
          </a:p>
        </p:txBody>
      </p:sp>
      <p:pic>
        <p:nvPicPr>
          <p:cNvPr id="1026" name="Picture 2">
            <a:extLst>
              <a:ext uri="{FF2B5EF4-FFF2-40B4-BE49-F238E27FC236}">
                <a16:creationId xmlns:a16="http://schemas.microsoft.com/office/drawing/2014/main" id="{98A37052-C5FD-CC86-07E7-5641429B2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5714" y="1813579"/>
            <a:ext cx="2769139" cy="20768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D22C7957-3528-51C2-D848-76467536516F}"/>
                  </a:ext>
                </a:extLst>
              </p:cNvPr>
              <p:cNvGraphicFramePr>
                <a:graphicFrameLocks noGrp="1"/>
              </p:cNvGraphicFramePr>
              <p:nvPr>
                <p:extLst>
                  <p:ext uri="{D42A27DB-BD31-4B8C-83A1-F6EECF244321}">
                    <p14:modId xmlns:p14="http://schemas.microsoft.com/office/powerpoint/2010/main" val="3639774799"/>
                  </p:ext>
                </p:extLst>
              </p:nvPr>
            </p:nvGraphicFramePr>
            <p:xfrm>
              <a:off x="311700" y="1954590"/>
              <a:ext cx="2671772" cy="2835119"/>
            </p:xfrm>
            <a:graphic>
              <a:graphicData uri="http://schemas.openxmlformats.org/drawingml/2006/table">
                <a:tbl>
                  <a:tblPr firstRow="1" bandRow="1">
                    <a:tableStyleId>{69C7853C-536D-4A76-A0AE-DD22124D55A5}</a:tableStyleId>
                  </a:tblPr>
                  <a:tblGrid>
                    <a:gridCol w="1335886">
                      <a:extLst>
                        <a:ext uri="{9D8B030D-6E8A-4147-A177-3AD203B41FA5}">
                          <a16:colId xmlns:a16="http://schemas.microsoft.com/office/drawing/2014/main" val="1732226900"/>
                        </a:ext>
                      </a:extLst>
                    </a:gridCol>
                    <a:gridCol w="1335886">
                      <a:extLst>
                        <a:ext uri="{9D8B030D-6E8A-4147-A177-3AD203B41FA5}">
                          <a16:colId xmlns:a16="http://schemas.microsoft.com/office/drawing/2014/main" val="2171534018"/>
                        </a:ext>
                      </a:extLst>
                    </a:gridCol>
                  </a:tblGrid>
                  <a:tr h="405017">
                    <a:tc>
                      <a:txBody>
                        <a:bodyPr/>
                        <a:lstStyle/>
                        <a:p>
                          <a:r>
                            <a:rPr lang="en-US" dirty="0"/>
                            <a:t>Input </a:t>
                          </a:r>
                          <a14:m>
                            <m:oMath xmlns:m="http://schemas.openxmlformats.org/officeDocument/2006/math">
                              <m:r>
                                <a:rPr lang="en-US" b="1" i="1" smtClean="0">
                                  <a:latin typeface="Cambria Math" panose="02040503050406030204" pitchFamily="18" charset="0"/>
                                </a:rPr>
                                <m:t>𝒙</m:t>
                              </m:r>
                            </m:oMath>
                          </a14:m>
                          <a:endParaRPr lang="en-US" dirty="0"/>
                        </a:p>
                      </a:txBody>
                      <a:tcPr/>
                    </a:tc>
                    <a:tc>
                      <a:txBody>
                        <a:bodyPr/>
                        <a:lstStyle/>
                        <a:p>
                          <a:r>
                            <a:rPr lang="en-US" dirty="0"/>
                            <a:t>Output </a:t>
                          </a:r>
                          <a14:m>
                            <m:oMath xmlns:m="http://schemas.openxmlformats.org/officeDocument/2006/math">
                              <m:r>
                                <a:rPr lang="en-US" b="1" i="1" smtClean="0">
                                  <a:latin typeface="Cambria Math" panose="02040503050406030204" pitchFamily="18" charset="0"/>
                                </a:rPr>
                                <m:t>𝒚</m:t>
                              </m:r>
                            </m:oMath>
                          </a14:m>
                          <a:endParaRPr lang="en-US" dirty="0"/>
                        </a:p>
                      </a:txBody>
                      <a:tcPr/>
                    </a:tc>
                    <a:extLst>
                      <a:ext uri="{0D108BD9-81ED-4DB2-BD59-A6C34878D82A}">
                        <a16:rowId xmlns:a16="http://schemas.microsoft.com/office/drawing/2014/main" val="4273073619"/>
                      </a:ext>
                    </a:extLst>
                  </a:tr>
                  <a:tr h="405017">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a:txBody>
                      <a:tcPr/>
                    </a:tc>
                    <a:extLst>
                      <a:ext uri="{0D108BD9-81ED-4DB2-BD59-A6C34878D82A}">
                        <a16:rowId xmlns:a16="http://schemas.microsoft.com/office/drawing/2014/main" val="1180606336"/>
                      </a:ext>
                    </a:extLst>
                  </a:tr>
                  <a:tr h="405017">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a:txBody>
                      <a:tcPr/>
                    </a:tc>
                    <a:extLst>
                      <a:ext uri="{0D108BD9-81ED-4DB2-BD59-A6C34878D82A}">
                        <a16:rowId xmlns:a16="http://schemas.microsoft.com/office/drawing/2014/main" val="1263628676"/>
                      </a:ext>
                    </a:extLst>
                  </a:tr>
                  <a:tr h="405017">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a:txBody>
                      <a:tcPr/>
                    </a:tc>
                    <a:extLst>
                      <a:ext uri="{0D108BD9-81ED-4DB2-BD59-A6C34878D82A}">
                        <a16:rowId xmlns:a16="http://schemas.microsoft.com/office/drawing/2014/main" val="3309389321"/>
                      </a:ext>
                    </a:extLst>
                  </a:tr>
                  <a:tr h="405017">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a:txBody>
                      <a:tcPr/>
                    </a:tc>
                    <a:extLst>
                      <a:ext uri="{0D108BD9-81ED-4DB2-BD59-A6C34878D82A}">
                        <a16:rowId xmlns:a16="http://schemas.microsoft.com/office/drawing/2014/main" val="4068009444"/>
                      </a:ext>
                    </a:extLst>
                  </a:tr>
                  <a:tr h="405017">
                    <a:tc>
                      <a:txBody>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99</m:t>
                                    </m:r>
                                  </m:sub>
                                </m:sSub>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99</m:t>
                                    </m:r>
                                  </m:sub>
                                </m:sSub>
                              </m:oMath>
                            </m:oMathPara>
                          </a14:m>
                          <a:endParaRPr lang="en-US" dirty="0">
                            <a:solidFill>
                              <a:schemeClr val="bg1"/>
                            </a:solidFill>
                          </a:endParaRPr>
                        </a:p>
                      </a:txBody>
                      <a:tcPr/>
                    </a:tc>
                    <a:extLst>
                      <a:ext uri="{0D108BD9-81ED-4DB2-BD59-A6C34878D82A}">
                        <a16:rowId xmlns:a16="http://schemas.microsoft.com/office/drawing/2014/main" val="2996820952"/>
                      </a:ext>
                    </a:extLst>
                  </a:tr>
                  <a:tr h="405017">
                    <a:tc>
                      <a:txBody>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100</m:t>
                                    </m:r>
                                  </m:sub>
                                </m:sSub>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100</m:t>
                                    </m:r>
                                  </m:sub>
                                </m:sSub>
                              </m:oMath>
                            </m:oMathPara>
                          </a14:m>
                          <a:endParaRPr lang="en-US" dirty="0">
                            <a:solidFill>
                              <a:schemeClr val="bg1"/>
                            </a:solidFill>
                          </a:endParaRPr>
                        </a:p>
                      </a:txBody>
                      <a:tcPr/>
                    </a:tc>
                    <a:extLst>
                      <a:ext uri="{0D108BD9-81ED-4DB2-BD59-A6C34878D82A}">
                        <a16:rowId xmlns:a16="http://schemas.microsoft.com/office/drawing/2014/main" val="2766422048"/>
                      </a:ext>
                    </a:extLst>
                  </a:tr>
                </a:tbl>
              </a:graphicData>
            </a:graphic>
          </p:graphicFrame>
        </mc:Choice>
        <mc:Fallback>
          <p:graphicFrame>
            <p:nvGraphicFramePr>
              <p:cNvPr id="5" name="Table 5">
                <a:extLst>
                  <a:ext uri="{FF2B5EF4-FFF2-40B4-BE49-F238E27FC236}">
                    <a16:creationId xmlns:a16="http://schemas.microsoft.com/office/drawing/2014/main" id="{D22C7957-3528-51C2-D848-76467536516F}"/>
                  </a:ext>
                </a:extLst>
              </p:cNvPr>
              <p:cNvGraphicFramePr>
                <a:graphicFrameLocks noGrp="1"/>
              </p:cNvGraphicFramePr>
              <p:nvPr>
                <p:extLst>
                  <p:ext uri="{D42A27DB-BD31-4B8C-83A1-F6EECF244321}">
                    <p14:modId xmlns:p14="http://schemas.microsoft.com/office/powerpoint/2010/main" val="3639774799"/>
                  </p:ext>
                </p:extLst>
              </p:nvPr>
            </p:nvGraphicFramePr>
            <p:xfrm>
              <a:off x="311700" y="1954590"/>
              <a:ext cx="2671772" cy="2835119"/>
            </p:xfrm>
            <a:graphic>
              <a:graphicData uri="http://schemas.openxmlformats.org/drawingml/2006/table">
                <a:tbl>
                  <a:tblPr firstRow="1" bandRow="1">
                    <a:tableStyleId>{69C7853C-536D-4A76-A0AE-DD22124D55A5}</a:tableStyleId>
                  </a:tblPr>
                  <a:tblGrid>
                    <a:gridCol w="1335886">
                      <a:extLst>
                        <a:ext uri="{9D8B030D-6E8A-4147-A177-3AD203B41FA5}">
                          <a16:colId xmlns:a16="http://schemas.microsoft.com/office/drawing/2014/main" val="1732226900"/>
                        </a:ext>
                      </a:extLst>
                    </a:gridCol>
                    <a:gridCol w="1335886">
                      <a:extLst>
                        <a:ext uri="{9D8B030D-6E8A-4147-A177-3AD203B41FA5}">
                          <a16:colId xmlns:a16="http://schemas.microsoft.com/office/drawing/2014/main" val="2171534018"/>
                        </a:ext>
                      </a:extLst>
                    </a:gridCol>
                  </a:tblGrid>
                  <a:tr h="405017">
                    <a:tc>
                      <a:txBody>
                        <a:bodyPr/>
                        <a:lstStyle/>
                        <a:p>
                          <a:endParaRPr lang="en-US"/>
                        </a:p>
                      </a:txBody>
                      <a:tcPr>
                        <a:blipFill>
                          <a:blip r:embed="rId3"/>
                          <a:stretch>
                            <a:fillRect l="-3636" t="-5970" r="-103636" b="-613433"/>
                          </a:stretch>
                        </a:blipFill>
                      </a:tcPr>
                    </a:tc>
                    <a:tc>
                      <a:txBody>
                        <a:bodyPr/>
                        <a:lstStyle/>
                        <a:p>
                          <a:endParaRPr lang="en-US"/>
                        </a:p>
                      </a:txBody>
                      <a:tcPr>
                        <a:blipFill>
                          <a:blip r:embed="rId3"/>
                          <a:stretch>
                            <a:fillRect l="-104110" t="-5970" r="-4110" b="-613433"/>
                          </a:stretch>
                        </a:blipFill>
                      </a:tcPr>
                    </a:tc>
                    <a:extLst>
                      <a:ext uri="{0D108BD9-81ED-4DB2-BD59-A6C34878D82A}">
                        <a16:rowId xmlns:a16="http://schemas.microsoft.com/office/drawing/2014/main" val="4273073619"/>
                      </a:ext>
                    </a:extLst>
                  </a:tr>
                  <a:tr h="405017">
                    <a:tc>
                      <a:txBody>
                        <a:bodyPr/>
                        <a:lstStyle/>
                        <a:p>
                          <a:endParaRPr lang="en-US"/>
                        </a:p>
                      </a:txBody>
                      <a:tcPr>
                        <a:blipFill>
                          <a:blip r:embed="rId3"/>
                          <a:stretch>
                            <a:fillRect l="-3636" t="-107576" r="-103636" b="-522727"/>
                          </a:stretch>
                        </a:blipFill>
                      </a:tcPr>
                    </a:tc>
                    <a:tc>
                      <a:txBody>
                        <a:bodyPr/>
                        <a:lstStyle/>
                        <a:p>
                          <a:endParaRPr lang="en-US"/>
                        </a:p>
                      </a:txBody>
                      <a:tcPr>
                        <a:blipFill>
                          <a:blip r:embed="rId3"/>
                          <a:stretch>
                            <a:fillRect l="-104110" t="-107576" r="-4110" b="-522727"/>
                          </a:stretch>
                        </a:blipFill>
                      </a:tcPr>
                    </a:tc>
                    <a:extLst>
                      <a:ext uri="{0D108BD9-81ED-4DB2-BD59-A6C34878D82A}">
                        <a16:rowId xmlns:a16="http://schemas.microsoft.com/office/drawing/2014/main" val="1180606336"/>
                      </a:ext>
                    </a:extLst>
                  </a:tr>
                  <a:tr h="405017">
                    <a:tc>
                      <a:txBody>
                        <a:bodyPr/>
                        <a:lstStyle/>
                        <a:p>
                          <a:endParaRPr lang="en-US"/>
                        </a:p>
                      </a:txBody>
                      <a:tcPr>
                        <a:blipFill>
                          <a:blip r:embed="rId3"/>
                          <a:stretch>
                            <a:fillRect l="-3636" t="-204478" r="-103636" b="-414925"/>
                          </a:stretch>
                        </a:blipFill>
                      </a:tcPr>
                    </a:tc>
                    <a:tc>
                      <a:txBody>
                        <a:bodyPr/>
                        <a:lstStyle/>
                        <a:p>
                          <a:endParaRPr lang="en-US"/>
                        </a:p>
                      </a:txBody>
                      <a:tcPr>
                        <a:blipFill>
                          <a:blip r:embed="rId3"/>
                          <a:stretch>
                            <a:fillRect l="-104110" t="-204478" r="-4110" b="-414925"/>
                          </a:stretch>
                        </a:blipFill>
                      </a:tcPr>
                    </a:tc>
                    <a:extLst>
                      <a:ext uri="{0D108BD9-81ED-4DB2-BD59-A6C34878D82A}">
                        <a16:rowId xmlns:a16="http://schemas.microsoft.com/office/drawing/2014/main" val="1263628676"/>
                      </a:ext>
                    </a:extLst>
                  </a:tr>
                  <a:tr h="405017">
                    <a:tc>
                      <a:txBody>
                        <a:bodyPr/>
                        <a:lstStyle/>
                        <a:p>
                          <a:endParaRPr lang="en-US"/>
                        </a:p>
                      </a:txBody>
                      <a:tcPr>
                        <a:blipFill>
                          <a:blip r:embed="rId3"/>
                          <a:stretch>
                            <a:fillRect l="-3636" t="-309091" r="-103636" b="-321212"/>
                          </a:stretch>
                        </a:blipFill>
                      </a:tcPr>
                    </a:tc>
                    <a:tc>
                      <a:txBody>
                        <a:bodyPr/>
                        <a:lstStyle/>
                        <a:p>
                          <a:endParaRPr lang="en-US"/>
                        </a:p>
                      </a:txBody>
                      <a:tcPr>
                        <a:blipFill>
                          <a:blip r:embed="rId3"/>
                          <a:stretch>
                            <a:fillRect l="-104110" t="-309091" r="-4110" b="-321212"/>
                          </a:stretch>
                        </a:blipFill>
                      </a:tcPr>
                    </a:tc>
                    <a:extLst>
                      <a:ext uri="{0D108BD9-81ED-4DB2-BD59-A6C34878D82A}">
                        <a16:rowId xmlns:a16="http://schemas.microsoft.com/office/drawing/2014/main" val="3309389321"/>
                      </a:ext>
                    </a:extLst>
                  </a:tr>
                  <a:tr h="405017">
                    <a:tc>
                      <a:txBody>
                        <a:bodyPr/>
                        <a:lstStyle/>
                        <a:p>
                          <a:endParaRPr lang="en-US"/>
                        </a:p>
                      </a:txBody>
                      <a:tcPr>
                        <a:blipFill>
                          <a:blip r:embed="rId3"/>
                          <a:stretch>
                            <a:fillRect l="-3636" t="-402985" r="-103636" b="-216418"/>
                          </a:stretch>
                        </a:blipFill>
                      </a:tcPr>
                    </a:tc>
                    <a:tc>
                      <a:txBody>
                        <a:bodyPr/>
                        <a:lstStyle/>
                        <a:p>
                          <a:endParaRPr lang="en-US"/>
                        </a:p>
                      </a:txBody>
                      <a:tcPr>
                        <a:blipFill>
                          <a:blip r:embed="rId3"/>
                          <a:stretch>
                            <a:fillRect l="-104110" t="-402985" r="-4110" b="-216418"/>
                          </a:stretch>
                        </a:blipFill>
                      </a:tcPr>
                    </a:tc>
                    <a:extLst>
                      <a:ext uri="{0D108BD9-81ED-4DB2-BD59-A6C34878D82A}">
                        <a16:rowId xmlns:a16="http://schemas.microsoft.com/office/drawing/2014/main" val="4068009444"/>
                      </a:ext>
                    </a:extLst>
                  </a:tr>
                  <a:tr h="405017">
                    <a:tc>
                      <a:txBody>
                        <a:bodyPr/>
                        <a:lstStyle/>
                        <a:p>
                          <a:endParaRPr lang="en-US"/>
                        </a:p>
                      </a:txBody>
                      <a:tcPr>
                        <a:blipFill>
                          <a:blip r:embed="rId3"/>
                          <a:stretch>
                            <a:fillRect l="-3636" t="-510606" r="-103636" b="-119697"/>
                          </a:stretch>
                        </a:blipFill>
                      </a:tcPr>
                    </a:tc>
                    <a:tc>
                      <a:txBody>
                        <a:bodyPr/>
                        <a:lstStyle/>
                        <a:p>
                          <a:endParaRPr lang="en-US"/>
                        </a:p>
                      </a:txBody>
                      <a:tcPr>
                        <a:blipFill>
                          <a:blip r:embed="rId3"/>
                          <a:stretch>
                            <a:fillRect l="-104110" t="-510606" r="-4110" b="-119697"/>
                          </a:stretch>
                        </a:blipFill>
                      </a:tcPr>
                    </a:tc>
                    <a:extLst>
                      <a:ext uri="{0D108BD9-81ED-4DB2-BD59-A6C34878D82A}">
                        <a16:rowId xmlns:a16="http://schemas.microsoft.com/office/drawing/2014/main" val="2996820952"/>
                      </a:ext>
                    </a:extLst>
                  </a:tr>
                  <a:tr h="405017">
                    <a:tc>
                      <a:txBody>
                        <a:bodyPr/>
                        <a:lstStyle/>
                        <a:p>
                          <a:endParaRPr lang="en-US"/>
                        </a:p>
                      </a:txBody>
                      <a:tcPr>
                        <a:blipFill>
                          <a:blip r:embed="rId3"/>
                          <a:stretch>
                            <a:fillRect l="-3636" t="-601493" r="-103636" b="-17910"/>
                          </a:stretch>
                        </a:blipFill>
                      </a:tcPr>
                    </a:tc>
                    <a:tc>
                      <a:txBody>
                        <a:bodyPr/>
                        <a:lstStyle/>
                        <a:p>
                          <a:endParaRPr lang="en-US"/>
                        </a:p>
                      </a:txBody>
                      <a:tcPr>
                        <a:blipFill>
                          <a:blip r:embed="rId3"/>
                          <a:stretch>
                            <a:fillRect l="-104110" t="-601493" r="-4110" b="-17910"/>
                          </a:stretch>
                        </a:blipFill>
                      </a:tcPr>
                    </a:tc>
                    <a:extLst>
                      <a:ext uri="{0D108BD9-81ED-4DB2-BD59-A6C34878D82A}">
                        <a16:rowId xmlns:a16="http://schemas.microsoft.com/office/drawing/2014/main" val="2766422048"/>
                      </a:ext>
                    </a:extLst>
                  </a:tr>
                </a:tbl>
              </a:graphicData>
            </a:graphic>
          </p:graphicFrame>
        </mc:Fallback>
      </mc:AlternateContent>
      <p:sp>
        <p:nvSpPr>
          <p:cNvPr id="6" name="TextBox 5">
            <a:extLst>
              <a:ext uri="{FF2B5EF4-FFF2-40B4-BE49-F238E27FC236}">
                <a16:creationId xmlns:a16="http://schemas.microsoft.com/office/drawing/2014/main" id="{03342277-865B-06A2-05C5-DA4DE7178AF3}"/>
              </a:ext>
            </a:extLst>
          </p:cNvPr>
          <p:cNvSpPr txBox="1"/>
          <p:nvPr/>
        </p:nvSpPr>
        <p:spPr>
          <a:xfrm>
            <a:off x="614438" y="1253067"/>
            <a:ext cx="2719010" cy="307777"/>
          </a:xfrm>
          <a:prstGeom prst="rect">
            <a:avLst/>
          </a:prstGeom>
          <a:noFill/>
        </p:spPr>
        <p:txBody>
          <a:bodyPr wrap="square" rtlCol="0">
            <a:spAutoFit/>
          </a:bodyPr>
          <a:lstStyle/>
          <a:p>
            <a:r>
              <a:rPr lang="en-US" altLang="zh-CN" dirty="0">
                <a:solidFill>
                  <a:schemeClr val="tx1"/>
                </a:solidFill>
              </a:rPr>
              <a:t>100 Experimental Data</a:t>
            </a:r>
          </a:p>
        </p:txBody>
      </p:sp>
      <p:sp>
        <p:nvSpPr>
          <p:cNvPr id="7" name="TextBox 6">
            <a:extLst>
              <a:ext uri="{FF2B5EF4-FFF2-40B4-BE49-F238E27FC236}">
                <a16:creationId xmlns:a16="http://schemas.microsoft.com/office/drawing/2014/main" id="{D06FA5F1-207B-7774-DEEB-122E0877F102}"/>
              </a:ext>
            </a:extLst>
          </p:cNvPr>
          <p:cNvSpPr txBox="1"/>
          <p:nvPr/>
        </p:nvSpPr>
        <p:spPr>
          <a:xfrm>
            <a:off x="6352419" y="1505801"/>
            <a:ext cx="2549676" cy="307777"/>
          </a:xfrm>
          <a:prstGeom prst="rect">
            <a:avLst/>
          </a:prstGeom>
          <a:noFill/>
        </p:spPr>
        <p:txBody>
          <a:bodyPr wrap="square" rtlCol="0">
            <a:spAutoFit/>
          </a:bodyPr>
          <a:lstStyle/>
          <a:p>
            <a:r>
              <a:rPr lang="en-US" dirty="0">
                <a:solidFill>
                  <a:schemeClr val="tx1"/>
                </a:solidFill>
              </a:rPr>
              <a:t>How to find the orange line?</a:t>
            </a:r>
          </a:p>
        </p:txBody>
      </p:sp>
      <p:pic>
        <p:nvPicPr>
          <p:cNvPr id="1028" name="Picture 4">
            <a:extLst>
              <a:ext uri="{FF2B5EF4-FFF2-40B4-BE49-F238E27FC236}">
                <a16:creationId xmlns:a16="http://schemas.microsoft.com/office/drawing/2014/main" id="{84DCEC82-B1A4-37FF-2CDE-FE4B3B131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1391" y="1813578"/>
            <a:ext cx="2769139" cy="207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40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8C7C-79FC-0497-CC10-81F75AF900AE}"/>
              </a:ext>
            </a:extLst>
          </p:cNvPr>
          <p:cNvSpPr>
            <a:spLocks noGrp="1"/>
          </p:cNvSpPr>
          <p:nvPr>
            <p:ph type="title"/>
          </p:nvPr>
        </p:nvSpPr>
        <p:spPr/>
        <p:txBody>
          <a:bodyPr/>
          <a:lstStyle/>
          <a:p>
            <a:r>
              <a:rPr lang="en-US" altLang="zh-CN" dirty="0"/>
              <a:t>Application of vectors	</a:t>
            </a:r>
            <a:endParaRPr lang="en-US" dirty="0"/>
          </a:p>
        </p:txBody>
      </p:sp>
      <p:pic>
        <p:nvPicPr>
          <p:cNvPr id="1026" name="Picture 2">
            <a:extLst>
              <a:ext uri="{FF2B5EF4-FFF2-40B4-BE49-F238E27FC236}">
                <a16:creationId xmlns:a16="http://schemas.microsoft.com/office/drawing/2014/main" id="{98A37052-C5FD-CC86-07E7-5641429B2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419" y="2668813"/>
            <a:ext cx="3299581" cy="24746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D22C7957-3528-51C2-D848-76467536516F}"/>
                  </a:ext>
                </a:extLst>
              </p:cNvPr>
              <p:cNvGraphicFramePr>
                <a:graphicFrameLocks noGrp="1"/>
              </p:cNvGraphicFramePr>
              <p:nvPr/>
            </p:nvGraphicFramePr>
            <p:xfrm>
              <a:off x="311700" y="1954590"/>
              <a:ext cx="2671772" cy="2835119"/>
            </p:xfrm>
            <a:graphic>
              <a:graphicData uri="http://schemas.openxmlformats.org/drawingml/2006/table">
                <a:tbl>
                  <a:tblPr firstRow="1" bandRow="1">
                    <a:tableStyleId>{69C7853C-536D-4A76-A0AE-DD22124D55A5}</a:tableStyleId>
                  </a:tblPr>
                  <a:tblGrid>
                    <a:gridCol w="1335886">
                      <a:extLst>
                        <a:ext uri="{9D8B030D-6E8A-4147-A177-3AD203B41FA5}">
                          <a16:colId xmlns:a16="http://schemas.microsoft.com/office/drawing/2014/main" val="1732226900"/>
                        </a:ext>
                      </a:extLst>
                    </a:gridCol>
                    <a:gridCol w="1335886">
                      <a:extLst>
                        <a:ext uri="{9D8B030D-6E8A-4147-A177-3AD203B41FA5}">
                          <a16:colId xmlns:a16="http://schemas.microsoft.com/office/drawing/2014/main" val="2171534018"/>
                        </a:ext>
                      </a:extLst>
                    </a:gridCol>
                  </a:tblGrid>
                  <a:tr h="405017">
                    <a:tc>
                      <a:txBody>
                        <a:bodyPr/>
                        <a:lstStyle/>
                        <a:p>
                          <a:r>
                            <a:rPr lang="en-US" dirty="0"/>
                            <a:t>Input </a:t>
                          </a:r>
                          <a14:m>
                            <m:oMath xmlns:m="http://schemas.openxmlformats.org/officeDocument/2006/math">
                              <m:r>
                                <a:rPr lang="en-US" b="1" i="1" smtClean="0">
                                  <a:latin typeface="Cambria Math" panose="02040503050406030204" pitchFamily="18" charset="0"/>
                                </a:rPr>
                                <m:t>𝒙</m:t>
                              </m:r>
                            </m:oMath>
                          </a14:m>
                          <a:endParaRPr lang="en-US" dirty="0"/>
                        </a:p>
                      </a:txBody>
                      <a:tcPr/>
                    </a:tc>
                    <a:tc>
                      <a:txBody>
                        <a:bodyPr/>
                        <a:lstStyle/>
                        <a:p>
                          <a:r>
                            <a:rPr lang="en-US" dirty="0"/>
                            <a:t>Output </a:t>
                          </a:r>
                          <a14:m>
                            <m:oMath xmlns:m="http://schemas.openxmlformats.org/officeDocument/2006/math">
                              <m:r>
                                <a:rPr lang="en-US" b="1" i="1" smtClean="0">
                                  <a:latin typeface="Cambria Math" panose="02040503050406030204" pitchFamily="18" charset="0"/>
                                </a:rPr>
                                <m:t>𝒚</m:t>
                              </m:r>
                            </m:oMath>
                          </a14:m>
                          <a:endParaRPr lang="en-US" dirty="0"/>
                        </a:p>
                      </a:txBody>
                      <a:tcPr/>
                    </a:tc>
                    <a:extLst>
                      <a:ext uri="{0D108BD9-81ED-4DB2-BD59-A6C34878D82A}">
                        <a16:rowId xmlns:a16="http://schemas.microsoft.com/office/drawing/2014/main" val="4273073619"/>
                      </a:ext>
                    </a:extLst>
                  </a:tr>
                  <a:tr h="405017">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a:txBody>
                      <a:tcPr/>
                    </a:tc>
                    <a:extLst>
                      <a:ext uri="{0D108BD9-81ED-4DB2-BD59-A6C34878D82A}">
                        <a16:rowId xmlns:a16="http://schemas.microsoft.com/office/drawing/2014/main" val="1180606336"/>
                      </a:ext>
                    </a:extLst>
                  </a:tr>
                  <a:tr h="405017">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a:txBody>
                      <a:tcPr/>
                    </a:tc>
                    <a:extLst>
                      <a:ext uri="{0D108BD9-81ED-4DB2-BD59-A6C34878D82A}">
                        <a16:rowId xmlns:a16="http://schemas.microsoft.com/office/drawing/2014/main" val="1263628676"/>
                      </a:ext>
                    </a:extLst>
                  </a:tr>
                  <a:tr h="405017">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a:txBody>
                      <a:tcPr/>
                    </a:tc>
                    <a:extLst>
                      <a:ext uri="{0D108BD9-81ED-4DB2-BD59-A6C34878D82A}">
                        <a16:rowId xmlns:a16="http://schemas.microsoft.com/office/drawing/2014/main" val="3309389321"/>
                      </a:ext>
                    </a:extLst>
                  </a:tr>
                  <a:tr h="405017">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a:txBody>
                      <a:tcPr/>
                    </a:tc>
                    <a:extLst>
                      <a:ext uri="{0D108BD9-81ED-4DB2-BD59-A6C34878D82A}">
                        <a16:rowId xmlns:a16="http://schemas.microsoft.com/office/drawing/2014/main" val="4068009444"/>
                      </a:ext>
                    </a:extLst>
                  </a:tr>
                  <a:tr h="405017">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99</m:t>
                                    </m:r>
                                  </m:sub>
                                </m:sSub>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99</m:t>
                                    </m:r>
                                  </m:sub>
                                </m:sSub>
                              </m:oMath>
                            </m:oMathPara>
                          </a14:m>
                          <a:endParaRPr lang="en-US" dirty="0">
                            <a:solidFill>
                              <a:schemeClr val="bg1"/>
                            </a:solidFill>
                          </a:endParaRPr>
                        </a:p>
                      </a:txBody>
                      <a:tcPr/>
                    </a:tc>
                    <a:extLst>
                      <a:ext uri="{0D108BD9-81ED-4DB2-BD59-A6C34878D82A}">
                        <a16:rowId xmlns:a16="http://schemas.microsoft.com/office/drawing/2014/main" val="2996820952"/>
                      </a:ext>
                    </a:extLst>
                  </a:tr>
                  <a:tr h="405017">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100</m:t>
                                    </m:r>
                                  </m:sub>
                                </m:sSub>
                              </m:oMath>
                            </m:oMathPara>
                          </a14:m>
                          <a:endParaRPr lang="en-US"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100</m:t>
                                    </m:r>
                                  </m:sub>
                                </m:sSub>
                              </m:oMath>
                            </m:oMathPara>
                          </a14:m>
                          <a:endParaRPr lang="en-US" dirty="0">
                            <a:solidFill>
                              <a:schemeClr val="bg1"/>
                            </a:solidFill>
                          </a:endParaRPr>
                        </a:p>
                      </a:txBody>
                      <a:tcPr/>
                    </a:tc>
                    <a:extLst>
                      <a:ext uri="{0D108BD9-81ED-4DB2-BD59-A6C34878D82A}">
                        <a16:rowId xmlns:a16="http://schemas.microsoft.com/office/drawing/2014/main" val="2766422048"/>
                      </a:ext>
                    </a:extLst>
                  </a:tr>
                </a:tbl>
              </a:graphicData>
            </a:graphic>
          </p:graphicFrame>
        </mc:Choice>
        <mc:Fallback>
          <p:graphicFrame>
            <p:nvGraphicFramePr>
              <p:cNvPr id="5" name="Table 5">
                <a:extLst>
                  <a:ext uri="{FF2B5EF4-FFF2-40B4-BE49-F238E27FC236}">
                    <a16:creationId xmlns:a16="http://schemas.microsoft.com/office/drawing/2014/main" id="{D22C7957-3528-51C2-D848-76467536516F}"/>
                  </a:ext>
                </a:extLst>
              </p:cNvPr>
              <p:cNvGraphicFramePr>
                <a:graphicFrameLocks noGrp="1"/>
              </p:cNvGraphicFramePr>
              <p:nvPr/>
            </p:nvGraphicFramePr>
            <p:xfrm>
              <a:off x="311700" y="1954590"/>
              <a:ext cx="2671772" cy="2835119"/>
            </p:xfrm>
            <a:graphic>
              <a:graphicData uri="http://schemas.openxmlformats.org/drawingml/2006/table">
                <a:tbl>
                  <a:tblPr firstRow="1" bandRow="1">
                    <a:tableStyleId>{69C7853C-536D-4A76-A0AE-DD22124D55A5}</a:tableStyleId>
                  </a:tblPr>
                  <a:tblGrid>
                    <a:gridCol w="1335886">
                      <a:extLst>
                        <a:ext uri="{9D8B030D-6E8A-4147-A177-3AD203B41FA5}">
                          <a16:colId xmlns:a16="http://schemas.microsoft.com/office/drawing/2014/main" val="1732226900"/>
                        </a:ext>
                      </a:extLst>
                    </a:gridCol>
                    <a:gridCol w="1335886">
                      <a:extLst>
                        <a:ext uri="{9D8B030D-6E8A-4147-A177-3AD203B41FA5}">
                          <a16:colId xmlns:a16="http://schemas.microsoft.com/office/drawing/2014/main" val="2171534018"/>
                        </a:ext>
                      </a:extLst>
                    </a:gridCol>
                  </a:tblGrid>
                  <a:tr h="405017">
                    <a:tc>
                      <a:txBody>
                        <a:bodyPr/>
                        <a:lstStyle/>
                        <a:p>
                          <a:endParaRPr lang="en-US"/>
                        </a:p>
                      </a:txBody>
                      <a:tcPr>
                        <a:blipFill>
                          <a:blip r:embed="rId3"/>
                          <a:stretch>
                            <a:fillRect l="-3636" t="-5970" r="-103636" b="-613433"/>
                          </a:stretch>
                        </a:blipFill>
                      </a:tcPr>
                    </a:tc>
                    <a:tc>
                      <a:txBody>
                        <a:bodyPr/>
                        <a:lstStyle/>
                        <a:p>
                          <a:endParaRPr lang="en-US"/>
                        </a:p>
                      </a:txBody>
                      <a:tcPr>
                        <a:blipFill>
                          <a:blip r:embed="rId3"/>
                          <a:stretch>
                            <a:fillRect l="-104110" t="-5970" r="-4110" b="-613433"/>
                          </a:stretch>
                        </a:blipFill>
                      </a:tcPr>
                    </a:tc>
                    <a:extLst>
                      <a:ext uri="{0D108BD9-81ED-4DB2-BD59-A6C34878D82A}">
                        <a16:rowId xmlns:a16="http://schemas.microsoft.com/office/drawing/2014/main" val="4273073619"/>
                      </a:ext>
                    </a:extLst>
                  </a:tr>
                  <a:tr h="405017">
                    <a:tc>
                      <a:txBody>
                        <a:bodyPr/>
                        <a:lstStyle/>
                        <a:p>
                          <a:endParaRPr lang="en-US"/>
                        </a:p>
                      </a:txBody>
                      <a:tcPr>
                        <a:blipFill>
                          <a:blip r:embed="rId3"/>
                          <a:stretch>
                            <a:fillRect l="-3636" t="-107576" r="-103636" b="-522727"/>
                          </a:stretch>
                        </a:blipFill>
                      </a:tcPr>
                    </a:tc>
                    <a:tc>
                      <a:txBody>
                        <a:bodyPr/>
                        <a:lstStyle/>
                        <a:p>
                          <a:endParaRPr lang="en-US"/>
                        </a:p>
                      </a:txBody>
                      <a:tcPr>
                        <a:blipFill>
                          <a:blip r:embed="rId3"/>
                          <a:stretch>
                            <a:fillRect l="-104110" t="-107576" r="-4110" b="-522727"/>
                          </a:stretch>
                        </a:blipFill>
                      </a:tcPr>
                    </a:tc>
                    <a:extLst>
                      <a:ext uri="{0D108BD9-81ED-4DB2-BD59-A6C34878D82A}">
                        <a16:rowId xmlns:a16="http://schemas.microsoft.com/office/drawing/2014/main" val="1180606336"/>
                      </a:ext>
                    </a:extLst>
                  </a:tr>
                  <a:tr h="405017">
                    <a:tc>
                      <a:txBody>
                        <a:bodyPr/>
                        <a:lstStyle/>
                        <a:p>
                          <a:endParaRPr lang="en-US"/>
                        </a:p>
                      </a:txBody>
                      <a:tcPr>
                        <a:blipFill>
                          <a:blip r:embed="rId3"/>
                          <a:stretch>
                            <a:fillRect l="-3636" t="-204478" r="-103636" b="-414925"/>
                          </a:stretch>
                        </a:blipFill>
                      </a:tcPr>
                    </a:tc>
                    <a:tc>
                      <a:txBody>
                        <a:bodyPr/>
                        <a:lstStyle/>
                        <a:p>
                          <a:endParaRPr lang="en-US"/>
                        </a:p>
                      </a:txBody>
                      <a:tcPr>
                        <a:blipFill>
                          <a:blip r:embed="rId3"/>
                          <a:stretch>
                            <a:fillRect l="-104110" t="-204478" r="-4110" b="-414925"/>
                          </a:stretch>
                        </a:blipFill>
                      </a:tcPr>
                    </a:tc>
                    <a:extLst>
                      <a:ext uri="{0D108BD9-81ED-4DB2-BD59-A6C34878D82A}">
                        <a16:rowId xmlns:a16="http://schemas.microsoft.com/office/drawing/2014/main" val="1263628676"/>
                      </a:ext>
                    </a:extLst>
                  </a:tr>
                  <a:tr h="405017">
                    <a:tc>
                      <a:txBody>
                        <a:bodyPr/>
                        <a:lstStyle/>
                        <a:p>
                          <a:endParaRPr lang="en-US"/>
                        </a:p>
                      </a:txBody>
                      <a:tcPr>
                        <a:blipFill>
                          <a:blip r:embed="rId3"/>
                          <a:stretch>
                            <a:fillRect l="-3636" t="-309091" r="-103636" b="-321212"/>
                          </a:stretch>
                        </a:blipFill>
                      </a:tcPr>
                    </a:tc>
                    <a:tc>
                      <a:txBody>
                        <a:bodyPr/>
                        <a:lstStyle/>
                        <a:p>
                          <a:endParaRPr lang="en-US"/>
                        </a:p>
                      </a:txBody>
                      <a:tcPr>
                        <a:blipFill>
                          <a:blip r:embed="rId3"/>
                          <a:stretch>
                            <a:fillRect l="-104110" t="-309091" r="-4110" b="-321212"/>
                          </a:stretch>
                        </a:blipFill>
                      </a:tcPr>
                    </a:tc>
                    <a:extLst>
                      <a:ext uri="{0D108BD9-81ED-4DB2-BD59-A6C34878D82A}">
                        <a16:rowId xmlns:a16="http://schemas.microsoft.com/office/drawing/2014/main" val="3309389321"/>
                      </a:ext>
                    </a:extLst>
                  </a:tr>
                  <a:tr h="405017">
                    <a:tc>
                      <a:txBody>
                        <a:bodyPr/>
                        <a:lstStyle/>
                        <a:p>
                          <a:endParaRPr lang="en-US"/>
                        </a:p>
                      </a:txBody>
                      <a:tcPr>
                        <a:blipFill>
                          <a:blip r:embed="rId3"/>
                          <a:stretch>
                            <a:fillRect l="-3636" t="-402985" r="-103636" b="-216418"/>
                          </a:stretch>
                        </a:blipFill>
                      </a:tcPr>
                    </a:tc>
                    <a:tc>
                      <a:txBody>
                        <a:bodyPr/>
                        <a:lstStyle/>
                        <a:p>
                          <a:endParaRPr lang="en-US"/>
                        </a:p>
                      </a:txBody>
                      <a:tcPr>
                        <a:blipFill>
                          <a:blip r:embed="rId3"/>
                          <a:stretch>
                            <a:fillRect l="-104110" t="-402985" r="-4110" b="-216418"/>
                          </a:stretch>
                        </a:blipFill>
                      </a:tcPr>
                    </a:tc>
                    <a:extLst>
                      <a:ext uri="{0D108BD9-81ED-4DB2-BD59-A6C34878D82A}">
                        <a16:rowId xmlns:a16="http://schemas.microsoft.com/office/drawing/2014/main" val="4068009444"/>
                      </a:ext>
                    </a:extLst>
                  </a:tr>
                  <a:tr h="405017">
                    <a:tc>
                      <a:txBody>
                        <a:bodyPr/>
                        <a:lstStyle/>
                        <a:p>
                          <a:endParaRPr lang="en-US"/>
                        </a:p>
                      </a:txBody>
                      <a:tcPr>
                        <a:blipFill>
                          <a:blip r:embed="rId3"/>
                          <a:stretch>
                            <a:fillRect l="-3636" t="-510606" r="-103636" b="-119697"/>
                          </a:stretch>
                        </a:blipFill>
                      </a:tcPr>
                    </a:tc>
                    <a:tc>
                      <a:txBody>
                        <a:bodyPr/>
                        <a:lstStyle/>
                        <a:p>
                          <a:endParaRPr lang="en-US"/>
                        </a:p>
                      </a:txBody>
                      <a:tcPr>
                        <a:blipFill>
                          <a:blip r:embed="rId3"/>
                          <a:stretch>
                            <a:fillRect l="-104110" t="-510606" r="-4110" b="-119697"/>
                          </a:stretch>
                        </a:blipFill>
                      </a:tcPr>
                    </a:tc>
                    <a:extLst>
                      <a:ext uri="{0D108BD9-81ED-4DB2-BD59-A6C34878D82A}">
                        <a16:rowId xmlns:a16="http://schemas.microsoft.com/office/drawing/2014/main" val="2996820952"/>
                      </a:ext>
                    </a:extLst>
                  </a:tr>
                  <a:tr h="405017">
                    <a:tc>
                      <a:txBody>
                        <a:bodyPr/>
                        <a:lstStyle/>
                        <a:p>
                          <a:endParaRPr lang="en-US"/>
                        </a:p>
                      </a:txBody>
                      <a:tcPr>
                        <a:blipFill>
                          <a:blip r:embed="rId3"/>
                          <a:stretch>
                            <a:fillRect l="-3636" t="-601493" r="-103636" b="-17910"/>
                          </a:stretch>
                        </a:blipFill>
                      </a:tcPr>
                    </a:tc>
                    <a:tc>
                      <a:txBody>
                        <a:bodyPr/>
                        <a:lstStyle/>
                        <a:p>
                          <a:endParaRPr lang="en-US"/>
                        </a:p>
                      </a:txBody>
                      <a:tcPr>
                        <a:blipFill>
                          <a:blip r:embed="rId3"/>
                          <a:stretch>
                            <a:fillRect l="-104110" t="-601493" r="-4110" b="-17910"/>
                          </a:stretch>
                        </a:blipFill>
                      </a:tcPr>
                    </a:tc>
                    <a:extLst>
                      <a:ext uri="{0D108BD9-81ED-4DB2-BD59-A6C34878D82A}">
                        <a16:rowId xmlns:a16="http://schemas.microsoft.com/office/drawing/2014/main" val="2766422048"/>
                      </a:ext>
                    </a:extLst>
                  </a:tr>
                </a:tbl>
              </a:graphicData>
            </a:graphic>
          </p:graphicFrame>
        </mc:Fallback>
      </mc:AlternateContent>
      <p:sp>
        <p:nvSpPr>
          <p:cNvPr id="6" name="TextBox 5">
            <a:extLst>
              <a:ext uri="{FF2B5EF4-FFF2-40B4-BE49-F238E27FC236}">
                <a16:creationId xmlns:a16="http://schemas.microsoft.com/office/drawing/2014/main" id="{03342277-865B-06A2-05C5-DA4DE7178AF3}"/>
              </a:ext>
            </a:extLst>
          </p:cNvPr>
          <p:cNvSpPr txBox="1"/>
          <p:nvPr/>
        </p:nvSpPr>
        <p:spPr>
          <a:xfrm>
            <a:off x="614438" y="1253067"/>
            <a:ext cx="2719010" cy="307777"/>
          </a:xfrm>
          <a:prstGeom prst="rect">
            <a:avLst/>
          </a:prstGeom>
          <a:noFill/>
        </p:spPr>
        <p:txBody>
          <a:bodyPr wrap="square" rtlCol="0">
            <a:spAutoFit/>
          </a:bodyPr>
          <a:lstStyle/>
          <a:p>
            <a:r>
              <a:rPr lang="en-US" altLang="zh-CN" dirty="0">
                <a:solidFill>
                  <a:schemeClr val="tx1"/>
                </a:solidFill>
              </a:rPr>
              <a:t>100 Experimental Data</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06FA5F1-207B-7774-DEEB-122E0877F102}"/>
                  </a:ext>
                </a:extLst>
              </p:cNvPr>
              <p:cNvSpPr txBox="1"/>
              <p:nvPr/>
            </p:nvSpPr>
            <p:spPr>
              <a:xfrm>
                <a:off x="3610854" y="1150771"/>
                <a:ext cx="2549676" cy="1384995"/>
              </a:xfrm>
              <a:prstGeom prst="rect">
                <a:avLst/>
              </a:prstGeom>
              <a:noFill/>
            </p:spPr>
            <p:txBody>
              <a:bodyPr wrap="square" rtlCol="0">
                <a:spAutoFit/>
              </a:bodyPr>
              <a:lstStyle/>
              <a:p>
                <a:r>
                  <a:rPr lang="en-US" b="1" dirty="0">
                    <a:solidFill>
                      <a:schemeClr val="tx1"/>
                    </a:solidFill>
                    <a:latin typeface="Cambria Math" panose="02040503050406030204" pitchFamily="18" charset="0"/>
                  </a:rPr>
                  <a:t>Input</a:t>
                </a:r>
              </a:p>
              <a:p>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𝒙</m:t>
                      </m:r>
                      <m:r>
                        <a:rPr lang="en-US" b="0" i="1" dirty="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 &lt;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99</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r>
                        <a:rPr lang="en-US" b="0" i="1" smtClean="0">
                          <a:solidFill>
                            <a:schemeClr val="tx1"/>
                          </a:solidFill>
                          <a:latin typeface="Cambria Math" panose="02040503050406030204" pitchFamily="18" charset="0"/>
                        </a:rPr>
                        <m:t>&gt;</m:t>
                      </m:r>
                    </m:oMath>
                  </m:oMathPara>
                </a14:m>
                <a:endParaRPr lang="en-US" dirty="0">
                  <a:solidFill>
                    <a:schemeClr val="tx1"/>
                  </a:solidFill>
                </a:endParaRPr>
              </a:p>
              <a:p>
                <a:endParaRPr lang="en-US" dirty="0">
                  <a:solidFill>
                    <a:schemeClr val="tx1"/>
                  </a:solidFill>
                </a:endParaRPr>
              </a:p>
              <a:p>
                <a:r>
                  <a:rPr lang="en-US" b="1" dirty="0">
                    <a:solidFill>
                      <a:schemeClr val="tx1"/>
                    </a:solidFill>
                    <a:latin typeface="Cambria Math" panose="02040503050406030204" pitchFamily="18" charset="0"/>
                  </a:rPr>
                  <a:t>Output</a:t>
                </a:r>
              </a:p>
              <a:p>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𝒚</m:t>
                      </m:r>
                      <m:r>
                        <a:rPr lang="en-US" b="1"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 &lt;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99</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r>
                        <a:rPr lang="en-US" b="0" i="1" smtClean="0">
                          <a:solidFill>
                            <a:schemeClr val="tx1"/>
                          </a:solidFill>
                          <a:latin typeface="Cambria Math" panose="02040503050406030204" pitchFamily="18" charset="0"/>
                        </a:rPr>
                        <m:t>&gt;</m:t>
                      </m:r>
                    </m:oMath>
                  </m:oMathPara>
                </a14:m>
                <a:endParaRPr lang="en-US" dirty="0">
                  <a:solidFill>
                    <a:schemeClr val="tx1"/>
                  </a:solidFill>
                </a:endParaRPr>
              </a:p>
              <a:p>
                <a:endParaRPr lang="en-US" dirty="0">
                  <a:solidFill>
                    <a:schemeClr val="tx1"/>
                  </a:solidFill>
                </a:endParaRPr>
              </a:p>
            </p:txBody>
          </p:sp>
        </mc:Choice>
        <mc:Fallback>
          <p:sp>
            <p:nvSpPr>
              <p:cNvPr id="7" name="TextBox 6">
                <a:extLst>
                  <a:ext uri="{FF2B5EF4-FFF2-40B4-BE49-F238E27FC236}">
                    <a16:creationId xmlns:a16="http://schemas.microsoft.com/office/drawing/2014/main" id="{D06FA5F1-207B-7774-DEEB-122E0877F102}"/>
                  </a:ext>
                </a:extLst>
              </p:cNvPr>
              <p:cNvSpPr txBox="1">
                <a:spLocks noRot="1" noChangeAspect="1" noMove="1" noResize="1" noEditPoints="1" noAdjustHandles="1" noChangeArrowheads="1" noChangeShapeType="1" noTextEdit="1"/>
              </p:cNvSpPr>
              <p:nvPr/>
            </p:nvSpPr>
            <p:spPr>
              <a:xfrm>
                <a:off x="3610854" y="1150771"/>
                <a:ext cx="2549676" cy="1384995"/>
              </a:xfrm>
              <a:prstGeom prst="rect">
                <a:avLst/>
              </a:prstGeom>
              <a:blipFill>
                <a:blip r:embed="rId4"/>
                <a:stretch>
                  <a:fillRect l="-716" t="-1322"/>
                </a:stretch>
              </a:blipFill>
            </p:spPr>
            <p:txBody>
              <a:bodyPr/>
              <a:lstStyle/>
              <a:p>
                <a:r>
                  <a:rPr lang="en-US">
                    <a:noFill/>
                  </a:rPr>
                  <a:t> </a:t>
                </a:r>
              </a:p>
            </p:txBody>
          </p:sp>
        </mc:Fallback>
      </mc:AlternateContent>
    </p:spTree>
    <p:extLst>
      <p:ext uri="{BB962C8B-B14F-4D97-AF65-F5344CB8AC3E}">
        <p14:creationId xmlns:p14="http://schemas.microsoft.com/office/powerpoint/2010/main" val="421597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8C7C-79FC-0497-CC10-81F75AF900AE}"/>
              </a:ext>
            </a:extLst>
          </p:cNvPr>
          <p:cNvSpPr>
            <a:spLocks noGrp="1"/>
          </p:cNvSpPr>
          <p:nvPr>
            <p:ph type="title"/>
          </p:nvPr>
        </p:nvSpPr>
        <p:spPr/>
        <p:txBody>
          <a:bodyPr/>
          <a:lstStyle/>
          <a:p>
            <a:r>
              <a:rPr lang="en-US" altLang="zh-CN" dirty="0"/>
              <a:t>Application of vectors	</a:t>
            </a:r>
            <a:endParaRPr lang="en-US" dirty="0"/>
          </a:p>
        </p:txBody>
      </p:sp>
      <p:pic>
        <p:nvPicPr>
          <p:cNvPr id="1026" name="Picture 2">
            <a:extLst>
              <a:ext uri="{FF2B5EF4-FFF2-40B4-BE49-F238E27FC236}">
                <a16:creationId xmlns:a16="http://schemas.microsoft.com/office/drawing/2014/main" id="{98A37052-C5FD-CC86-07E7-5641429B2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53" y="2443239"/>
            <a:ext cx="3600348" cy="27002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06FA5F1-207B-7774-DEEB-122E0877F102}"/>
                  </a:ext>
                </a:extLst>
              </p:cNvPr>
              <p:cNvSpPr txBox="1"/>
              <p:nvPr/>
            </p:nvSpPr>
            <p:spPr>
              <a:xfrm>
                <a:off x="5715425" y="928218"/>
                <a:ext cx="2549676" cy="1384995"/>
              </a:xfrm>
              <a:prstGeom prst="rect">
                <a:avLst/>
              </a:prstGeom>
              <a:noFill/>
            </p:spPr>
            <p:txBody>
              <a:bodyPr wrap="square" rtlCol="0">
                <a:spAutoFit/>
              </a:bodyPr>
              <a:lstStyle/>
              <a:p>
                <a:r>
                  <a:rPr lang="en-US" b="1" dirty="0">
                    <a:solidFill>
                      <a:schemeClr val="tx1"/>
                    </a:solidFill>
                    <a:latin typeface="Cambria Math" panose="02040503050406030204" pitchFamily="18" charset="0"/>
                  </a:rPr>
                  <a:t>Input</a:t>
                </a:r>
              </a:p>
              <a:p>
                <a:pPr/>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𝒙</m:t>
                      </m:r>
                      <m:r>
                        <a:rPr lang="en-US" b="0" i="1" dirty="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 &lt;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99</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r>
                        <a:rPr lang="en-US" b="0" i="1" smtClean="0">
                          <a:solidFill>
                            <a:schemeClr val="tx1"/>
                          </a:solidFill>
                          <a:latin typeface="Cambria Math" panose="02040503050406030204" pitchFamily="18" charset="0"/>
                        </a:rPr>
                        <m:t>&gt;</m:t>
                      </m:r>
                    </m:oMath>
                  </m:oMathPara>
                </a14:m>
                <a:endParaRPr lang="en-US" dirty="0">
                  <a:solidFill>
                    <a:schemeClr val="tx1"/>
                  </a:solidFill>
                </a:endParaRPr>
              </a:p>
              <a:p>
                <a:endParaRPr lang="en-US" dirty="0">
                  <a:solidFill>
                    <a:schemeClr val="tx1"/>
                  </a:solidFill>
                </a:endParaRPr>
              </a:p>
              <a:p>
                <a:r>
                  <a:rPr lang="en-US" b="1" dirty="0">
                    <a:solidFill>
                      <a:schemeClr val="tx1"/>
                    </a:solidFill>
                    <a:latin typeface="Cambria Math" panose="02040503050406030204" pitchFamily="18" charset="0"/>
                  </a:rPr>
                  <a:t>Output</a:t>
                </a:r>
              </a:p>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𝒚</m:t>
                      </m:r>
                      <m:r>
                        <a:rPr lang="en-US" b="1"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 &lt;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99</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r>
                        <a:rPr lang="en-US" b="0" i="1" smtClean="0">
                          <a:solidFill>
                            <a:schemeClr val="tx1"/>
                          </a:solidFill>
                          <a:latin typeface="Cambria Math" panose="02040503050406030204" pitchFamily="18" charset="0"/>
                        </a:rPr>
                        <m:t>&gt;</m:t>
                      </m:r>
                    </m:oMath>
                  </m:oMathPara>
                </a14:m>
                <a:endParaRPr lang="en-US" dirty="0">
                  <a:solidFill>
                    <a:schemeClr val="tx1"/>
                  </a:solidFill>
                </a:endParaRPr>
              </a:p>
              <a:p>
                <a:endParaRPr lang="en-US" dirty="0">
                  <a:solidFill>
                    <a:schemeClr val="tx1"/>
                  </a:solidFill>
                </a:endParaRPr>
              </a:p>
            </p:txBody>
          </p:sp>
        </mc:Choice>
        <mc:Fallback>
          <p:sp>
            <p:nvSpPr>
              <p:cNvPr id="7" name="TextBox 6">
                <a:extLst>
                  <a:ext uri="{FF2B5EF4-FFF2-40B4-BE49-F238E27FC236}">
                    <a16:creationId xmlns:a16="http://schemas.microsoft.com/office/drawing/2014/main" id="{D06FA5F1-207B-7774-DEEB-122E0877F102}"/>
                  </a:ext>
                </a:extLst>
              </p:cNvPr>
              <p:cNvSpPr txBox="1">
                <a:spLocks noRot="1" noChangeAspect="1" noMove="1" noResize="1" noEditPoints="1" noAdjustHandles="1" noChangeArrowheads="1" noChangeShapeType="1" noTextEdit="1"/>
              </p:cNvSpPr>
              <p:nvPr/>
            </p:nvSpPr>
            <p:spPr>
              <a:xfrm>
                <a:off x="5715425" y="928218"/>
                <a:ext cx="2549676" cy="1384995"/>
              </a:xfrm>
              <a:prstGeom prst="rect">
                <a:avLst/>
              </a:prstGeom>
              <a:blipFill>
                <a:blip r:embed="rId3"/>
                <a:stretch>
                  <a:fillRect l="-718" t="-8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0CAD4A8-85A0-B88C-B9E4-9E4A033E039A}"/>
                  </a:ext>
                </a:extLst>
              </p:cNvPr>
              <p:cNvSpPr txBox="1"/>
              <p:nvPr/>
            </p:nvSpPr>
            <p:spPr>
              <a:xfrm>
                <a:off x="527353" y="1388533"/>
                <a:ext cx="4891314" cy="2677656"/>
              </a:xfrm>
              <a:prstGeom prst="rect">
                <a:avLst/>
              </a:prstGeom>
              <a:noFill/>
            </p:spPr>
            <p:txBody>
              <a:bodyPr wrap="square" rtlCol="0">
                <a:spAutoFit/>
              </a:bodyPr>
              <a:lstStyle/>
              <a:p>
                <a:r>
                  <a:rPr lang="en-US" u="sng" dirty="0">
                    <a:solidFill>
                      <a:schemeClr val="tx1"/>
                    </a:solidFill>
                  </a:rPr>
                  <a:t>Assume:</a:t>
                </a:r>
                <a:r>
                  <a:rPr lang="en-US" dirty="0">
                    <a:solidFill>
                      <a:schemeClr val="tx1"/>
                    </a:solidFill>
                  </a:rPr>
                  <a:t>    The line is through the origin</a:t>
                </a:r>
              </a:p>
              <a:p>
                <a:endParaRPr lang="en-US" u="sng" dirty="0">
                  <a:solidFill>
                    <a:schemeClr val="tx1"/>
                  </a:solidFill>
                </a:endParaRPr>
              </a:p>
              <a:p>
                <a:r>
                  <a:rPr lang="en-US" u="sng" dirty="0">
                    <a:solidFill>
                      <a:schemeClr val="tx1"/>
                    </a:solidFill>
                  </a:rPr>
                  <a:t>Target</a:t>
                </a:r>
                <a:r>
                  <a:rPr lang="en-US" dirty="0">
                    <a:solidFill>
                      <a:schemeClr val="tx1"/>
                    </a:solidFill>
                  </a:rPr>
                  <a:t>: 	Find a line </a:t>
                </a:r>
                <a14:m>
                  <m:oMath xmlns:m="http://schemas.openxmlformats.org/officeDocument/2006/math">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𝑘𝑥</m:t>
                    </m:r>
                  </m:oMath>
                </a14:m>
                <a:r>
                  <a:rPr lang="en-US" dirty="0">
                    <a:solidFill>
                      <a:schemeClr val="tx1"/>
                    </a:solidFill>
                  </a:rPr>
                  <a:t> which fits the data most</a:t>
                </a:r>
              </a:p>
              <a:p>
                <a:endParaRPr lang="en-US" dirty="0">
                  <a:solidFill>
                    <a:schemeClr val="tx1"/>
                  </a:solidFill>
                </a:endParaRPr>
              </a:p>
              <a:p>
                <a:r>
                  <a:rPr lang="en-US" dirty="0">
                    <a:solidFill>
                      <a:schemeClr val="tx1"/>
                    </a:solidFill>
                  </a:rPr>
                  <a:t>Fact:    	You can </a:t>
                </a:r>
                <a:r>
                  <a:rPr lang="en-US" b="1" u="sng" dirty="0">
                    <a:solidFill>
                      <a:schemeClr val="tx1"/>
                    </a:solidFill>
                  </a:rPr>
                  <a:t>not</a:t>
                </a:r>
                <a:r>
                  <a:rPr lang="en-US" dirty="0">
                    <a:solidFill>
                      <a:schemeClr val="tx1"/>
                    </a:solidFill>
                  </a:rPr>
                  <a:t> adjust the line to fit in all data. 	There must be some error in the model!</a:t>
                </a:r>
              </a:p>
              <a:p>
                <a:endParaRPr lang="en-US" dirty="0">
                  <a:solidFill>
                    <a:schemeClr val="tx1"/>
                  </a:solidFill>
                </a:endParaRPr>
              </a:p>
              <a:p>
                <a:r>
                  <a:rPr lang="en-US" dirty="0">
                    <a:solidFill>
                      <a:schemeClr val="tx1"/>
                    </a:solidFill>
                  </a:rPr>
                  <a:t>New Target: </a:t>
                </a:r>
              </a:p>
              <a:p>
                <a:r>
                  <a:rPr lang="en-US" dirty="0">
                    <a:solidFill>
                      <a:schemeClr val="tx1"/>
                    </a:solidFill>
                  </a:rPr>
                  <a:t>	Find a value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tx1"/>
                    </a:solidFill>
                  </a:rPr>
                  <a:t> such that </a:t>
                </a:r>
                <a14:m>
                  <m:oMath xmlns:m="http://schemas.openxmlformats.org/officeDocument/2006/math">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𝑘𝑥</m:t>
                    </m:r>
                  </m:oMath>
                </a14:m>
                <a:r>
                  <a:rPr lang="en-US" dirty="0">
                    <a:solidFill>
                      <a:schemeClr val="tx1"/>
                    </a:solidFill>
                  </a:rPr>
                  <a:t> has the least</a:t>
                </a:r>
              </a:p>
              <a:p>
                <a:r>
                  <a:rPr lang="en-US" dirty="0">
                    <a:solidFill>
                      <a:schemeClr val="tx1"/>
                    </a:solidFill>
                  </a:rPr>
                  <a:t>	error</a:t>
                </a:r>
              </a:p>
              <a:p>
                <a:endParaRPr lang="en-US" dirty="0">
                  <a:solidFill>
                    <a:schemeClr val="tx1"/>
                  </a:solidFill>
                </a:endParaRPr>
              </a:p>
              <a:p>
                <a:endParaRPr lang="en-US" dirty="0">
                  <a:solidFill>
                    <a:schemeClr val="tx1"/>
                  </a:solidFill>
                </a:endParaRPr>
              </a:p>
            </p:txBody>
          </p:sp>
        </mc:Choice>
        <mc:Fallback>
          <p:sp>
            <p:nvSpPr>
              <p:cNvPr id="3" name="TextBox 2">
                <a:extLst>
                  <a:ext uri="{FF2B5EF4-FFF2-40B4-BE49-F238E27FC236}">
                    <a16:creationId xmlns:a16="http://schemas.microsoft.com/office/drawing/2014/main" id="{80CAD4A8-85A0-B88C-B9E4-9E4A033E039A}"/>
                  </a:ext>
                </a:extLst>
              </p:cNvPr>
              <p:cNvSpPr txBox="1">
                <a:spLocks noRot="1" noChangeAspect="1" noMove="1" noResize="1" noEditPoints="1" noAdjustHandles="1" noChangeArrowheads="1" noChangeShapeType="1" noTextEdit="1"/>
              </p:cNvSpPr>
              <p:nvPr/>
            </p:nvSpPr>
            <p:spPr>
              <a:xfrm>
                <a:off x="527353" y="1388533"/>
                <a:ext cx="4891314" cy="2677656"/>
              </a:xfrm>
              <a:prstGeom prst="rect">
                <a:avLst/>
              </a:prstGeom>
              <a:blipFill>
                <a:blip r:embed="rId4"/>
                <a:stretch>
                  <a:fillRect l="-374" t="-456"/>
                </a:stretch>
              </a:blipFill>
            </p:spPr>
            <p:txBody>
              <a:bodyPr/>
              <a:lstStyle/>
              <a:p>
                <a:r>
                  <a:rPr lang="en-US">
                    <a:noFill/>
                  </a:rPr>
                  <a:t> </a:t>
                </a:r>
              </a:p>
            </p:txBody>
          </p:sp>
        </mc:Fallback>
      </mc:AlternateContent>
    </p:spTree>
    <p:extLst>
      <p:ext uri="{BB962C8B-B14F-4D97-AF65-F5344CB8AC3E}">
        <p14:creationId xmlns:p14="http://schemas.microsoft.com/office/powerpoint/2010/main" val="248407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8C7C-79FC-0497-CC10-81F75AF900AE}"/>
              </a:ext>
            </a:extLst>
          </p:cNvPr>
          <p:cNvSpPr>
            <a:spLocks noGrp="1"/>
          </p:cNvSpPr>
          <p:nvPr>
            <p:ph type="title"/>
          </p:nvPr>
        </p:nvSpPr>
        <p:spPr/>
        <p:txBody>
          <a:bodyPr/>
          <a:lstStyle/>
          <a:p>
            <a:r>
              <a:rPr lang="en-US" altLang="zh-CN" dirty="0"/>
              <a:t>Application of vectors	</a:t>
            </a:r>
            <a:endParaRPr lang="en-US" dirty="0"/>
          </a:p>
        </p:txBody>
      </p:sp>
      <p:pic>
        <p:nvPicPr>
          <p:cNvPr id="1026" name="Picture 2">
            <a:extLst>
              <a:ext uri="{FF2B5EF4-FFF2-40B4-BE49-F238E27FC236}">
                <a16:creationId xmlns:a16="http://schemas.microsoft.com/office/drawing/2014/main" id="{98A37052-C5FD-CC86-07E7-5641429B2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53" y="2443239"/>
            <a:ext cx="3600348" cy="27002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06FA5F1-207B-7774-DEEB-122E0877F102}"/>
                  </a:ext>
                </a:extLst>
              </p:cNvPr>
              <p:cNvSpPr txBox="1"/>
              <p:nvPr/>
            </p:nvSpPr>
            <p:spPr>
              <a:xfrm>
                <a:off x="5715425" y="928218"/>
                <a:ext cx="2549676" cy="1409617"/>
              </a:xfrm>
              <a:prstGeom prst="rect">
                <a:avLst/>
              </a:prstGeom>
              <a:noFill/>
            </p:spPr>
            <p:txBody>
              <a:bodyPr wrap="square" rtlCol="0">
                <a:spAutoFit/>
              </a:bodyPr>
              <a:lstStyle/>
              <a:p>
                <a:r>
                  <a:rPr lang="en-US" b="1" dirty="0">
                    <a:solidFill>
                      <a:schemeClr val="tx1"/>
                    </a:solidFill>
                    <a:latin typeface="Cambria Math" panose="02040503050406030204" pitchFamily="18" charset="0"/>
                  </a:rPr>
                  <a:t>Input</a:t>
                </a:r>
              </a:p>
              <a:p>
                <a:pPr/>
                <a14:m>
                  <m:oMathPara xmlns:m="http://schemas.openxmlformats.org/officeDocument/2006/math">
                    <m:oMathParaPr>
                      <m:jc m:val="centerGroup"/>
                    </m:oMathParaPr>
                    <m:oMath xmlns:m="http://schemas.openxmlformats.org/officeDocument/2006/math">
                      <m:bar>
                        <m:barPr>
                          <m:pos m:val="top"/>
                          <m:ctrlPr>
                            <a:rPr lang="en-US" b="1" i="1" dirty="0" smtClean="0">
                              <a:solidFill>
                                <a:schemeClr val="tx1"/>
                              </a:solidFill>
                              <a:latin typeface="Cambria Math" panose="02040503050406030204" pitchFamily="18" charset="0"/>
                            </a:rPr>
                          </m:ctrlPr>
                        </m:barPr>
                        <m:e>
                          <m:r>
                            <a:rPr lang="en-US" b="1" i="1" dirty="0" smtClean="0">
                              <a:solidFill>
                                <a:schemeClr val="tx1"/>
                              </a:solidFill>
                              <a:latin typeface="Cambria Math" panose="02040503050406030204" pitchFamily="18" charset="0"/>
                            </a:rPr>
                            <m:t>𝒙</m:t>
                          </m:r>
                        </m:e>
                      </m:bar>
                      <m:r>
                        <a:rPr lang="en-US" b="0" i="1" dirty="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 &lt;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99</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r>
                        <a:rPr lang="en-US" b="0" i="1" smtClean="0">
                          <a:solidFill>
                            <a:schemeClr val="tx1"/>
                          </a:solidFill>
                          <a:latin typeface="Cambria Math" panose="02040503050406030204" pitchFamily="18" charset="0"/>
                        </a:rPr>
                        <m:t>&gt;</m:t>
                      </m:r>
                    </m:oMath>
                  </m:oMathPara>
                </a14:m>
                <a:endParaRPr lang="en-US" dirty="0">
                  <a:solidFill>
                    <a:schemeClr val="tx1"/>
                  </a:solidFill>
                </a:endParaRPr>
              </a:p>
              <a:p>
                <a:endParaRPr lang="en-US" dirty="0">
                  <a:solidFill>
                    <a:schemeClr val="tx1"/>
                  </a:solidFill>
                </a:endParaRPr>
              </a:p>
              <a:p>
                <a:r>
                  <a:rPr lang="en-US" b="1" dirty="0">
                    <a:solidFill>
                      <a:schemeClr val="tx1"/>
                    </a:solidFill>
                    <a:latin typeface="Cambria Math" panose="02040503050406030204" pitchFamily="18" charset="0"/>
                  </a:rPr>
                  <a:t>Output</a:t>
                </a:r>
              </a:p>
              <a:p>
                <a:pPr/>
                <a14:m>
                  <m:oMathPara xmlns:m="http://schemas.openxmlformats.org/officeDocument/2006/math">
                    <m:oMathParaPr>
                      <m:jc m:val="centerGroup"/>
                    </m:oMathParaPr>
                    <m:oMath xmlns:m="http://schemas.openxmlformats.org/officeDocument/2006/math">
                      <m:bar>
                        <m:barPr>
                          <m:pos m:val="top"/>
                          <m:ctrlPr>
                            <a:rPr lang="en-US" b="1" i="1" dirty="0">
                              <a:solidFill>
                                <a:schemeClr val="tx1"/>
                              </a:solidFill>
                              <a:latin typeface="Cambria Math" panose="02040503050406030204" pitchFamily="18" charset="0"/>
                            </a:rPr>
                          </m:ctrlPr>
                        </m:barPr>
                        <m:e>
                          <m:r>
                            <a:rPr lang="en-US" b="1" i="1" dirty="0" smtClean="0">
                              <a:solidFill>
                                <a:schemeClr val="tx1"/>
                              </a:solidFill>
                              <a:latin typeface="Cambria Math" panose="02040503050406030204" pitchFamily="18" charset="0"/>
                            </a:rPr>
                            <m:t>𝒚</m:t>
                          </m:r>
                        </m:e>
                      </m:bar>
                      <m:r>
                        <a:rPr lang="en-US" b="0" i="1" smtClean="0">
                          <a:solidFill>
                            <a:schemeClr val="tx1"/>
                          </a:solidFill>
                          <a:latin typeface="Cambria Math" panose="02040503050406030204" pitchFamily="18" charset="0"/>
                        </a:rPr>
                        <m:t>= &lt;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99</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r>
                        <a:rPr lang="en-US" b="0" i="1" smtClean="0">
                          <a:solidFill>
                            <a:schemeClr val="tx1"/>
                          </a:solidFill>
                          <a:latin typeface="Cambria Math" panose="02040503050406030204" pitchFamily="18" charset="0"/>
                        </a:rPr>
                        <m:t>&gt;</m:t>
                      </m:r>
                    </m:oMath>
                  </m:oMathPara>
                </a14:m>
                <a:endParaRPr lang="en-US" dirty="0">
                  <a:solidFill>
                    <a:schemeClr val="tx1"/>
                  </a:solidFill>
                </a:endParaRPr>
              </a:p>
              <a:p>
                <a:endParaRPr lang="en-US" dirty="0">
                  <a:solidFill>
                    <a:schemeClr val="tx1"/>
                  </a:solidFill>
                </a:endParaRPr>
              </a:p>
            </p:txBody>
          </p:sp>
        </mc:Choice>
        <mc:Fallback>
          <p:sp>
            <p:nvSpPr>
              <p:cNvPr id="7" name="TextBox 6">
                <a:extLst>
                  <a:ext uri="{FF2B5EF4-FFF2-40B4-BE49-F238E27FC236}">
                    <a16:creationId xmlns:a16="http://schemas.microsoft.com/office/drawing/2014/main" id="{D06FA5F1-207B-7774-DEEB-122E0877F102}"/>
                  </a:ext>
                </a:extLst>
              </p:cNvPr>
              <p:cNvSpPr txBox="1">
                <a:spLocks noRot="1" noChangeAspect="1" noMove="1" noResize="1" noEditPoints="1" noAdjustHandles="1" noChangeArrowheads="1" noChangeShapeType="1" noTextEdit="1"/>
              </p:cNvSpPr>
              <p:nvPr/>
            </p:nvSpPr>
            <p:spPr>
              <a:xfrm>
                <a:off x="5715425" y="928218"/>
                <a:ext cx="2549676" cy="1409617"/>
              </a:xfrm>
              <a:prstGeom prst="rect">
                <a:avLst/>
              </a:prstGeom>
              <a:blipFill>
                <a:blip r:embed="rId3"/>
                <a:stretch>
                  <a:fillRect l="-718" t="-8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0CAD4A8-85A0-B88C-B9E4-9E4A033E039A}"/>
                  </a:ext>
                </a:extLst>
              </p:cNvPr>
              <p:cNvSpPr txBox="1"/>
              <p:nvPr/>
            </p:nvSpPr>
            <p:spPr>
              <a:xfrm>
                <a:off x="527353" y="1388533"/>
                <a:ext cx="5016300" cy="2677656"/>
              </a:xfrm>
              <a:prstGeom prst="rect">
                <a:avLst/>
              </a:prstGeom>
              <a:noFill/>
            </p:spPr>
            <p:txBody>
              <a:bodyPr wrap="square" rtlCol="0">
                <a:spAutoFit/>
              </a:bodyPr>
              <a:lstStyle/>
              <a:p>
                <a:r>
                  <a:rPr lang="en-US" u="sng" dirty="0">
                    <a:solidFill>
                      <a:schemeClr val="tx1"/>
                    </a:solidFill>
                  </a:rPr>
                  <a:t>Fact:</a:t>
                </a:r>
                <a:r>
                  <a:rPr lang="en-US" dirty="0">
                    <a:solidFill>
                      <a:schemeClr val="tx1"/>
                    </a:solidFill>
                  </a:rPr>
                  <a:t>	The error is measured by </a:t>
                </a:r>
              </a:p>
              <a:p>
                <a:r>
                  <a:rPr lang="en-US" dirty="0">
                    <a:solidFill>
                      <a:schemeClr val="tx1"/>
                    </a:solidFill>
                  </a:rPr>
                  <a:t>		</a:t>
                </a:r>
                <a14:m>
                  <m:oMath xmlns:m="http://schemas.openxmlformats.org/officeDocument/2006/math">
                    <m:d>
                      <m:dPr>
                        <m:begChr m:val="‖"/>
                        <m:endChr m:val=""/>
                        <m:ctrlPr>
                          <a:rPr lang="en-US" i="1" smtClean="0">
                            <a:solidFill>
                              <a:schemeClr val="tx1"/>
                            </a:solidFill>
                            <a:latin typeface="Cambria Math" panose="02040503050406030204" pitchFamily="18" charset="0"/>
                          </a:rPr>
                        </m:ctrlPr>
                      </m:dPr>
                      <m:e>
                        <m:d>
                          <m:dPr>
                            <m:begChr m:val=""/>
                            <m:endChr m:val="‖"/>
                            <m:ctrlPr>
                              <a:rPr lang="en-US" i="1" smtClean="0">
                                <a:solidFill>
                                  <a:schemeClr val="tx1"/>
                                </a:solidFill>
                                <a:latin typeface="Cambria Math" panose="02040503050406030204" pitchFamily="18" charset="0"/>
                              </a:rPr>
                            </m:ctrlPr>
                          </m:dPr>
                          <m:e>
                            <m:bar>
                              <m:barPr>
                                <m:pos m:val="top"/>
                                <m:ctrlPr>
                                  <a:rPr lang="en-US" b="1" i="1" dirty="0">
                                    <a:solidFill>
                                      <a:schemeClr val="tx1"/>
                                    </a:solidFill>
                                    <a:latin typeface="Cambria Math" panose="02040503050406030204" pitchFamily="18" charset="0"/>
                                  </a:rPr>
                                </m:ctrlPr>
                              </m:barPr>
                              <m:e>
                                <m:r>
                                  <a:rPr lang="en-US" b="1" i="1" dirty="0" smtClean="0">
                                    <a:solidFill>
                                      <a:schemeClr val="tx1"/>
                                    </a:solidFill>
                                    <a:latin typeface="Cambria Math" panose="02040503050406030204" pitchFamily="18" charset="0"/>
                                  </a:rPr>
                                  <m:t>𝒚</m:t>
                                </m:r>
                              </m:e>
                            </m:ba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m:t>
                            </m:r>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e>
                        </m:d>
                      </m:e>
                    </m:d>
                  </m:oMath>
                </a14:m>
                <a:endParaRPr lang="en-US" dirty="0">
                  <a:solidFill>
                    <a:schemeClr val="tx1"/>
                  </a:solidFill>
                </a:endParaRPr>
              </a:p>
              <a:p>
                <a:endParaRPr lang="en-US" dirty="0">
                  <a:solidFill>
                    <a:schemeClr val="tx1"/>
                  </a:solidFill>
                </a:endParaRPr>
              </a:p>
              <a:p>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ea typeface="Cambria Math" panose="02040503050406030204" pitchFamily="18" charset="0"/>
                      </a:rPr>
                      <m:t>∙</m:t>
                    </m:r>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oMath>
                </a14:m>
                <a:r>
                  <a:rPr lang="en-US" dirty="0">
                    <a:solidFill>
                      <a:schemeClr val="tx1"/>
                    </a:solidFill>
                  </a:rPr>
                  <a:t> is a line; </a:t>
                </a:r>
                <a14:m>
                  <m:oMath xmlns:m="http://schemas.openxmlformats.org/officeDocument/2006/math">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𝒚</m:t>
                        </m:r>
                      </m:e>
                    </m:bar>
                  </m:oMath>
                </a14:m>
                <a:r>
                  <a:rPr lang="en-US" dirty="0">
                    <a:solidFill>
                      <a:schemeClr val="tx1"/>
                    </a:solidFill>
                  </a:rPr>
                  <a:t> is a point;</a:t>
                </a:r>
              </a:p>
              <a:p>
                <a:r>
                  <a:rPr lang="en-US" dirty="0">
                    <a:solidFill>
                      <a:schemeClr val="tx1"/>
                    </a:solidFill>
                  </a:rPr>
                  <a:t>	Oh, it’s just the distance between line and point</a:t>
                </a:r>
              </a:p>
              <a:p>
                <a:endParaRPr lang="en-US" dirty="0">
                  <a:solidFill>
                    <a:schemeClr val="tx1"/>
                  </a:solidFill>
                </a:endParaRPr>
              </a:p>
              <a:p>
                <a:r>
                  <a:rPr lang="en-US" dirty="0">
                    <a:solidFill>
                      <a:schemeClr val="tx1"/>
                    </a:solidFill>
                  </a:rPr>
                  <a:t>Question:	</a:t>
                </a:r>
              </a:p>
              <a:p>
                <a:r>
                  <a:rPr lang="en-US" dirty="0">
                    <a:solidFill>
                      <a:schemeClr val="tx1"/>
                    </a:solidFill>
                  </a:rPr>
                  <a:t>	How to find the distance ?</a:t>
                </a:r>
              </a:p>
              <a:p>
                <a:r>
                  <a:rPr lang="en-US" dirty="0">
                    <a:solidFill>
                      <a:schemeClr val="tx1"/>
                    </a:solidFill>
                  </a:rPr>
                  <a:t>	</a:t>
                </a:r>
              </a:p>
              <a:p>
                <a:endParaRPr lang="en-US" dirty="0">
                  <a:solidFill>
                    <a:schemeClr val="tx1"/>
                  </a:solidFill>
                </a:endParaRPr>
              </a:p>
              <a:p>
                <a:r>
                  <a:rPr lang="en-US" dirty="0">
                    <a:solidFill>
                      <a:schemeClr val="tx1"/>
                    </a:solidFill>
                  </a:rPr>
                  <a:t>	</a:t>
                </a:r>
              </a:p>
              <a:p>
                <a:r>
                  <a:rPr lang="en-US" dirty="0">
                    <a:solidFill>
                      <a:schemeClr val="tx1"/>
                    </a:solidFill>
                  </a:rPr>
                  <a:t>	Projection!</a:t>
                </a:r>
              </a:p>
            </p:txBody>
          </p:sp>
        </mc:Choice>
        <mc:Fallback>
          <p:sp>
            <p:nvSpPr>
              <p:cNvPr id="3" name="TextBox 2">
                <a:extLst>
                  <a:ext uri="{FF2B5EF4-FFF2-40B4-BE49-F238E27FC236}">
                    <a16:creationId xmlns:a16="http://schemas.microsoft.com/office/drawing/2014/main" id="{80CAD4A8-85A0-B88C-B9E4-9E4A033E039A}"/>
                  </a:ext>
                </a:extLst>
              </p:cNvPr>
              <p:cNvSpPr txBox="1">
                <a:spLocks noRot="1" noChangeAspect="1" noMove="1" noResize="1" noEditPoints="1" noAdjustHandles="1" noChangeArrowheads="1" noChangeShapeType="1" noTextEdit="1"/>
              </p:cNvSpPr>
              <p:nvPr/>
            </p:nvSpPr>
            <p:spPr>
              <a:xfrm>
                <a:off x="527353" y="1388533"/>
                <a:ext cx="5016300" cy="2677656"/>
              </a:xfrm>
              <a:prstGeom prst="rect">
                <a:avLst/>
              </a:prstGeom>
              <a:blipFill>
                <a:blip r:embed="rId4"/>
                <a:stretch>
                  <a:fillRect l="-365" t="-3645" b="-1367"/>
                </a:stretch>
              </a:blipFill>
            </p:spPr>
            <p:txBody>
              <a:bodyPr/>
              <a:lstStyle/>
              <a:p>
                <a:r>
                  <a:rPr lang="en-US">
                    <a:noFill/>
                  </a:rPr>
                  <a:t> </a:t>
                </a:r>
              </a:p>
            </p:txBody>
          </p:sp>
        </mc:Fallback>
      </mc:AlternateContent>
    </p:spTree>
    <p:extLst>
      <p:ext uri="{BB962C8B-B14F-4D97-AF65-F5344CB8AC3E}">
        <p14:creationId xmlns:p14="http://schemas.microsoft.com/office/powerpoint/2010/main" val="189277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8C7C-79FC-0497-CC10-81F75AF900AE}"/>
              </a:ext>
            </a:extLst>
          </p:cNvPr>
          <p:cNvSpPr>
            <a:spLocks noGrp="1"/>
          </p:cNvSpPr>
          <p:nvPr>
            <p:ph type="title"/>
          </p:nvPr>
        </p:nvSpPr>
        <p:spPr/>
        <p:txBody>
          <a:bodyPr/>
          <a:lstStyle/>
          <a:p>
            <a:r>
              <a:rPr lang="en-US" altLang="zh-CN" dirty="0"/>
              <a:t>Application of vectors	</a:t>
            </a:r>
            <a:endParaRPr lang="en-US" dirty="0"/>
          </a:p>
        </p:txBody>
      </p:sp>
      <p:pic>
        <p:nvPicPr>
          <p:cNvPr id="1026" name="Picture 2">
            <a:extLst>
              <a:ext uri="{FF2B5EF4-FFF2-40B4-BE49-F238E27FC236}">
                <a16:creationId xmlns:a16="http://schemas.microsoft.com/office/drawing/2014/main" id="{98A37052-C5FD-CC86-07E7-5641429B2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53" y="2443239"/>
            <a:ext cx="3600348" cy="27002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06FA5F1-207B-7774-DEEB-122E0877F102}"/>
                  </a:ext>
                </a:extLst>
              </p:cNvPr>
              <p:cNvSpPr txBox="1"/>
              <p:nvPr/>
            </p:nvSpPr>
            <p:spPr>
              <a:xfrm>
                <a:off x="5715425" y="928218"/>
                <a:ext cx="2549676" cy="1409617"/>
              </a:xfrm>
              <a:prstGeom prst="rect">
                <a:avLst/>
              </a:prstGeom>
              <a:noFill/>
            </p:spPr>
            <p:txBody>
              <a:bodyPr wrap="square" rtlCol="0">
                <a:spAutoFit/>
              </a:bodyPr>
              <a:lstStyle/>
              <a:p>
                <a:r>
                  <a:rPr lang="en-US" b="1" dirty="0">
                    <a:solidFill>
                      <a:schemeClr val="tx1"/>
                    </a:solidFill>
                    <a:latin typeface="Cambria Math" panose="02040503050406030204" pitchFamily="18" charset="0"/>
                  </a:rPr>
                  <a:t>Input</a:t>
                </a:r>
              </a:p>
              <a:p>
                <a:pPr/>
                <a14:m>
                  <m:oMathPara xmlns:m="http://schemas.openxmlformats.org/officeDocument/2006/math">
                    <m:oMathParaPr>
                      <m:jc m:val="centerGroup"/>
                    </m:oMathParaPr>
                    <m:oMath xmlns:m="http://schemas.openxmlformats.org/officeDocument/2006/math">
                      <m:bar>
                        <m:barPr>
                          <m:pos m:val="top"/>
                          <m:ctrlPr>
                            <a:rPr lang="en-US" b="1" i="1" dirty="0" smtClean="0">
                              <a:solidFill>
                                <a:schemeClr val="tx1"/>
                              </a:solidFill>
                              <a:latin typeface="Cambria Math" panose="02040503050406030204" pitchFamily="18" charset="0"/>
                            </a:rPr>
                          </m:ctrlPr>
                        </m:barPr>
                        <m:e>
                          <m:r>
                            <a:rPr lang="en-US" b="1" i="1" dirty="0" smtClean="0">
                              <a:solidFill>
                                <a:schemeClr val="tx1"/>
                              </a:solidFill>
                              <a:latin typeface="Cambria Math" panose="02040503050406030204" pitchFamily="18" charset="0"/>
                            </a:rPr>
                            <m:t>𝒙</m:t>
                          </m:r>
                        </m:e>
                      </m:bar>
                      <m:r>
                        <a:rPr lang="en-US" b="0" i="1" dirty="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 &lt;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99</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r>
                        <a:rPr lang="en-US" b="0" i="1" smtClean="0">
                          <a:solidFill>
                            <a:schemeClr val="tx1"/>
                          </a:solidFill>
                          <a:latin typeface="Cambria Math" panose="02040503050406030204" pitchFamily="18" charset="0"/>
                        </a:rPr>
                        <m:t>&gt;</m:t>
                      </m:r>
                    </m:oMath>
                  </m:oMathPara>
                </a14:m>
                <a:endParaRPr lang="en-US" dirty="0">
                  <a:solidFill>
                    <a:schemeClr val="tx1"/>
                  </a:solidFill>
                </a:endParaRPr>
              </a:p>
              <a:p>
                <a:endParaRPr lang="en-US" dirty="0">
                  <a:solidFill>
                    <a:schemeClr val="tx1"/>
                  </a:solidFill>
                </a:endParaRPr>
              </a:p>
              <a:p>
                <a:r>
                  <a:rPr lang="en-US" b="1" dirty="0">
                    <a:solidFill>
                      <a:schemeClr val="tx1"/>
                    </a:solidFill>
                    <a:latin typeface="Cambria Math" panose="02040503050406030204" pitchFamily="18" charset="0"/>
                  </a:rPr>
                  <a:t>Output</a:t>
                </a:r>
              </a:p>
              <a:p>
                <a:pPr/>
                <a14:m>
                  <m:oMathPara xmlns:m="http://schemas.openxmlformats.org/officeDocument/2006/math">
                    <m:oMathParaPr>
                      <m:jc m:val="centerGroup"/>
                    </m:oMathParaPr>
                    <m:oMath xmlns:m="http://schemas.openxmlformats.org/officeDocument/2006/math">
                      <m:bar>
                        <m:barPr>
                          <m:pos m:val="top"/>
                          <m:ctrlPr>
                            <a:rPr lang="en-US" b="1" i="1" dirty="0">
                              <a:solidFill>
                                <a:schemeClr val="tx1"/>
                              </a:solidFill>
                              <a:latin typeface="Cambria Math" panose="02040503050406030204" pitchFamily="18" charset="0"/>
                            </a:rPr>
                          </m:ctrlPr>
                        </m:barPr>
                        <m:e>
                          <m:r>
                            <a:rPr lang="en-US" b="1" i="1" dirty="0" smtClean="0">
                              <a:solidFill>
                                <a:schemeClr val="tx1"/>
                              </a:solidFill>
                              <a:latin typeface="Cambria Math" panose="02040503050406030204" pitchFamily="18" charset="0"/>
                            </a:rPr>
                            <m:t>𝒚</m:t>
                          </m:r>
                        </m:e>
                      </m:bar>
                      <m:r>
                        <a:rPr lang="en-US" b="0" i="1" smtClean="0">
                          <a:solidFill>
                            <a:schemeClr val="tx1"/>
                          </a:solidFill>
                          <a:latin typeface="Cambria Math" panose="02040503050406030204" pitchFamily="18" charset="0"/>
                        </a:rPr>
                        <m:t>= &lt;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99</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r>
                        <a:rPr lang="en-US" b="0" i="1" smtClean="0">
                          <a:solidFill>
                            <a:schemeClr val="tx1"/>
                          </a:solidFill>
                          <a:latin typeface="Cambria Math" panose="02040503050406030204" pitchFamily="18" charset="0"/>
                        </a:rPr>
                        <m:t>&gt;</m:t>
                      </m:r>
                    </m:oMath>
                  </m:oMathPara>
                </a14:m>
                <a:endParaRPr lang="en-US" dirty="0">
                  <a:solidFill>
                    <a:schemeClr val="tx1"/>
                  </a:solidFill>
                </a:endParaRPr>
              </a:p>
              <a:p>
                <a:endParaRPr lang="en-US" dirty="0">
                  <a:solidFill>
                    <a:schemeClr val="tx1"/>
                  </a:solidFill>
                </a:endParaRPr>
              </a:p>
            </p:txBody>
          </p:sp>
        </mc:Choice>
        <mc:Fallback>
          <p:sp>
            <p:nvSpPr>
              <p:cNvPr id="7" name="TextBox 6">
                <a:extLst>
                  <a:ext uri="{FF2B5EF4-FFF2-40B4-BE49-F238E27FC236}">
                    <a16:creationId xmlns:a16="http://schemas.microsoft.com/office/drawing/2014/main" id="{D06FA5F1-207B-7774-DEEB-122E0877F102}"/>
                  </a:ext>
                </a:extLst>
              </p:cNvPr>
              <p:cNvSpPr txBox="1">
                <a:spLocks noRot="1" noChangeAspect="1" noMove="1" noResize="1" noEditPoints="1" noAdjustHandles="1" noChangeArrowheads="1" noChangeShapeType="1" noTextEdit="1"/>
              </p:cNvSpPr>
              <p:nvPr/>
            </p:nvSpPr>
            <p:spPr>
              <a:xfrm>
                <a:off x="5715425" y="928218"/>
                <a:ext cx="2549676" cy="1409617"/>
              </a:xfrm>
              <a:prstGeom prst="rect">
                <a:avLst/>
              </a:prstGeom>
              <a:blipFill>
                <a:blip r:embed="rId3"/>
                <a:stretch>
                  <a:fillRect l="-718" t="-8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0CAD4A8-85A0-B88C-B9E4-9E4A033E039A}"/>
                  </a:ext>
                </a:extLst>
              </p:cNvPr>
              <p:cNvSpPr txBox="1"/>
              <p:nvPr/>
            </p:nvSpPr>
            <p:spPr>
              <a:xfrm>
                <a:off x="505413" y="1371416"/>
                <a:ext cx="5016300" cy="3559244"/>
              </a:xfrm>
              <a:prstGeom prst="rect">
                <a:avLst/>
              </a:prstGeom>
              <a:noFill/>
            </p:spPr>
            <p:txBody>
              <a:bodyPr wrap="square" rtlCol="0">
                <a:spAutoFit/>
              </a:bodyPr>
              <a:lstStyle/>
              <a:p>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e>
                    </m:d>
                    <m:r>
                      <a:rPr lang="en-US" b="1" i="1" dirty="0" smtClean="0">
                        <a:solidFill>
                          <a:schemeClr val="tx1"/>
                        </a:solidFill>
                        <a:latin typeface="Cambria Math" panose="02040503050406030204" pitchFamily="18" charset="0"/>
                      </a:rPr>
                      <m:t>|</m:t>
                    </m:r>
                    <m:r>
                      <a:rPr lang="en-US" b="1" i="1" dirty="0" smtClean="0">
                        <a:solidFill>
                          <a:schemeClr val="tx1"/>
                        </a:solidFill>
                        <a:latin typeface="Cambria Math" panose="02040503050406030204" pitchFamily="18" charset="0"/>
                      </a:rPr>
                      <m:t>=|</m:t>
                    </m:r>
                    <m:d>
                      <m:dPr>
                        <m:begChr m:val="|"/>
                        <m:endChr m:val="|"/>
                        <m:ctrlPr>
                          <a:rPr lang="en-US" b="1" i="1" dirty="0" smtClean="0">
                            <a:solidFill>
                              <a:schemeClr val="tx1"/>
                            </a:solidFill>
                            <a:latin typeface="Cambria Math" panose="02040503050406030204" pitchFamily="18" charset="0"/>
                          </a:rPr>
                        </m:ctrlPr>
                      </m:dPr>
                      <m:e>
                        <m:sSub>
                          <m:sSubPr>
                            <m:ctrlPr>
                              <a:rPr lang="en-US" b="1" i="1" dirty="0" smtClean="0">
                                <a:solidFill>
                                  <a:schemeClr val="tx1"/>
                                </a:solidFill>
                                <a:latin typeface="Cambria Math" panose="02040503050406030204" pitchFamily="18" charset="0"/>
                              </a:rPr>
                            </m:ctrlPr>
                          </m:sSubPr>
                          <m:e>
                            <m:r>
                              <m:rPr>
                                <m:nor/>
                              </m:rPr>
                              <a:rPr lang="en-US" b="1" i="0" dirty="0" smtClean="0">
                                <a:solidFill>
                                  <a:schemeClr val="tx1"/>
                                </a:solidFill>
                                <a:latin typeface="Cambria Math" panose="02040503050406030204" pitchFamily="18" charset="0"/>
                              </a:rPr>
                              <m:t>Proj</m:t>
                            </m:r>
                          </m:e>
                          <m:sub>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sub>
                        </m:sSub>
                        <m:bar>
                          <m:barPr>
                            <m:pos m:val="top"/>
                            <m:ctrlPr>
                              <a:rPr lang="en-US" b="1" i="1" dirty="0" smtClean="0">
                                <a:solidFill>
                                  <a:schemeClr val="tx1"/>
                                </a:solidFill>
                                <a:latin typeface="Cambria Math" panose="02040503050406030204" pitchFamily="18" charset="0"/>
                              </a:rPr>
                            </m:ctrlPr>
                          </m:barPr>
                          <m:e>
                            <m:r>
                              <a:rPr lang="en-US" b="1" i="1" dirty="0" smtClean="0">
                                <a:solidFill>
                                  <a:schemeClr val="tx1"/>
                                </a:solidFill>
                                <a:latin typeface="Cambria Math" panose="02040503050406030204" pitchFamily="18" charset="0"/>
                              </a:rPr>
                              <m:t> </m:t>
                            </m:r>
                            <m:r>
                              <a:rPr lang="en-US" b="1" i="1" dirty="0" smtClean="0">
                                <a:solidFill>
                                  <a:schemeClr val="tx1"/>
                                </a:solidFill>
                                <a:latin typeface="Cambria Math" panose="02040503050406030204" pitchFamily="18" charset="0"/>
                              </a:rPr>
                              <m:t>𝒚</m:t>
                            </m:r>
                          </m:e>
                        </m:bar>
                      </m:e>
                    </m:d>
                    <m:r>
                      <a:rPr lang="en-US" b="1" i="1" dirty="0" smtClean="0">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 </a:t>
                </a:r>
              </a:p>
              <a:p>
                <a:endParaRPr lang="en-US" dirty="0">
                  <a:solidFill>
                    <a:schemeClr val="tx1"/>
                  </a:solidFill>
                </a:endParaRPr>
              </a:p>
              <a:p>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𝑘</m:t>
                    </m:r>
                    <m:r>
                      <a:rPr lang="en-US" b="1" i="1" dirty="0" smtClean="0">
                        <a:solidFill>
                          <a:schemeClr val="tx1"/>
                        </a:solidFill>
                        <a:latin typeface="Cambria Math" panose="02040503050406030204" pitchFamily="18" charset="0"/>
                      </a:rPr>
                      <m:t>=</m:t>
                    </m:r>
                    <m:f>
                      <m:fPr>
                        <m:ctrlPr>
                          <a:rPr lang="en-US" b="1" i="1" dirty="0" smtClean="0">
                            <a:solidFill>
                              <a:schemeClr val="tx1"/>
                            </a:solidFill>
                            <a:latin typeface="Cambria Math" panose="02040503050406030204" pitchFamily="18" charset="0"/>
                          </a:rPr>
                        </m:ctrlPr>
                      </m:fPr>
                      <m:num>
                        <m:sSub>
                          <m:sSubPr>
                            <m:ctrlPr>
                              <a:rPr lang="en-US" b="1" i="1" dirty="0">
                                <a:solidFill>
                                  <a:schemeClr val="tx1"/>
                                </a:solidFill>
                                <a:latin typeface="Cambria Math" panose="02040503050406030204" pitchFamily="18" charset="0"/>
                              </a:rPr>
                            </m:ctrlPr>
                          </m:sSubPr>
                          <m:e>
                            <m:r>
                              <m:rPr>
                                <m:nor/>
                              </m:rPr>
                              <a:rPr lang="en-US" b="1" i="0" dirty="0" smtClean="0">
                                <a:solidFill>
                                  <a:schemeClr val="tx1"/>
                                </a:solidFill>
                                <a:latin typeface="Cambria Math" panose="02040503050406030204" pitchFamily="18" charset="0"/>
                              </a:rPr>
                              <m:t>||</m:t>
                            </m:r>
                            <m:r>
                              <m:rPr>
                                <m:nor/>
                              </m:rPr>
                              <a:rPr lang="en-US" b="1" dirty="0">
                                <a:solidFill>
                                  <a:schemeClr val="tx1"/>
                                </a:solidFill>
                                <a:latin typeface="Cambria Math" panose="02040503050406030204" pitchFamily="18" charset="0"/>
                              </a:rPr>
                              <m:t>Proj</m:t>
                            </m:r>
                          </m:e>
                          <m:sub>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sub>
                        </m:sSub>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 </m:t>
                            </m:r>
                            <m:r>
                              <a:rPr lang="en-US" b="1" i="1" dirty="0">
                                <a:solidFill>
                                  <a:schemeClr val="tx1"/>
                                </a:solidFill>
                                <a:latin typeface="Cambria Math" panose="02040503050406030204" pitchFamily="18" charset="0"/>
                              </a:rPr>
                              <m:t>𝒚</m:t>
                            </m:r>
                          </m:e>
                        </m:bar>
                        <m:r>
                          <a:rPr lang="en-US" b="1" i="1" dirty="0" smtClean="0">
                            <a:solidFill>
                              <a:schemeClr val="tx1"/>
                            </a:solidFill>
                            <a:latin typeface="Cambria Math" panose="02040503050406030204" pitchFamily="18" charset="0"/>
                          </a:rPr>
                          <m:t>||</m:t>
                        </m:r>
                      </m:num>
                      <m:den>
                        <m:r>
                          <a:rPr lang="en-US" b="1" i="1" dirty="0" smtClean="0">
                            <a:solidFill>
                              <a:schemeClr val="tx1"/>
                            </a:solidFill>
                            <a:latin typeface="Cambria Math" panose="02040503050406030204" pitchFamily="18" charset="0"/>
                          </a:rPr>
                          <m:t>||</m:t>
                        </m:r>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r>
                          <a:rPr lang="en-US" b="1" i="1" dirty="0" smtClean="0">
                            <a:solidFill>
                              <a:schemeClr val="tx1"/>
                            </a:solidFill>
                            <a:latin typeface="Cambria Math" panose="02040503050406030204" pitchFamily="18" charset="0"/>
                          </a:rPr>
                          <m:t>||</m:t>
                        </m:r>
                      </m:den>
                    </m:f>
                  </m:oMath>
                </a14:m>
                <a:endParaRPr lang="en-US" dirty="0">
                  <a:solidFill>
                    <a:schemeClr val="tx1"/>
                  </a:solidFill>
                </a:endParaRPr>
              </a:p>
              <a:p>
                <a:endParaRPr lang="en-US" dirty="0">
                  <a:solidFill>
                    <a:schemeClr val="tx1"/>
                  </a:solidFill>
                </a:endParaRPr>
              </a:p>
              <a:p>
                <a:endParaRPr lang="en-US" dirty="0">
                  <a:solidFill>
                    <a:schemeClr val="tx1"/>
                  </a:solidFill>
                </a:endParaRPr>
              </a:p>
              <a:p>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f>
                          <m:fPr>
                            <m:ctrlPr>
                              <a:rPr lang="en-US" b="0" i="1" smtClean="0">
                                <a:solidFill>
                                  <a:schemeClr val="tx1"/>
                                </a:solidFill>
                                <a:latin typeface="Cambria Math" panose="02040503050406030204" pitchFamily="18" charset="0"/>
                              </a:rPr>
                            </m:ctrlPr>
                          </m:fPr>
                          <m:num>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r>
                              <a:rPr lang="en-US" b="1" i="1" dirty="0" smtClean="0">
                                <a:solidFill>
                                  <a:schemeClr val="tx1"/>
                                </a:solidFill>
                                <a:latin typeface="Cambria Math" panose="02040503050406030204" pitchFamily="18" charset="0"/>
                                <a:ea typeface="Cambria Math" panose="02040503050406030204" pitchFamily="18" charset="0"/>
                              </a:rPr>
                              <m:t>∙</m:t>
                            </m:r>
                            <m:bar>
                              <m:barPr>
                                <m:pos m:val="top"/>
                                <m:ctrlPr>
                                  <a:rPr lang="en-US" b="1" i="1" dirty="0" smtClean="0">
                                    <a:solidFill>
                                      <a:schemeClr val="tx1"/>
                                    </a:solidFill>
                                    <a:latin typeface="Cambria Math" panose="02040503050406030204" pitchFamily="18" charset="0"/>
                                  </a:rPr>
                                </m:ctrlPr>
                              </m:barPr>
                              <m:e>
                                <m:r>
                                  <a:rPr lang="en-US" b="1" i="1" dirty="0" smtClean="0">
                                    <a:solidFill>
                                      <a:schemeClr val="tx1"/>
                                    </a:solidFill>
                                    <a:latin typeface="Cambria Math" panose="02040503050406030204" pitchFamily="18" charset="0"/>
                                  </a:rPr>
                                  <m:t>𝒚</m:t>
                                </m:r>
                              </m:e>
                            </m:bar>
                          </m:num>
                          <m:den>
                            <m:r>
                              <a:rPr lang="en-US" b="1" i="1" dirty="0">
                                <a:solidFill>
                                  <a:schemeClr val="tx1"/>
                                </a:solidFill>
                                <a:latin typeface="Cambria Math" panose="02040503050406030204" pitchFamily="18" charset="0"/>
                              </a:rPr>
                              <m:t>||</m:t>
                            </m:r>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r>
                              <a:rPr lang="en-US" b="1" i="1" dirty="0">
                                <a:solidFill>
                                  <a:schemeClr val="tx1"/>
                                </a:solidFill>
                                <a:latin typeface="Cambria Math" panose="02040503050406030204" pitchFamily="18" charset="0"/>
                              </a:rPr>
                              <m:t>||</m:t>
                            </m:r>
                          </m:den>
                        </m:f>
                      </m:num>
                      <m:den>
                        <m:r>
                          <a:rPr lang="en-US" b="1" i="1" dirty="0">
                            <a:solidFill>
                              <a:schemeClr val="tx1"/>
                            </a:solidFill>
                            <a:latin typeface="Cambria Math" panose="02040503050406030204" pitchFamily="18" charset="0"/>
                          </a:rPr>
                          <m:t>||</m:t>
                        </m:r>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r>
                          <a:rPr lang="en-US" b="1" i="1" dirty="0">
                            <a:solidFill>
                              <a:schemeClr val="tx1"/>
                            </a:solidFill>
                            <a:latin typeface="Cambria Math" panose="02040503050406030204" pitchFamily="18" charset="0"/>
                          </a:rPr>
                          <m:t>||</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r>
                          <a:rPr lang="en-US" b="1" i="1" dirty="0">
                            <a:solidFill>
                              <a:schemeClr val="tx1"/>
                            </a:solidFill>
                            <a:latin typeface="Cambria Math" panose="02040503050406030204" pitchFamily="18" charset="0"/>
                            <a:ea typeface="Cambria Math" panose="02040503050406030204" pitchFamily="18" charset="0"/>
                          </a:rPr>
                          <m:t>∙</m:t>
                        </m:r>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𝒚</m:t>
                            </m:r>
                          </m:e>
                        </m:bar>
                      </m:num>
                      <m:den>
                        <m:d>
                          <m:dPr>
                            <m:begChr m:val="|"/>
                            <m:endChr m:val="|"/>
                            <m:ctrlPr>
                              <a:rPr lang="en-US" b="1" i="1" dirty="0">
                                <a:solidFill>
                                  <a:schemeClr val="tx1"/>
                                </a:solidFill>
                                <a:latin typeface="Cambria Math" panose="02040503050406030204" pitchFamily="18" charset="0"/>
                              </a:rPr>
                            </m:ctrlPr>
                          </m:dPr>
                          <m:e>
                            <m:d>
                              <m:dPr>
                                <m:begChr m:val="|"/>
                                <m:endChr m:val="|"/>
                                <m:ctrlPr>
                                  <a:rPr lang="en-US" b="1" i="1" dirty="0">
                                    <a:solidFill>
                                      <a:schemeClr val="tx1"/>
                                    </a:solidFill>
                                    <a:latin typeface="Cambria Math" panose="02040503050406030204" pitchFamily="18" charset="0"/>
                                  </a:rPr>
                                </m:ctrlPr>
                              </m:dPr>
                              <m:e>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e>
                            </m:d>
                          </m:e>
                        </m:d>
                        <m:r>
                          <a:rPr lang="en-US" b="0" i="1" dirty="0" smtClean="0">
                            <a:solidFill>
                              <a:schemeClr val="tx1"/>
                            </a:solidFill>
                            <a:latin typeface="Cambria Math" panose="02040503050406030204" pitchFamily="18" charset="0"/>
                            <a:ea typeface="Cambria Math" panose="02040503050406030204" pitchFamily="18" charset="0"/>
                          </a:rPr>
                          <m:t>∙</m:t>
                        </m:r>
                        <m:r>
                          <a:rPr lang="en-US" b="1" i="1" dirty="0">
                            <a:solidFill>
                              <a:schemeClr val="tx1"/>
                            </a:solidFill>
                            <a:latin typeface="Cambria Math" panose="02040503050406030204" pitchFamily="18" charset="0"/>
                          </a:rPr>
                          <m:t>||</m:t>
                        </m:r>
                        <m:bar>
                          <m:barPr>
                            <m:pos m:val="top"/>
                            <m:ctrlPr>
                              <a:rPr lang="en-US" b="1" i="1" dirty="0">
                                <a:solidFill>
                                  <a:schemeClr val="tx1"/>
                                </a:solidFill>
                                <a:latin typeface="Cambria Math" panose="02040503050406030204" pitchFamily="18" charset="0"/>
                              </a:rPr>
                            </m:ctrlPr>
                          </m:barPr>
                          <m:e>
                            <m:r>
                              <a:rPr lang="en-US" b="1" i="1" dirty="0">
                                <a:solidFill>
                                  <a:schemeClr val="tx1"/>
                                </a:solidFill>
                                <a:latin typeface="Cambria Math" panose="02040503050406030204" pitchFamily="18" charset="0"/>
                              </a:rPr>
                              <m:t>𝒙</m:t>
                            </m:r>
                          </m:e>
                        </m:bar>
                        <m:r>
                          <a:rPr lang="en-US" b="1" i="1" dirty="0">
                            <a:solidFill>
                              <a:schemeClr val="tx1"/>
                            </a:solidFill>
                            <a:latin typeface="Cambria Math" panose="02040503050406030204" pitchFamily="18" charset="0"/>
                          </a:rPr>
                          <m:t>||</m:t>
                        </m:r>
                      </m:den>
                    </m:f>
                  </m:oMath>
                </a14:m>
                <a:endParaRPr lang="en-US" dirty="0">
                  <a:solidFill>
                    <a:schemeClr val="tx1"/>
                  </a:solidFill>
                </a:endParaRPr>
              </a:p>
              <a:p>
                <a:endParaRPr lang="en-US" dirty="0">
                  <a:solidFill>
                    <a:schemeClr val="tx1"/>
                  </a:solidFill>
                </a:endParaRPr>
              </a:p>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num>
                        <m:den>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up>
                              <m:r>
                                <a:rPr lang="en-US" i="1">
                                  <a:solidFill>
                                    <a:schemeClr val="tx1"/>
                                  </a:solidFill>
                                  <a:latin typeface="Cambria Math" panose="02040503050406030204" pitchFamily="18" charset="0"/>
                                </a:rPr>
                                <m:t>2</m:t>
                              </m:r>
                            </m:sup>
                          </m:sSubSup>
                        </m:den>
                      </m:f>
                    </m:oMath>
                  </m:oMathPara>
                </a14:m>
                <a:endParaRPr lang="en-US" dirty="0">
                  <a:solidFill>
                    <a:schemeClr val="tx1"/>
                  </a:solidFill>
                </a:endParaRPr>
              </a:p>
              <a:p>
                <a:r>
                  <a:rPr lang="en-US" dirty="0">
                    <a:solidFill>
                      <a:schemeClr val="tx1"/>
                    </a:solidFill>
                  </a:rPr>
                  <a:t>In the end</a:t>
                </a:r>
              </a:p>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Sub>
                        </m:num>
                        <m:den>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00</m:t>
                              </m:r>
                            </m:sub>
                            <m:sup>
                              <m:r>
                                <a:rPr lang="en-US" i="1">
                                  <a:solidFill>
                                    <a:schemeClr val="tx1"/>
                                  </a:solidFill>
                                  <a:latin typeface="Cambria Math" panose="02040503050406030204" pitchFamily="18" charset="0"/>
                                </a:rPr>
                                <m:t>2</m:t>
                              </m:r>
                            </m:sup>
                          </m:sSubSup>
                        </m:den>
                      </m:f>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𝑥</m:t>
                      </m:r>
                    </m:oMath>
                  </m:oMathPara>
                </a14:m>
                <a:endParaRPr lang="en-US" dirty="0">
                  <a:solidFill>
                    <a:schemeClr val="tx1"/>
                  </a:solidFill>
                </a:endParaRPr>
              </a:p>
              <a:p>
                <a:r>
                  <a:rPr lang="en-US" dirty="0">
                    <a:solidFill>
                      <a:schemeClr val="tx1"/>
                    </a:solidFill>
                  </a:rPr>
                  <a:t>		</a:t>
                </a:r>
              </a:p>
            </p:txBody>
          </p:sp>
        </mc:Choice>
        <mc:Fallback>
          <p:sp>
            <p:nvSpPr>
              <p:cNvPr id="3" name="TextBox 2">
                <a:extLst>
                  <a:ext uri="{FF2B5EF4-FFF2-40B4-BE49-F238E27FC236}">
                    <a16:creationId xmlns:a16="http://schemas.microsoft.com/office/drawing/2014/main" id="{80CAD4A8-85A0-B88C-B9E4-9E4A033E039A}"/>
                  </a:ext>
                </a:extLst>
              </p:cNvPr>
              <p:cNvSpPr txBox="1">
                <a:spLocks noRot="1" noChangeAspect="1" noMove="1" noResize="1" noEditPoints="1" noAdjustHandles="1" noChangeArrowheads="1" noChangeShapeType="1" noTextEdit="1"/>
              </p:cNvSpPr>
              <p:nvPr/>
            </p:nvSpPr>
            <p:spPr>
              <a:xfrm>
                <a:off x="505413" y="1371416"/>
                <a:ext cx="5016300" cy="3559244"/>
              </a:xfrm>
              <a:prstGeom prst="rect">
                <a:avLst/>
              </a:prstGeom>
              <a:blipFill>
                <a:blip r:embed="rId4"/>
                <a:stretch>
                  <a:fillRect l="-365"/>
                </a:stretch>
              </a:blipFill>
            </p:spPr>
            <p:txBody>
              <a:bodyPr/>
              <a:lstStyle/>
              <a:p>
                <a:r>
                  <a:rPr lang="en-US">
                    <a:noFill/>
                  </a:rPr>
                  <a:t> </a:t>
                </a:r>
              </a:p>
            </p:txBody>
          </p:sp>
        </mc:Fallback>
      </mc:AlternateContent>
    </p:spTree>
    <p:extLst>
      <p:ext uri="{BB962C8B-B14F-4D97-AF65-F5344CB8AC3E}">
        <p14:creationId xmlns:p14="http://schemas.microsoft.com/office/powerpoint/2010/main" val="72884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7724-3063-4EB0-5056-B975FC00E382}"/>
              </a:ext>
            </a:extLst>
          </p:cNvPr>
          <p:cNvSpPr>
            <a:spLocks noGrp="1"/>
          </p:cNvSpPr>
          <p:nvPr>
            <p:ph type="title"/>
          </p:nvPr>
        </p:nvSpPr>
        <p:spPr>
          <a:xfrm>
            <a:off x="366450" y="230202"/>
            <a:ext cx="7852200" cy="861000"/>
          </a:xfrm>
        </p:spPr>
        <p:txBody>
          <a:bodyPr/>
          <a:lstStyle/>
          <a:p>
            <a:r>
              <a:rPr lang="en-US" dirty="0">
                <a:solidFill>
                  <a:schemeClr val="tx1"/>
                </a:solidFill>
              </a:rPr>
              <a:t>Before the Exam</a:t>
            </a:r>
            <a:endParaRPr lang="en-US" dirty="0"/>
          </a:p>
        </p:txBody>
      </p:sp>
      <p:sp>
        <p:nvSpPr>
          <p:cNvPr id="4" name="TextBox 3">
            <a:extLst>
              <a:ext uri="{FF2B5EF4-FFF2-40B4-BE49-F238E27FC236}">
                <a16:creationId xmlns:a16="http://schemas.microsoft.com/office/drawing/2014/main" id="{62E62A22-19F1-9642-F915-52FFABE5AB0B}"/>
              </a:ext>
            </a:extLst>
          </p:cNvPr>
          <p:cNvSpPr txBox="1"/>
          <p:nvPr/>
        </p:nvSpPr>
        <p:spPr>
          <a:xfrm>
            <a:off x="217714" y="1132115"/>
            <a:ext cx="7808686" cy="1384995"/>
          </a:xfrm>
          <a:prstGeom prst="rect">
            <a:avLst/>
          </a:prstGeom>
          <a:noFill/>
        </p:spPr>
        <p:txBody>
          <a:bodyPr wrap="square">
            <a:spAutoFit/>
          </a:bodyPr>
          <a:lstStyle/>
          <a:p>
            <a:r>
              <a:rPr lang="en-US" dirty="0">
                <a:solidFill>
                  <a:schemeClr val="tx1"/>
                </a:solidFill>
              </a:rPr>
              <a:t>1) Students should obtain a Texas A&amp;M University Scantron. It is a full page, 1 sided, and has</a:t>
            </a:r>
          </a:p>
          <a:p>
            <a:r>
              <a:rPr lang="en-US" dirty="0">
                <a:solidFill>
                  <a:schemeClr val="tx1"/>
                </a:solidFill>
              </a:rPr>
              <a:t>places for 150 answers. Students are strongly recommended to “pre-code” the following items:</a:t>
            </a:r>
          </a:p>
          <a:p>
            <a:r>
              <a:rPr lang="en-US" dirty="0">
                <a:solidFill>
                  <a:schemeClr val="tx1"/>
                </a:solidFill>
              </a:rPr>
              <a:t>a. Name</a:t>
            </a:r>
          </a:p>
          <a:p>
            <a:r>
              <a:rPr lang="en-US" dirty="0">
                <a:solidFill>
                  <a:schemeClr val="tx1"/>
                </a:solidFill>
              </a:rPr>
              <a:t>b. UIN</a:t>
            </a:r>
          </a:p>
          <a:p>
            <a:r>
              <a:rPr lang="en-US" dirty="0">
                <a:solidFill>
                  <a:schemeClr val="tx1"/>
                </a:solidFill>
              </a:rPr>
              <a:t>c. Section Number</a:t>
            </a:r>
          </a:p>
          <a:p>
            <a:r>
              <a:rPr lang="en-US" dirty="0">
                <a:solidFill>
                  <a:schemeClr val="tx1"/>
                </a:solidFill>
              </a:rPr>
              <a:t>d. Date and SEAT NUMBER in date section.</a:t>
            </a:r>
          </a:p>
        </p:txBody>
      </p:sp>
    </p:spTree>
    <p:extLst>
      <p:ext uri="{BB962C8B-B14F-4D97-AF65-F5344CB8AC3E}">
        <p14:creationId xmlns:p14="http://schemas.microsoft.com/office/powerpoint/2010/main" val="128219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7724-3063-4EB0-5056-B975FC00E382}"/>
              </a:ext>
            </a:extLst>
          </p:cNvPr>
          <p:cNvSpPr>
            <a:spLocks noGrp="1"/>
          </p:cNvSpPr>
          <p:nvPr>
            <p:ph type="title"/>
          </p:nvPr>
        </p:nvSpPr>
        <p:spPr>
          <a:xfrm>
            <a:off x="366450" y="230202"/>
            <a:ext cx="7852200" cy="861000"/>
          </a:xfrm>
        </p:spPr>
        <p:txBody>
          <a:bodyPr/>
          <a:lstStyle/>
          <a:p>
            <a:r>
              <a:rPr lang="en-US" dirty="0">
                <a:solidFill>
                  <a:schemeClr val="tx1"/>
                </a:solidFill>
              </a:rPr>
              <a:t>Before the Exam</a:t>
            </a:r>
            <a:endParaRPr lang="en-US" dirty="0"/>
          </a:p>
        </p:txBody>
      </p:sp>
      <p:sp>
        <p:nvSpPr>
          <p:cNvPr id="4" name="TextBox 3">
            <a:extLst>
              <a:ext uri="{FF2B5EF4-FFF2-40B4-BE49-F238E27FC236}">
                <a16:creationId xmlns:a16="http://schemas.microsoft.com/office/drawing/2014/main" id="{62E62A22-19F1-9642-F915-52FFABE5AB0B}"/>
              </a:ext>
            </a:extLst>
          </p:cNvPr>
          <p:cNvSpPr txBox="1"/>
          <p:nvPr/>
        </p:nvSpPr>
        <p:spPr>
          <a:xfrm>
            <a:off x="217714" y="1132115"/>
            <a:ext cx="7808686" cy="1815882"/>
          </a:xfrm>
          <a:prstGeom prst="rect">
            <a:avLst/>
          </a:prstGeom>
          <a:noFill/>
        </p:spPr>
        <p:txBody>
          <a:bodyPr wrap="square">
            <a:spAutoFit/>
          </a:bodyPr>
          <a:lstStyle/>
          <a:p>
            <a:r>
              <a:rPr lang="en-US" dirty="0">
                <a:solidFill>
                  <a:schemeClr val="tx1"/>
                </a:solidFill>
              </a:rPr>
              <a:t>2) In Canvas under grades, a “Seat for Exam _” will be posted a few days before each exam. It will be a 5 digit number. The ten thousands digit will give you the room number. 1X,XXX will be</a:t>
            </a:r>
          </a:p>
          <a:p>
            <a:r>
              <a:rPr lang="en-US" dirty="0">
                <a:solidFill>
                  <a:schemeClr val="tx1"/>
                </a:solidFill>
              </a:rPr>
              <a:t>HELD 100, 2X,XXX will be HELD 200, 3X,XXX will be HELD 107, and 4X,XXX will be HELD 105.</a:t>
            </a:r>
          </a:p>
          <a:p>
            <a:endParaRPr lang="en-US" dirty="0">
              <a:solidFill>
                <a:schemeClr val="tx1"/>
              </a:solidFill>
            </a:endParaRPr>
          </a:p>
          <a:p>
            <a:endParaRPr lang="en-US" dirty="0">
              <a:solidFill>
                <a:schemeClr val="tx1"/>
              </a:solidFill>
            </a:endParaRPr>
          </a:p>
          <a:p>
            <a:r>
              <a:rPr lang="en-US" dirty="0">
                <a:solidFill>
                  <a:schemeClr val="tx1"/>
                </a:solidFill>
              </a:rPr>
              <a:t>The thousands and hundreds digit will give you the row number (row 01 is closest to the computer at the front of the room). The tens and ones digit will give you the seat number (seat 01 is to your right as you enter the room).</a:t>
            </a:r>
          </a:p>
        </p:txBody>
      </p:sp>
    </p:spTree>
    <p:extLst>
      <p:ext uri="{BB962C8B-B14F-4D97-AF65-F5344CB8AC3E}">
        <p14:creationId xmlns:p14="http://schemas.microsoft.com/office/powerpoint/2010/main" val="340242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7724-3063-4EB0-5056-B975FC00E382}"/>
              </a:ext>
            </a:extLst>
          </p:cNvPr>
          <p:cNvSpPr>
            <a:spLocks noGrp="1"/>
          </p:cNvSpPr>
          <p:nvPr>
            <p:ph type="title"/>
          </p:nvPr>
        </p:nvSpPr>
        <p:spPr>
          <a:xfrm>
            <a:off x="366450" y="230202"/>
            <a:ext cx="7852200" cy="861000"/>
          </a:xfrm>
        </p:spPr>
        <p:txBody>
          <a:bodyPr/>
          <a:lstStyle/>
          <a:p>
            <a:r>
              <a:rPr lang="en-US" dirty="0">
                <a:solidFill>
                  <a:schemeClr val="tx1"/>
                </a:solidFill>
              </a:rPr>
              <a:t>Before the Exam</a:t>
            </a:r>
            <a:endParaRPr lang="en-US" dirty="0"/>
          </a:p>
        </p:txBody>
      </p:sp>
      <p:sp>
        <p:nvSpPr>
          <p:cNvPr id="4" name="TextBox 3">
            <a:extLst>
              <a:ext uri="{FF2B5EF4-FFF2-40B4-BE49-F238E27FC236}">
                <a16:creationId xmlns:a16="http://schemas.microsoft.com/office/drawing/2014/main" id="{62E62A22-19F1-9642-F915-52FFABE5AB0B}"/>
              </a:ext>
            </a:extLst>
          </p:cNvPr>
          <p:cNvSpPr txBox="1"/>
          <p:nvPr/>
        </p:nvSpPr>
        <p:spPr>
          <a:xfrm>
            <a:off x="217714" y="1132115"/>
            <a:ext cx="7808686" cy="954107"/>
          </a:xfrm>
          <a:prstGeom prst="rect">
            <a:avLst/>
          </a:prstGeom>
          <a:noFill/>
        </p:spPr>
        <p:txBody>
          <a:bodyPr wrap="square">
            <a:spAutoFit/>
          </a:bodyPr>
          <a:lstStyle/>
          <a:p>
            <a:r>
              <a:rPr lang="en-US" dirty="0">
                <a:solidFill>
                  <a:schemeClr val="tx1"/>
                </a:solidFill>
              </a:rPr>
              <a:t>3) Students will be allowed to “check-in” starting 30 minutes before your exam. I strongly suggest</a:t>
            </a:r>
          </a:p>
          <a:p>
            <a:r>
              <a:rPr lang="en-US" dirty="0">
                <a:solidFill>
                  <a:schemeClr val="tx1"/>
                </a:solidFill>
              </a:rPr>
              <a:t>that you arrive close to this time. At “check-in”, tell the TA your SEAT NUMBER as you are</a:t>
            </a:r>
          </a:p>
          <a:p>
            <a:r>
              <a:rPr lang="en-US" dirty="0">
                <a:solidFill>
                  <a:schemeClr val="tx1"/>
                </a:solidFill>
              </a:rPr>
              <a:t>walking up to them. You will need to show them your Student ID and scantron after they find</a:t>
            </a:r>
          </a:p>
          <a:p>
            <a:r>
              <a:rPr lang="en-US" dirty="0">
                <a:solidFill>
                  <a:schemeClr val="tx1"/>
                </a:solidFill>
              </a:rPr>
              <a:t>you on the check-in list so have them both out as you are approaching the front of the line.</a:t>
            </a:r>
          </a:p>
        </p:txBody>
      </p:sp>
    </p:spTree>
    <p:extLst>
      <p:ext uri="{BB962C8B-B14F-4D97-AF65-F5344CB8AC3E}">
        <p14:creationId xmlns:p14="http://schemas.microsoft.com/office/powerpoint/2010/main" val="43533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7724-3063-4EB0-5056-B975FC00E382}"/>
              </a:ext>
            </a:extLst>
          </p:cNvPr>
          <p:cNvSpPr>
            <a:spLocks noGrp="1"/>
          </p:cNvSpPr>
          <p:nvPr>
            <p:ph type="title"/>
          </p:nvPr>
        </p:nvSpPr>
        <p:spPr>
          <a:xfrm>
            <a:off x="366450" y="230202"/>
            <a:ext cx="7852200" cy="861000"/>
          </a:xfrm>
        </p:spPr>
        <p:txBody>
          <a:bodyPr/>
          <a:lstStyle/>
          <a:p>
            <a:r>
              <a:rPr lang="en-US" sz="2400" dirty="0">
                <a:solidFill>
                  <a:schemeClr val="tx1"/>
                </a:solidFill>
              </a:rPr>
              <a:t>You will be allowed to bring the following items into the room:</a:t>
            </a:r>
          </a:p>
        </p:txBody>
      </p:sp>
      <p:sp>
        <p:nvSpPr>
          <p:cNvPr id="4" name="TextBox 3">
            <a:extLst>
              <a:ext uri="{FF2B5EF4-FFF2-40B4-BE49-F238E27FC236}">
                <a16:creationId xmlns:a16="http://schemas.microsoft.com/office/drawing/2014/main" id="{62E62A22-19F1-9642-F915-52FFABE5AB0B}"/>
              </a:ext>
            </a:extLst>
          </p:cNvPr>
          <p:cNvSpPr txBox="1"/>
          <p:nvPr/>
        </p:nvSpPr>
        <p:spPr>
          <a:xfrm>
            <a:off x="217714" y="1132115"/>
            <a:ext cx="7808686" cy="1600438"/>
          </a:xfrm>
          <a:prstGeom prst="rect">
            <a:avLst/>
          </a:prstGeom>
          <a:noFill/>
        </p:spPr>
        <p:txBody>
          <a:bodyPr wrap="square">
            <a:spAutoFit/>
          </a:bodyPr>
          <a:lstStyle/>
          <a:p>
            <a:r>
              <a:rPr lang="en-US" dirty="0">
                <a:solidFill>
                  <a:schemeClr val="tx1"/>
                </a:solidFill>
              </a:rPr>
              <a:t>a. At your workspace:</a:t>
            </a:r>
          </a:p>
          <a:p>
            <a:r>
              <a:rPr lang="en-US" dirty="0">
                <a:solidFill>
                  <a:schemeClr val="tx1"/>
                </a:solidFill>
              </a:rPr>
              <a:t>	</a:t>
            </a:r>
            <a:r>
              <a:rPr lang="en-US" dirty="0" err="1">
                <a:solidFill>
                  <a:schemeClr val="tx1"/>
                </a:solidFill>
              </a:rPr>
              <a:t>i</a:t>
            </a:r>
            <a:r>
              <a:rPr lang="en-US" dirty="0">
                <a:solidFill>
                  <a:schemeClr val="tx1"/>
                </a:solidFill>
              </a:rPr>
              <a:t>. Pencils (Bring extras and #2 pencils are required for scantrons)</a:t>
            </a:r>
          </a:p>
          <a:p>
            <a:r>
              <a:rPr lang="en-US" dirty="0">
                <a:solidFill>
                  <a:schemeClr val="tx1"/>
                </a:solidFill>
              </a:rPr>
              <a:t>	ii. Texas A&amp;M University Scantron (Which should be “pre-coded”)</a:t>
            </a:r>
          </a:p>
          <a:p>
            <a:r>
              <a:rPr lang="en-US" dirty="0">
                <a:solidFill>
                  <a:schemeClr val="tx1"/>
                </a:solidFill>
              </a:rPr>
              <a:t>		1. Bringing “extra” pencils and/or scantron for a friend who forgot would</a:t>
            </a:r>
          </a:p>
          <a:p>
            <a:r>
              <a:rPr lang="en-US" dirty="0">
                <a:solidFill>
                  <a:schemeClr val="tx1"/>
                </a:solidFill>
              </a:rPr>
              <a:t>		    be a nice gesture...</a:t>
            </a:r>
          </a:p>
          <a:p>
            <a:endParaRPr lang="en-US" dirty="0">
              <a:solidFill>
                <a:schemeClr val="tx1"/>
              </a:solidFill>
            </a:endParaRPr>
          </a:p>
          <a:p>
            <a:r>
              <a:rPr lang="en-US" dirty="0">
                <a:solidFill>
                  <a:schemeClr val="tx1"/>
                </a:solidFill>
              </a:rPr>
              <a:t>	iii. Student ID</a:t>
            </a:r>
          </a:p>
        </p:txBody>
      </p:sp>
    </p:spTree>
    <p:extLst>
      <p:ext uri="{BB962C8B-B14F-4D97-AF65-F5344CB8AC3E}">
        <p14:creationId xmlns:p14="http://schemas.microsoft.com/office/powerpoint/2010/main" val="214962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7724-3063-4EB0-5056-B975FC00E382}"/>
              </a:ext>
            </a:extLst>
          </p:cNvPr>
          <p:cNvSpPr>
            <a:spLocks noGrp="1"/>
          </p:cNvSpPr>
          <p:nvPr>
            <p:ph type="title"/>
          </p:nvPr>
        </p:nvSpPr>
        <p:spPr>
          <a:xfrm>
            <a:off x="366450" y="230202"/>
            <a:ext cx="7852200" cy="861000"/>
          </a:xfrm>
        </p:spPr>
        <p:txBody>
          <a:bodyPr/>
          <a:lstStyle/>
          <a:p>
            <a:r>
              <a:rPr lang="en-US" sz="2400" dirty="0">
                <a:solidFill>
                  <a:schemeClr val="tx1"/>
                </a:solidFill>
              </a:rPr>
              <a:t>You will be allowed to bring the following items into the room:</a:t>
            </a:r>
          </a:p>
        </p:txBody>
      </p:sp>
      <p:sp>
        <p:nvSpPr>
          <p:cNvPr id="4" name="TextBox 3">
            <a:extLst>
              <a:ext uri="{FF2B5EF4-FFF2-40B4-BE49-F238E27FC236}">
                <a16:creationId xmlns:a16="http://schemas.microsoft.com/office/drawing/2014/main" id="{62E62A22-19F1-9642-F915-52FFABE5AB0B}"/>
              </a:ext>
            </a:extLst>
          </p:cNvPr>
          <p:cNvSpPr txBox="1"/>
          <p:nvPr/>
        </p:nvSpPr>
        <p:spPr>
          <a:xfrm>
            <a:off x="217714" y="1132115"/>
            <a:ext cx="7808686" cy="1169551"/>
          </a:xfrm>
          <a:prstGeom prst="rect">
            <a:avLst/>
          </a:prstGeom>
          <a:noFill/>
        </p:spPr>
        <p:txBody>
          <a:bodyPr wrap="square">
            <a:spAutoFit/>
          </a:bodyPr>
          <a:lstStyle/>
          <a:p>
            <a:r>
              <a:rPr lang="en-US" dirty="0">
                <a:solidFill>
                  <a:schemeClr val="tx1"/>
                </a:solidFill>
              </a:rPr>
              <a:t>b. At the front of the room:</a:t>
            </a:r>
          </a:p>
          <a:p>
            <a:r>
              <a:rPr lang="en-US" dirty="0">
                <a:solidFill>
                  <a:schemeClr val="tx1"/>
                </a:solidFill>
              </a:rPr>
              <a:t>	</a:t>
            </a:r>
            <a:r>
              <a:rPr lang="en-US" dirty="0" err="1">
                <a:solidFill>
                  <a:schemeClr val="tx1"/>
                </a:solidFill>
              </a:rPr>
              <a:t>i</a:t>
            </a:r>
            <a:r>
              <a:rPr lang="en-US" dirty="0">
                <a:solidFill>
                  <a:schemeClr val="tx1"/>
                </a:solidFill>
              </a:rPr>
              <a:t>. Bag (Which will be placed at the front of the room and contain everything else</a:t>
            </a:r>
          </a:p>
          <a:p>
            <a:r>
              <a:rPr lang="en-US" dirty="0">
                <a:solidFill>
                  <a:schemeClr val="tx1"/>
                </a:solidFill>
              </a:rPr>
              <a:t>	   that you bring to the exam.)</a:t>
            </a:r>
          </a:p>
          <a:p>
            <a:r>
              <a:rPr lang="en-US" dirty="0">
                <a:solidFill>
                  <a:schemeClr val="tx1"/>
                </a:solidFill>
              </a:rPr>
              <a:t>	ii. If possible, I would not bring your bag to the exam. The room can fill up with</a:t>
            </a:r>
          </a:p>
          <a:p>
            <a:r>
              <a:rPr lang="en-US" dirty="0">
                <a:solidFill>
                  <a:schemeClr val="tx1"/>
                </a:solidFill>
              </a:rPr>
              <a:t>	   bags quickly...</a:t>
            </a:r>
          </a:p>
        </p:txBody>
      </p:sp>
    </p:spTree>
    <p:extLst>
      <p:ext uri="{BB962C8B-B14F-4D97-AF65-F5344CB8AC3E}">
        <p14:creationId xmlns:p14="http://schemas.microsoft.com/office/powerpoint/2010/main" val="160250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7724-3063-4EB0-5056-B975FC00E382}"/>
              </a:ext>
            </a:extLst>
          </p:cNvPr>
          <p:cNvSpPr>
            <a:spLocks noGrp="1"/>
          </p:cNvSpPr>
          <p:nvPr>
            <p:ph type="title"/>
          </p:nvPr>
        </p:nvSpPr>
        <p:spPr>
          <a:xfrm>
            <a:off x="366450" y="230202"/>
            <a:ext cx="7852200" cy="861000"/>
          </a:xfrm>
        </p:spPr>
        <p:txBody>
          <a:bodyPr/>
          <a:lstStyle/>
          <a:p>
            <a:r>
              <a:rPr lang="en-US" sz="2400" dirty="0">
                <a:solidFill>
                  <a:schemeClr val="tx1"/>
                </a:solidFill>
              </a:rPr>
              <a:t>You will be allowed to bring the following items into the room:</a:t>
            </a:r>
          </a:p>
        </p:txBody>
      </p:sp>
      <p:sp>
        <p:nvSpPr>
          <p:cNvPr id="4" name="TextBox 3">
            <a:extLst>
              <a:ext uri="{FF2B5EF4-FFF2-40B4-BE49-F238E27FC236}">
                <a16:creationId xmlns:a16="http://schemas.microsoft.com/office/drawing/2014/main" id="{62E62A22-19F1-9642-F915-52FFABE5AB0B}"/>
              </a:ext>
            </a:extLst>
          </p:cNvPr>
          <p:cNvSpPr txBox="1"/>
          <p:nvPr/>
        </p:nvSpPr>
        <p:spPr>
          <a:xfrm>
            <a:off x="217714" y="1132115"/>
            <a:ext cx="7808686" cy="1815882"/>
          </a:xfrm>
          <a:prstGeom prst="rect">
            <a:avLst/>
          </a:prstGeom>
          <a:noFill/>
        </p:spPr>
        <p:txBody>
          <a:bodyPr wrap="square">
            <a:spAutoFit/>
          </a:bodyPr>
          <a:lstStyle/>
          <a:p>
            <a:r>
              <a:rPr lang="en-US" dirty="0">
                <a:solidFill>
                  <a:schemeClr val="tx1"/>
                </a:solidFill>
              </a:rPr>
              <a:t>c. Things to be wary of:</a:t>
            </a:r>
          </a:p>
          <a:p>
            <a:pPr marL="400050" lvl="3" indent="-400050">
              <a:buFont typeface="+mj-lt"/>
              <a:buAutoNum type="romanLcPeriod"/>
            </a:pPr>
            <a:r>
              <a:rPr lang="en-US" dirty="0">
                <a:solidFill>
                  <a:schemeClr val="tx1"/>
                </a:solidFill>
              </a:rPr>
              <a:t>Cell phones/smart devices should not be brought to the exam or turned off and placed in your bag at the front of the room.</a:t>
            </a:r>
          </a:p>
          <a:p>
            <a:pPr marL="400050" lvl="2" indent="-400050">
              <a:buFont typeface="+mj-lt"/>
              <a:buAutoNum type="romanLcPeriod"/>
            </a:pPr>
            <a:r>
              <a:rPr lang="en-US" dirty="0">
                <a:solidFill>
                  <a:schemeClr val="tx1"/>
                </a:solidFill>
              </a:rPr>
              <a:t>No food or drink will be allowed into the testing room.</a:t>
            </a:r>
          </a:p>
          <a:p>
            <a:pPr marL="400050" lvl="2" indent="-400050">
              <a:buFont typeface="+mj-lt"/>
              <a:buAutoNum type="romanLcPeriod"/>
            </a:pPr>
            <a:r>
              <a:rPr lang="en-US" dirty="0">
                <a:solidFill>
                  <a:schemeClr val="tx1"/>
                </a:solidFill>
              </a:rPr>
              <a:t>No hats/hoods should be worn during the exam.</a:t>
            </a:r>
          </a:p>
          <a:p>
            <a:pPr marL="400050" lvl="2" indent="-400050">
              <a:buFont typeface="+mj-lt"/>
              <a:buAutoNum type="romanLcPeriod"/>
            </a:pPr>
            <a:r>
              <a:rPr lang="en-US" dirty="0">
                <a:solidFill>
                  <a:schemeClr val="tx1"/>
                </a:solidFill>
              </a:rPr>
              <a:t>No outside assistance should be received during the exam. Impermissible assistance would include (but is not limited to): calculators, online solvers, cheat sheets, or any unapproved aid. Student exam responses should represent their original thought.</a:t>
            </a:r>
          </a:p>
        </p:txBody>
      </p:sp>
    </p:spTree>
    <p:extLst>
      <p:ext uri="{BB962C8B-B14F-4D97-AF65-F5344CB8AC3E}">
        <p14:creationId xmlns:p14="http://schemas.microsoft.com/office/powerpoint/2010/main" val="13524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7724-3063-4EB0-5056-B975FC00E382}"/>
              </a:ext>
            </a:extLst>
          </p:cNvPr>
          <p:cNvSpPr>
            <a:spLocks noGrp="1"/>
          </p:cNvSpPr>
          <p:nvPr>
            <p:ph type="title"/>
          </p:nvPr>
        </p:nvSpPr>
        <p:spPr>
          <a:xfrm>
            <a:off x="366450" y="230202"/>
            <a:ext cx="7852200" cy="861000"/>
          </a:xfrm>
        </p:spPr>
        <p:txBody>
          <a:bodyPr/>
          <a:lstStyle/>
          <a:p>
            <a:r>
              <a:rPr lang="en-US" sz="2400" dirty="0">
                <a:solidFill>
                  <a:schemeClr val="tx1"/>
                </a:solidFill>
              </a:rPr>
              <a:t>During the Exam</a:t>
            </a:r>
          </a:p>
        </p:txBody>
      </p:sp>
      <p:sp>
        <p:nvSpPr>
          <p:cNvPr id="4" name="TextBox 3">
            <a:extLst>
              <a:ext uri="{FF2B5EF4-FFF2-40B4-BE49-F238E27FC236}">
                <a16:creationId xmlns:a16="http://schemas.microsoft.com/office/drawing/2014/main" id="{62E62A22-19F1-9642-F915-52FFABE5AB0B}"/>
              </a:ext>
            </a:extLst>
          </p:cNvPr>
          <p:cNvSpPr txBox="1"/>
          <p:nvPr/>
        </p:nvSpPr>
        <p:spPr>
          <a:xfrm>
            <a:off x="217714" y="1132115"/>
            <a:ext cx="7808686" cy="1169551"/>
          </a:xfrm>
          <a:prstGeom prst="rect">
            <a:avLst/>
          </a:prstGeom>
          <a:noFill/>
        </p:spPr>
        <p:txBody>
          <a:bodyPr wrap="square">
            <a:spAutoFit/>
          </a:bodyPr>
          <a:lstStyle/>
          <a:p>
            <a:r>
              <a:rPr lang="en-US" dirty="0">
                <a:solidFill>
                  <a:schemeClr val="tx1"/>
                </a:solidFill>
              </a:rPr>
              <a:t>If a student is found to have a cell phone or other smart device during the exam, the student</a:t>
            </a:r>
          </a:p>
          <a:p>
            <a:r>
              <a:rPr lang="en-US" dirty="0">
                <a:solidFill>
                  <a:schemeClr val="tx1"/>
                </a:solidFill>
              </a:rPr>
              <a:t>will receive a 0 on the exam.</a:t>
            </a:r>
          </a:p>
          <a:p>
            <a:endParaRPr lang="en-US" dirty="0">
              <a:solidFill>
                <a:schemeClr val="tx1"/>
              </a:solidFill>
            </a:endParaRPr>
          </a:p>
          <a:p>
            <a:endParaRPr lang="en-US" dirty="0">
              <a:solidFill>
                <a:schemeClr val="tx1"/>
              </a:solidFill>
            </a:endParaRPr>
          </a:p>
          <a:p>
            <a:r>
              <a:rPr lang="en-US" dirty="0">
                <a:solidFill>
                  <a:schemeClr val="tx1"/>
                </a:solidFill>
              </a:rPr>
              <a:t>Bathroom use: 	1 person out of test room at a time</a:t>
            </a:r>
          </a:p>
        </p:txBody>
      </p:sp>
    </p:spTree>
    <p:extLst>
      <p:ext uri="{BB962C8B-B14F-4D97-AF65-F5344CB8AC3E}">
        <p14:creationId xmlns:p14="http://schemas.microsoft.com/office/powerpoint/2010/main" val="393541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7724-3063-4EB0-5056-B975FC00E382}"/>
              </a:ext>
            </a:extLst>
          </p:cNvPr>
          <p:cNvSpPr>
            <a:spLocks noGrp="1"/>
          </p:cNvSpPr>
          <p:nvPr>
            <p:ph type="title"/>
          </p:nvPr>
        </p:nvSpPr>
        <p:spPr>
          <a:xfrm>
            <a:off x="366450" y="230202"/>
            <a:ext cx="7852200" cy="861000"/>
          </a:xfrm>
        </p:spPr>
        <p:txBody>
          <a:bodyPr/>
          <a:lstStyle/>
          <a:p>
            <a:r>
              <a:rPr lang="en-US" sz="2400" dirty="0">
                <a:solidFill>
                  <a:schemeClr val="tx1"/>
                </a:solidFill>
              </a:rPr>
              <a:t>After the Exam</a:t>
            </a:r>
          </a:p>
        </p:txBody>
      </p:sp>
      <p:sp>
        <p:nvSpPr>
          <p:cNvPr id="4" name="TextBox 3">
            <a:extLst>
              <a:ext uri="{FF2B5EF4-FFF2-40B4-BE49-F238E27FC236}">
                <a16:creationId xmlns:a16="http://schemas.microsoft.com/office/drawing/2014/main" id="{62E62A22-19F1-9642-F915-52FFABE5AB0B}"/>
              </a:ext>
            </a:extLst>
          </p:cNvPr>
          <p:cNvSpPr txBox="1"/>
          <p:nvPr/>
        </p:nvSpPr>
        <p:spPr>
          <a:xfrm>
            <a:off x="217714" y="1132115"/>
            <a:ext cx="7808686" cy="267765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1"/>
                </a:solidFill>
              </a:rPr>
              <a:t>Students are REQUIRED to work on their exam for at least </a:t>
            </a:r>
            <a:r>
              <a:rPr lang="en-US" i="1" u="sng" dirty="0">
                <a:solidFill>
                  <a:schemeClr val="tx1"/>
                </a:solidFill>
              </a:rPr>
              <a:t>30</a:t>
            </a:r>
            <a:r>
              <a:rPr lang="en-US" dirty="0">
                <a:solidFill>
                  <a:schemeClr val="tx1"/>
                </a:solidFill>
              </a:rPr>
              <a:t> minutes. </a:t>
            </a:r>
          </a:p>
          <a:p>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After 30 minutes, students will be allowed to “check-out” with the TA in charge of checking out. Students should double check to make sure that their scantron has been filled out properly (particularly that your UIN, section number, and test version are all bubbled correctly).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Exams will be turned in by section with separate piles for scantrons and exams. Please show your Student ID to your TA and place your scantron and exam (FACING THE CORRECT DIRECTION) in the appropriate piles (by your section number). DO NOT TAKE YOUR SCANTRON OR EXAM OUTSIDE OF THE TESTING ROOM!</a:t>
            </a:r>
          </a:p>
        </p:txBody>
      </p:sp>
    </p:spTree>
    <p:extLst>
      <p:ext uri="{BB962C8B-B14F-4D97-AF65-F5344CB8AC3E}">
        <p14:creationId xmlns:p14="http://schemas.microsoft.com/office/powerpoint/2010/main" val="734039315"/>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1198</Words>
  <Application>Microsoft Office PowerPoint</Application>
  <PresentationFormat>On-screen Show (16:9)</PresentationFormat>
  <Paragraphs>162</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Oswald</vt:lpstr>
      <vt:lpstr>Average</vt:lpstr>
      <vt:lpstr>Arial</vt:lpstr>
      <vt:lpstr>Impact</vt:lpstr>
      <vt:lpstr>Cambria Math</vt:lpstr>
      <vt:lpstr>Slate</vt:lpstr>
      <vt:lpstr>PowerPoint Presentation</vt:lpstr>
      <vt:lpstr>Before the Exam</vt:lpstr>
      <vt:lpstr>Before the Exam</vt:lpstr>
      <vt:lpstr>Before the Exam</vt:lpstr>
      <vt:lpstr>You will be allowed to bring the following items into the room:</vt:lpstr>
      <vt:lpstr>You will be allowed to bring the following items into the room:</vt:lpstr>
      <vt:lpstr>You will be allowed to bring the following items into the room:</vt:lpstr>
      <vt:lpstr>During the Exam</vt:lpstr>
      <vt:lpstr>After the Exam</vt:lpstr>
      <vt:lpstr>Review</vt:lpstr>
      <vt:lpstr>Tricks</vt:lpstr>
      <vt:lpstr>Why Vectors? Application of vectors </vt:lpstr>
      <vt:lpstr>Application of vectors </vt:lpstr>
      <vt:lpstr>Application of vectors </vt:lpstr>
      <vt:lpstr>Application of vectors </vt:lpstr>
      <vt:lpstr>Application of vectors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Zaifeng Lin</dc:creator>
  <cp:lastModifiedBy>Lin Zaifeng</cp:lastModifiedBy>
  <cp:revision>1</cp:revision>
  <dcterms:modified xsi:type="dcterms:W3CDTF">2022-09-27T02:11:20Z</dcterms:modified>
</cp:coreProperties>
</file>