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1" r:id="rId4"/>
    <p:sldId id="272" r:id="rId5"/>
    <p:sldId id="269" r:id="rId6"/>
    <p:sldId id="273" r:id="rId7"/>
    <p:sldId id="274" r:id="rId8"/>
    <p:sldId id="260" r:id="rId9"/>
  </p:sldIdLst>
  <p:sldSz cx="12192000" cy="6858000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конечных свойств новых материалов (композиционных материалов).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Сикалов Михаил Владимирович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Задачи работы: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разведочный анализ предложенных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датасетов</a:t>
            </a:r>
            <a:endParaRPr sz="1800" dirty="0">
              <a:latin typeface="Times New Roman" panose="02020603050405020304" pitchFamily="18" charset="0"/>
              <a:ea typeface="Times New Roman" panose="02020603050405020304" pitchFamily="18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предобработку данных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Обучить нескольких моделей для прогноза модуля упругости при растяжении и прочности при растяжении.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Написать нейронную сеть, предназначенную для рекомендаций соотношения матрица-наполнитель.</a:t>
            </a: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 точность модели на тренировочном и тестовом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датасете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 smtClean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Характеристики до предобработки 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73" y="1760989"/>
            <a:ext cx="7134253" cy="418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Распределение выбросов по характеристикам</a:t>
              </a: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2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02" y="1557394"/>
            <a:ext cx="4227916" cy="47930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273628" y="2203614"/>
            <a:ext cx="6096000" cy="378206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предобработки выявлено следующее число выбросов: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24 -- Выбросы методом 3-х сигм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93 -- Выбросы методом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межквартильных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расстояний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3-х сигм найдено меньше выбросов. График «ящик с усами» показывает небольшой размах. 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Выбросы достаточно хорошо распределены по характеристикам, поэтому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было удалены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 данные, которые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выявлены методом 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3-х сигм</a:t>
            </a: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Ящик с усами до и после нормализации</a:t>
              </a: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7942" y="1594239"/>
            <a:ext cx="5420278" cy="4657092"/>
          </a:xfrm>
          <a:prstGeom prst="rect">
            <a:avLst/>
          </a:prstGeom>
        </p:spPr>
      </p:pic>
      <p:pic>
        <p:nvPicPr>
          <p:cNvPr id="18" name="Объект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67876" y="1594239"/>
            <a:ext cx="4270611" cy="43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Визуализация тест/прогноз и график потерь модели (</a:t>
              </a:r>
              <a:r>
                <a:rPr lang="en-US" sz="24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MSE</a:t>
              </a:r>
              <a:r>
                <a:rPr lang="ru-RU" sz="24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24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4" name="Объект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938" y="1555143"/>
            <a:ext cx="8234155" cy="2212695"/>
          </a:xfrm>
          <a:prstGeom prst="rect">
            <a:avLst/>
          </a:prstGeom>
        </p:spPr>
      </p:pic>
      <p:pic>
        <p:nvPicPr>
          <p:cNvPr id="15" name="Объект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68" y="3837173"/>
            <a:ext cx="7887452" cy="273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Результаты</a:t>
              </a:r>
              <a:endParaRPr lang="ru-RU" sz="24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9" name="Объект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278" y="2106755"/>
            <a:ext cx="6051722" cy="305828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3628" y="2300849"/>
            <a:ext cx="563222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Использованные при разработке моделей подходы не позволили получить достоверных прогнозов. Возможные причины неудовлетворительной работы моделей и пути решения: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Необходима дополнительная информации о зависимости признаков с точки зрения физики процесса.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Возможно, исследование предварительно обработанных данных, не позволяет построить качественные модели на этом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Надо использовать и другие методы прогноза, с которыми на данном этапе я не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знаком. 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ГТУ10128">
    <a:dk1>
      <a:srgbClr val="000000"/>
    </a:dk1>
    <a:lt1>
      <a:srgbClr val="FFFFFF"/>
    </a:lt1>
    <a:dk2>
      <a:srgbClr val="062646"/>
    </a:dk2>
    <a:lt2>
      <a:srgbClr val="E3F0FD"/>
    </a:lt2>
    <a:accent1>
      <a:srgbClr val="0E5DAB"/>
    </a:accent1>
    <a:accent2>
      <a:srgbClr val="7BC6DF"/>
    </a:accent2>
    <a:accent3>
      <a:srgbClr val="F99D27"/>
    </a:accent3>
    <a:accent4>
      <a:srgbClr val="BDD7EE"/>
    </a:accent4>
    <a:accent5>
      <a:srgbClr val="FFC000"/>
    </a:accent5>
    <a:accent6>
      <a:srgbClr val="A5A5A5"/>
    </a:accent6>
    <a:hlink>
      <a:srgbClr val="1F75E2"/>
    </a:hlink>
    <a:folHlink>
      <a:srgbClr val="FA34D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213</Words>
  <Application>Microsoft Office PowerPoint</Application>
  <PresentationFormat>Широкоэкранный</PresentationFormat>
  <Paragraphs>33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Times New Roman</vt:lpstr>
      <vt:lpstr>Arial</vt:lpstr>
      <vt:lpstr>Noto Sans Symbols</vt:lpstr>
      <vt:lpstr>Roboto Black</vt:lpstr>
      <vt:lpstr>Open Sans</vt:lpstr>
      <vt:lpstr>ALS Sector Regular</vt:lpstr>
      <vt:lpstr>ALS Sector Bold</vt:lpstr>
      <vt:lpstr>If,kjyVUNE_28012021</vt:lpstr>
      <vt:lpstr>Прогнозирование конечных свойств новых материалов (композиционных материалов).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Doo</cp:lastModifiedBy>
  <cp:revision>100</cp:revision>
  <dcterms:created xsi:type="dcterms:W3CDTF">2021-02-24T09:03:25Z</dcterms:created>
  <dcterms:modified xsi:type="dcterms:W3CDTF">2023-05-07T08:40:20Z</dcterms:modified>
</cp:coreProperties>
</file>